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2" r:id="rId4"/>
    <p:sldMasterId id="2147483680" r:id="rId5"/>
  </p:sldMasterIdLst>
  <p:notesMasterIdLst>
    <p:notesMasterId r:id="rId27"/>
  </p:notesMasterIdLst>
  <p:handoutMasterIdLst>
    <p:handoutMasterId r:id="rId28"/>
  </p:handoutMasterIdLst>
  <p:sldIdLst>
    <p:sldId id="256" r:id="rId6"/>
    <p:sldId id="341" r:id="rId7"/>
    <p:sldId id="257" r:id="rId8"/>
    <p:sldId id="338" r:id="rId9"/>
    <p:sldId id="339" r:id="rId10"/>
    <p:sldId id="314" r:id="rId11"/>
    <p:sldId id="313" r:id="rId12"/>
    <p:sldId id="316" r:id="rId13"/>
    <p:sldId id="333" r:id="rId14"/>
    <p:sldId id="349" r:id="rId15"/>
    <p:sldId id="350" r:id="rId16"/>
    <p:sldId id="335" r:id="rId17"/>
    <p:sldId id="343" r:id="rId18"/>
    <p:sldId id="344" r:id="rId19"/>
    <p:sldId id="345" r:id="rId20"/>
    <p:sldId id="346" r:id="rId21"/>
    <p:sldId id="332" r:id="rId22"/>
    <p:sldId id="347" r:id="rId23"/>
    <p:sldId id="340" r:id="rId24"/>
    <p:sldId id="259" r:id="rId25"/>
    <p:sldId id="334" r:id="rId26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9"/>
    </p:embeddedFont>
    <p:embeddedFont>
      <p:font typeface="DM Sans" pitchFamily="2" charset="0"/>
      <p:regular r:id="rId30"/>
      <p:bold r:id="rId31"/>
      <p:italic r:id="rId32"/>
      <p:boldItalic r:id="rId33"/>
    </p:embeddedFont>
    <p:embeddedFont>
      <p:font typeface="Encode Sans Expanded" panose="020B0604020202020204" charset="0"/>
      <p:regular r:id="rId34"/>
      <p:bold r:id="rId35"/>
    </p:embeddedFont>
    <p:embeddedFont>
      <p:font typeface="Nunito Light" pitchFamily="2" charset="0"/>
      <p:regular r:id="rId36"/>
      <p: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E17"/>
    <a:srgbClr val="F2DEA0"/>
    <a:srgbClr val="F0CB63"/>
    <a:srgbClr val="EFCD6D"/>
    <a:srgbClr val="EBBB35"/>
    <a:srgbClr val="F6CA8A"/>
    <a:srgbClr val="F8D5A2"/>
    <a:srgbClr val="F4B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12DE9-49CF-6E29-595C-9642F6D57E50}" v="166" dt="2026-03-02T20:46:44.474"/>
    <p1510:client id="{0632E08F-061F-F471-11C9-2EA6055D4C36}" v="454" dt="2026-03-02T19:45:49.532"/>
    <p1510:client id="{28963823-4BCB-41F2-BF44-88F86EB93BF5}" v="1341" dt="2026-03-02T20:48:16.973"/>
    <p1510:client id="{32F6ECF2-BB05-4083-8569-044EB3B3C501}" v="771" dt="2026-03-02T22:24:10.301"/>
    <p1510:client id="{441BB488-FB1E-1D74-034E-71A7AA275B7F}" v="1" dt="2026-03-02T19:46:26.754"/>
    <p1510:client id="{89280DDB-495F-2A5E-48DD-71F99A99CB02}" v="3" dt="2026-03-02T21:55:37.812"/>
    <p1510:client id="{AFDCE1E2-A1DC-4152-9510-8C9A0240803C}" v="47" dt="2026-03-02T22:18:52.361"/>
    <p1510:client id="{E70728D2-62E6-C468-76D2-E00E59B5C6E0}" v="310" dt="2026-03-02T20:47:00.460"/>
    <p1510:client id="{ECBB02FE-F131-D5A1-8177-646DC2C48E48}" v="151" dt="2026-03-02T20:57:51.091"/>
  </p1510:revLst>
</p1510:revInfo>
</file>

<file path=ppt/tableStyles.xml><?xml version="1.0" encoding="utf-8"?>
<a:tblStyleLst xmlns:a="http://schemas.openxmlformats.org/drawingml/2006/main" def="{79B814D4-7692-490C-8C0B-020BC349AB70}">
  <a:tblStyle styleId="{79B814D4-7692-490C-8C0B-020BC349AB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04" autoAdjust="0"/>
  </p:normalViewPr>
  <p:slideViewPr>
    <p:cSldViewPr snapToGrid="0">
      <p:cViewPr>
        <p:scale>
          <a:sx n="80" d="100"/>
          <a:sy n="80" d="100"/>
        </p:scale>
        <p:origin x="704" y="-1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91894D-9A02-44B3-A8B8-42932B90C9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B9C8F-EA85-AA3F-2BA3-15499135BE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8D450-0636-4C74-98DB-940BCAA677E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7E931-1989-2DC6-2005-1FF92372B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CF243-AA0F-A870-F73F-21BE1FD1EB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52F35-16FC-45B0-98AC-8A0C9475C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19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7" name="Google Shape;273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288D8E5D-F221-02F2-4D36-C9D3EF704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0B2D243D-B2E8-6248-6A80-37ED9C4552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087997FF-7D98-B4C4-346C-26A0EE3BFB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30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6D5B3D4B-38A9-C7B7-5216-0AE7B0C99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0F2D4AB1-DF22-1DE4-4791-6BE0AA0B75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8054A9C1-929D-B6E6-F0B6-BF14E703AB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78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EC1AA358-C3DA-08AA-0781-627AA7D6F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DC8A8F97-6926-50C1-88FB-06F7DCD014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EFB986AC-871F-567D-1825-1F35D8B7C7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187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5F943B16-DFA0-2591-6598-7303C422E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A5C8EF4A-DC83-CD03-46AD-68FA967D58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C2411540-E0EA-B1C4-F53E-EA945FA5B0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57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3FFFC442-D6F9-8EA8-9513-0505C89F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E7EF7B4D-F1E2-756A-A5B6-D67AAE99CE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7EAFD605-8E72-84ED-FC3F-704E2D8F33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106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3">
          <a:extLst>
            <a:ext uri="{FF2B5EF4-FFF2-40B4-BE49-F238E27FC236}">
              <a16:creationId xmlns:a16="http://schemas.microsoft.com/office/drawing/2014/main" id="{AC8442EB-1779-C984-85B5-30E3F2D21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g14072739ea5_12_0:notes">
            <a:extLst>
              <a:ext uri="{FF2B5EF4-FFF2-40B4-BE49-F238E27FC236}">
                <a16:creationId xmlns:a16="http://schemas.microsoft.com/office/drawing/2014/main" id="{5903990B-2976-0D28-A527-B74E9095C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5" name="Google Shape;3175;g14072739ea5_12_0:notes">
            <a:extLst>
              <a:ext uri="{FF2B5EF4-FFF2-40B4-BE49-F238E27FC236}">
                <a16:creationId xmlns:a16="http://schemas.microsoft.com/office/drawing/2014/main" id="{91FBA3DA-EA6D-47E7-3F51-E079A01492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Points to hit:</a:t>
            </a:r>
          </a:p>
          <a:p>
            <a:pPr marL="228600" indent="-228600">
              <a:buFont typeface="Calibri"/>
              <a:buChar char="-"/>
            </a:pPr>
            <a:r>
              <a:rPr lang="en-US"/>
              <a:t>Educational Resources </a:t>
            </a:r>
          </a:p>
          <a:p>
            <a:pPr marL="228600" indent="-228600">
              <a:buFont typeface="Calibri"/>
              <a:buChar char="-"/>
            </a:pPr>
            <a:r>
              <a:rPr lang="en-US"/>
              <a:t>The hub itself</a:t>
            </a:r>
          </a:p>
          <a:p>
            <a:pPr marL="228600" indent="-228600">
              <a:buFont typeface="Calibri"/>
              <a:buChar char="-"/>
            </a:pPr>
            <a:endParaRPr lang="en-US"/>
          </a:p>
          <a:p>
            <a:pPr marL="0" indent="0">
              <a:buNone/>
            </a:pPr>
            <a:r>
              <a:rPr lang="en-US"/>
              <a:t>Who Benefits:</a:t>
            </a:r>
          </a:p>
          <a:p>
            <a:pPr marL="228600" indent="-228600">
              <a:buFont typeface="Calibri"/>
              <a:buChar char="-"/>
            </a:pPr>
            <a:r>
              <a:rPr lang="en-US"/>
              <a:t>Roma Students </a:t>
            </a:r>
          </a:p>
          <a:p>
            <a:pPr marL="228600" indent="-228600">
              <a:buFont typeface="Calibri"/>
              <a:buChar char="-"/>
            </a:pPr>
            <a:r>
              <a:rPr lang="en-US"/>
              <a:t>Teachers who use the hub</a:t>
            </a:r>
          </a:p>
          <a:p>
            <a:pPr marL="228600" indent="-228600">
              <a:buFont typeface="Calibri"/>
              <a:buChar char="-"/>
            </a:pPr>
            <a:r>
              <a:rPr lang="en-US"/>
              <a:t>REVMA as an </a:t>
            </a:r>
            <a:r>
              <a:rPr lang="en-US" err="1"/>
              <a:t>organizition</a:t>
            </a:r>
          </a:p>
        </p:txBody>
      </p:sp>
    </p:spTree>
    <p:extLst>
      <p:ext uri="{BB962C8B-B14F-4D97-AF65-F5344CB8AC3E}">
        <p14:creationId xmlns:p14="http://schemas.microsoft.com/office/powerpoint/2010/main" val="2446020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Google Shape;288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9" name="Google Shape;288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7F80E1E8-E6A0-F11E-3F39-1E5B2507C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C0B6DB76-ACB9-586E-0BA2-25CA51B9EE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7DDD76CF-7757-7EF4-33F1-559FD12FB5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200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>
          <a:extLst>
            <a:ext uri="{FF2B5EF4-FFF2-40B4-BE49-F238E27FC236}">
              <a16:creationId xmlns:a16="http://schemas.microsoft.com/office/drawing/2014/main" id="{50F06313-97A7-91B4-AD16-1A21ACAB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g4dfce81f19_0_45:notes">
            <a:extLst>
              <a:ext uri="{FF2B5EF4-FFF2-40B4-BE49-F238E27FC236}">
                <a16:creationId xmlns:a16="http://schemas.microsoft.com/office/drawing/2014/main" id="{00882F77-7066-6B11-F116-76F000BA27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7" name="Google Shape;2737;g4dfce81f19_0_45:notes">
            <a:extLst>
              <a:ext uri="{FF2B5EF4-FFF2-40B4-BE49-F238E27FC236}">
                <a16:creationId xmlns:a16="http://schemas.microsoft.com/office/drawing/2014/main" id="{4BFBA78B-57B6-8301-3A17-2C73B99509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05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7" name="Google Shape;285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https://athenslivingmuseum.com/ancient-greek-education-system/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https://www.genocidewatch.com/single-post/country-report-the-roma-in-Romania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https://www.worldhistory.org/image/16922/map-of-romani-migration-in-the-middle-ages/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Roma People: </a:t>
            </a:r>
            <a:r>
              <a:rPr lang="en-US" sz="1100"/>
              <a:t>Ethnic group that migrated from India to different parts of the Europe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Roma Discrimination: </a:t>
            </a:r>
            <a:r>
              <a:rPr lang="en-US" sz="1100"/>
              <a:t>The Roma faced discrimination for centuries, heavily affecting Q.O.L.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Greek-Roma Education: </a:t>
            </a:r>
            <a:r>
              <a:rPr lang="en-US" sz="1100"/>
              <a:t>Roma early-childhood education is at a very low rate, alongside a high dropout rate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94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>
          <a:extLst>
            <a:ext uri="{FF2B5EF4-FFF2-40B4-BE49-F238E27FC236}">
              <a16:creationId xmlns:a16="http://schemas.microsoft.com/office/drawing/2014/main" id="{35F189E9-AA1F-DA20-B4BC-AD29EBAFA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54dda1946d_6_308:notes">
            <a:extLst>
              <a:ext uri="{FF2B5EF4-FFF2-40B4-BE49-F238E27FC236}">
                <a16:creationId xmlns:a16="http://schemas.microsoft.com/office/drawing/2014/main" id="{FCA176EF-D8C8-177F-0380-63736713F1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54dda1946d_6_308:notes">
            <a:extLst>
              <a:ext uri="{FF2B5EF4-FFF2-40B4-BE49-F238E27FC236}">
                <a16:creationId xmlns:a16="http://schemas.microsoft.com/office/drawing/2014/main" id="{A534C7EE-8EFB-8ECE-BA2B-E7D9C5E433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63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9">
          <a:extLst>
            <a:ext uri="{FF2B5EF4-FFF2-40B4-BE49-F238E27FC236}">
              <a16:creationId xmlns:a16="http://schemas.microsoft.com/office/drawing/2014/main" id="{91521682-0B90-AED5-01F1-A7BF4103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g54dda1946d_6_332:notes">
            <a:extLst>
              <a:ext uri="{FF2B5EF4-FFF2-40B4-BE49-F238E27FC236}">
                <a16:creationId xmlns:a16="http://schemas.microsoft.com/office/drawing/2014/main" id="{91F2A7A1-7065-8C29-1E85-ECF4B5B9C9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1" name="Google Shape;3361;g54dda1946d_6_332:notes">
            <a:extLst>
              <a:ext uri="{FF2B5EF4-FFF2-40B4-BE49-F238E27FC236}">
                <a16:creationId xmlns:a16="http://schemas.microsoft.com/office/drawing/2014/main" id="{47F56B6C-4386-B189-0999-C2706C1B4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47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F7579DF0-C4AE-7751-CFEF-3275E597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CE61B79B-F9DA-78B9-F8C9-BBD8B4F1B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1642D78B-F5B0-9304-9D76-C8DC9A64B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State how you plan on choosing teachers (get them all!)</a:t>
            </a:r>
          </a:p>
          <a:p>
            <a:pPr marL="0" indent="0">
              <a:buNone/>
            </a:pPr>
            <a:r>
              <a:rPr lang="en-US"/>
              <a:t>https://www.istockphoto.com/photos/market-research-interview </a:t>
            </a:r>
          </a:p>
        </p:txBody>
      </p:sp>
    </p:spTree>
    <p:extLst>
      <p:ext uri="{BB962C8B-B14F-4D97-AF65-F5344CB8AC3E}">
        <p14:creationId xmlns:p14="http://schemas.microsoft.com/office/powerpoint/2010/main" val="171585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C0432CB3-7FE5-4032-3C7B-DCC351EA8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CA1DDD33-EBD0-1123-87F0-6981AA835D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90EA3016-35D3-9A41-15D1-9591F7ABC4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29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>
          <a:extLst>
            <a:ext uri="{FF2B5EF4-FFF2-40B4-BE49-F238E27FC236}">
              <a16:creationId xmlns:a16="http://schemas.microsoft.com/office/drawing/2014/main" id="{70D9DE7C-ED4C-F8A1-91E6-B9841975C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54dda1946d_6_358:notes">
            <a:extLst>
              <a:ext uri="{FF2B5EF4-FFF2-40B4-BE49-F238E27FC236}">
                <a16:creationId xmlns:a16="http://schemas.microsoft.com/office/drawing/2014/main" id="{ACAA1659-9AFB-2500-5331-26E58D3BFF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54dda1946d_6_358:notes">
            <a:extLst>
              <a:ext uri="{FF2B5EF4-FFF2-40B4-BE49-F238E27FC236}">
                <a16:creationId xmlns:a16="http://schemas.microsoft.com/office/drawing/2014/main" id="{C6ABB6BE-0E43-297D-5269-1188BDE907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721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83E7-CA65-EF2D-0360-67285C1D0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0D326-4385-F91F-A8BA-E6BD0A6F6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9AF7-CF67-4658-C8CF-0795C1B2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AD9A8-8145-5C9A-BC43-8BD985E2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77CE1-5EB3-529D-6F86-8B58FFA1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3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6D03-4946-D1B2-9CF8-2210CF5A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78889-31AB-36E0-73D5-9F53021C2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DFB21-9BE0-35B5-EBDC-908161F6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BDD2B-AE73-7FEC-6E7B-F8C824C3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AD890-490F-E9B9-D2D1-103F6BC1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51241-9DF1-69B3-3D94-F393D4730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C39B0-A0D9-2468-2F2F-10D1F6A9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1D2B0-1D8B-7C92-853B-39303E85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AB9FF-88E4-8C5C-AC20-FA6443FF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3A66D-B4D1-A214-8366-F14794B5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05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400000" flipH="1">
            <a:off x="5604394" y="1035155"/>
            <a:ext cx="2461835" cy="60811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5097765" flipH="1">
            <a:off x="-177495" y="-1356063"/>
            <a:ext cx="3076308" cy="411705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5618119">
            <a:off x="8574185" y="1576058"/>
            <a:ext cx="965715" cy="592773"/>
            <a:chOff x="3635425" y="69650"/>
            <a:chExt cx="965800" cy="592825"/>
          </a:xfrm>
        </p:grpSpPr>
        <p:sp>
          <p:nvSpPr>
            <p:cNvPr id="14" name="Google Shape;14;p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37" name="Google Shape;37;p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911150" y="1224013"/>
            <a:ext cx="7321800" cy="21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800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2307675" y="3443687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783335-AFFB-0E77-AE78-E701E133A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B0D9-E100-42B9-B713-A9CF32188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 flipH="1">
            <a:off x="5947354" y="-684300"/>
            <a:ext cx="3850821" cy="6512086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10800000" flipH="1">
            <a:off x="-208624" y="3303319"/>
            <a:ext cx="2441683" cy="203558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5400000" flipH="1">
            <a:off x="-399117" y="-1455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-607564">
            <a:off x="7200146" y="4447941"/>
            <a:ext cx="654815" cy="987614"/>
            <a:chOff x="5185050" y="2463125"/>
            <a:chExt cx="751475" cy="1133400"/>
          </a:xfrm>
        </p:grpSpPr>
        <p:sp>
          <p:nvSpPr>
            <p:cNvPr id="62" name="Google Shape;62;p3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287096">
            <a:off x="-105259" y="73278"/>
            <a:ext cx="620913" cy="895094"/>
            <a:chOff x="3563300" y="2901850"/>
            <a:chExt cx="712675" cy="1027375"/>
          </a:xfrm>
        </p:grpSpPr>
        <p:sp>
          <p:nvSpPr>
            <p:cNvPr id="65" name="Google Shape;65;p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5721596" flipH="1">
            <a:off x="-277807" y="4326399"/>
            <a:ext cx="965676" cy="592749"/>
            <a:chOff x="3635425" y="69650"/>
            <a:chExt cx="965800" cy="592825"/>
          </a:xfrm>
        </p:grpSpPr>
        <p:sp>
          <p:nvSpPr>
            <p:cNvPr id="84" name="Google Shape;84;p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 flipH="1">
            <a:off x="8340670" y="-369250"/>
            <a:ext cx="965805" cy="1080049"/>
            <a:chOff x="2180275" y="-47850"/>
            <a:chExt cx="812625" cy="908750"/>
          </a:xfrm>
        </p:grpSpPr>
        <p:sp>
          <p:nvSpPr>
            <p:cNvPr id="107" name="Google Shape;107;p3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-2417957" flipH="1">
            <a:off x="-153541" y="4793532"/>
            <a:ext cx="592916" cy="295872"/>
            <a:chOff x="5351150" y="1861950"/>
            <a:chExt cx="1036450" cy="517200"/>
          </a:xfrm>
        </p:grpSpPr>
        <p:sp>
          <p:nvSpPr>
            <p:cNvPr id="126" name="Google Shape;126;p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713225" y="2347875"/>
            <a:ext cx="5067600" cy="10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3334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713225" y="34350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4"/>
          <p:cNvGrpSpPr/>
          <p:nvPr/>
        </p:nvGrpSpPr>
        <p:grpSpPr>
          <a:xfrm>
            <a:off x="-661593" y="-975342"/>
            <a:ext cx="10701078" cy="7186186"/>
            <a:chOff x="-661593" y="-975342"/>
            <a:chExt cx="10701078" cy="7186186"/>
          </a:xfrm>
        </p:grpSpPr>
        <p:sp>
          <p:nvSpPr>
            <p:cNvPr id="153" name="Google Shape;153;p4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4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155" name="Google Shape;155;p4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4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183" name="Google Shape;183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5" name="Google Shape;195;p4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4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4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9" name="Google Shape;199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222;p4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23" name="Google Shape;223;p4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" name="Google Shape;229;p4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/>
          <p:nvPr/>
        </p:nvSpPr>
        <p:spPr>
          <a:xfrm rot="-5400000" flipH="1">
            <a:off x="-443510" y="3110817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"/>
          <p:cNvSpPr/>
          <p:nvPr/>
        </p:nvSpPr>
        <p:spPr>
          <a:xfrm rot="-5400000" flipH="1">
            <a:off x="-710382" y="-4503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"/>
          <p:cNvSpPr/>
          <p:nvPr/>
        </p:nvSpPr>
        <p:spPr>
          <a:xfrm rot="-5400000" flipH="1">
            <a:off x="6525905" y="-1966886"/>
            <a:ext cx="2012948" cy="468706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"/>
          <p:cNvSpPr/>
          <p:nvPr/>
        </p:nvSpPr>
        <p:spPr>
          <a:xfrm rot="-5400000" flipH="1">
            <a:off x="6435568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5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238" name="Google Shape;238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5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257" name="Google Shape;257;p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5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276" name="Google Shape;276;p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5"/>
          <p:cNvGrpSpPr/>
          <p:nvPr/>
        </p:nvGrpSpPr>
        <p:grpSpPr>
          <a:xfrm rot="2700000" flipH="1">
            <a:off x="-972555" y="4063721"/>
            <a:ext cx="2554715" cy="2226880"/>
            <a:chOff x="-5434800" y="644925"/>
            <a:chExt cx="3658275" cy="3188825"/>
          </a:xfrm>
        </p:grpSpPr>
        <p:sp>
          <p:nvSpPr>
            <p:cNvPr id="299" name="Google Shape;299;p5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"/>
          <p:cNvSpPr txBox="1">
            <a:spLocks noGrp="1"/>
          </p:cNvSpPr>
          <p:nvPr>
            <p:ph type="subTitle" idx="1"/>
          </p:nvPr>
        </p:nvSpPr>
        <p:spPr>
          <a:xfrm>
            <a:off x="5275105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" name="Google Shape;343;p5"/>
          <p:cNvSpPr txBox="1">
            <a:spLocks noGrp="1"/>
          </p:cNvSpPr>
          <p:nvPr>
            <p:ph type="subTitle" idx="2"/>
          </p:nvPr>
        </p:nvSpPr>
        <p:spPr>
          <a:xfrm>
            <a:off x="136352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subTitle" idx="3"/>
          </p:nvPr>
        </p:nvSpPr>
        <p:spPr>
          <a:xfrm>
            <a:off x="5275096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subTitle" idx="4"/>
          </p:nvPr>
        </p:nvSpPr>
        <p:spPr>
          <a:xfrm>
            <a:off x="136329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>
            <a:off x="-1176083" y="-670621"/>
            <a:ext cx="10710808" cy="6980007"/>
            <a:chOff x="-1176083" y="-670621"/>
            <a:chExt cx="10710808" cy="6980007"/>
          </a:xfrm>
        </p:grpSpPr>
        <p:sp>
          <p:nvSpPr>
            <p:cNvPr id="348" name="Google Shape;348;p6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" name="Google Shape;352;p6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353" name="Google Shape;353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57" name="Google Shape;357;p6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6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6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0" name="Google Shape;360;p6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2" name="Google Shape;372;p6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373" name="Google Shape;373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" name="Google Shape;391;p6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392" name="Google Shape;392;p6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6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411" name="Google Shape;411;p6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3" name="Google Shape;4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"/>
          <p:cNvSpPr/>
          <p:nvPr/>
        </p:nvSpPr>
        <p:spPr>
          <a:xfrm rot="10800000" flipH="1">
            <a:off x="-208624" y="3303319"/>
            <a:ext cx="2441683" cy="203558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7"/>
          <p:cNvGrpSpPr/>
          <p:nvPr/>
        </p:nvGrpSpPr>
        <p:grpSpPr>
          <a:xfrm rot="-2700000" flipH="1">
            <a:off x="50188" y="4520338"/>
            <a:ext cx="1175834" cy="586754"/>
            <a:chOff x="5351150" y="1861950"/>
            <a:chExt cx="1036450" cy="517200"/>
          </a:xfrm>
        </p:grpSpPr>
        <p:sp>
          <p:nvSpPr>
            <p:cNvPr id="437" name="Google Shape;437;p7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7"/>
          <p:cNvSpPr/>
          <p:nvPr/>
        </p:nvSpPr>
        <p:spPr>
          <a:xfrm rot="-5400000" flipH="1">
            <a:off x="-377851" y="-166849"/>
            <a:ext cx="2392675" cy="1994724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 flipH="1">
            <a:off x="5394904" y="-684300"/>
            <a:ext cx="3850821" cy="6512086"/>
          </a:xfrm>
          <a:custGeom>
            <a:avLst/>
            <a:gdLst/>
            <a:ahLst/>
            <a:cxnLst/>
            <a:rect l="l" t="t" r="r" b="b"/>
            <a:pathLst>
              <a:path w="38692" h="107620" extrusionOk="0">
                <a:moveTo>
                  <a:pt x="1" y="0"/>
                </a:moveTo>
                <a:lnTo>
                  <a:pt x="1" y="107620"/>
                </a:lnTo>
                <a:lnTo>
                  <a:pt x="26915" y="107620"/>
                </a:lnTo>
                <a:cubicBezTo>
                  <a:pt x="24290" y="104815"/>
                  <a:pt x="23872" y="100478"/>
                  <a:pt x="24886" y="96778"/>
                </a:cubicBezTo>
                <a:cubicBezTo>
                  <a:pt x="25921" y="93078"/>
                  <a:pt x="28189" y="89876"/>
                  <a:pt x="30436" y="86752"/>
                </a:cubicBezTo>
                <a:cubicBezTo>
                  <a:pt x="32704" y="83649"/>
                  <a:pt x="35052" y="80526"/>
                  <a:pt x="36305" y="76886"/>
                </a:cubicBezTo>
                <a:cubicBezTo>
                  <a:pt x="38692" y="70023"/>
                  <a:pt x="36742" y="62165"/>
                  <a:pt x="32525" y="56237"/>
                </a:cubicBezTo>
                <a:cubicBezTo>
                  <a:pt x="29024" y="51284"/>
                  <a:pt x="23872" y="46907"/>
                  <a:pt x="23335" y="40880"/>
                </a:cubicBezTo>
                <a:cubicBezTo>
                  <a:pt x="22857" y="35628"/>
                  <a:pt x="26100" y="30794"/>
                  <a:pt x="26816" y="25562"/>
                </a:cubicBezTo>
                <a:cubicBezTo>
                  <a:pt x="27751" y="18779"/>
                  <a:pt x="24230" y="11916"/>
                  <a:pt x="18978" y="7500"/>
                </a:cubicBezTo>
                <a:cubicBezTo>
                  <a:pt x="13727" y="3084"/>
                  <a:pt x="6724" y="1373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1" name="Google Shape;461;p7"/>
          <p:cNvGrpSpPr/>
          <p:nvPr/>
        </p:nvGrpSpPr>
        <p:grpSpPr>
          <a:xfrm rot="1667846">
            <a:off x="8722232" y="4366160"/>
            <a:ext cx="620911" cy="895090"/>
            <a:chOff x="3563300" y="2901850"/>
            <a:chExt cx="712675" cy="1027375"/>
          </a:xfrm>
        </p:grpSpPr>
        <p:sp>
          <p:nvSpPr>
            <p:cNvPr id="462" name="Google Shape;462;p7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7"/>
          <p:cNvGrpSpPr/>
          <p:nvPr/>
        </p:nvGrpSpPr>
        <p:grpSpPr>
          <a:xfrm rot="5721994">
            <a:off x="-244647" y="4648735"/>
            <a:ext cx="785839" cy="482362"/>
            <a:chOff x="3635425" y="69650"/>
            <a:chExt cx="965800" cy="592825"/>
          </a:xfrm>
        </p:grpSpPr>
        <p:sp>
          <p:nvSpPr>
            <p:cNvPr id="481" name="Google Shape;481;p7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7"/>
          <p:cNvGrpSpPr/>
          <p:nvPr/>
        </p:nvGrpSpPr>
        <p:grpSpPr>
          <a:xfrm>
            <a:off x="-339469" y="-369250"/>
            <a:ext cx="965805" cy="1080049"/>
            <a:chOff x="2180275" y="-47850"/>
            <a:chExt cx="812625" cy="908750"/>
          </a:xfrm>
        </p:grpSpPr>
        <p:sp>
          <p:nvSpPr>
            <p:cNvPr id="504" name="Google Shape;504;p7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7"/>
          <p:cNvSpPr txBox="1">
            <a:spLocks noGrp="1"/>
          </p:cNvSpPr>
          <p:nvPr>
            <p:ph type="title"/>
          </p:nvPr>
        </p:nvSpPr>
        <p:spPr>
          <a:xfrm>
            <a:off x="720000" y="1040275"/>
            <a:ext cx="453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1"/>
          </p:nvPr>
        </p:nvSpPr>
        <p:spPr>
          <a:xfrm>
            <a:off x="720000" y="1804925"/>
            <a:ext cx="45327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"/>
          <p:cNvSpPr/>
          <p:nvPr/>
        </p:nvSpPr>
        <p:spPr>
          <a:xfrm rot="-4740654">
            <a:off x="-850876" y="-176549"/>
            <a:ext cx="3343962" cy="2206015"/>
          </a:xfrm>
          <a:custGeom>
            <a:avLst/>
            <a:gdLst/>
            <a:ahLst/>
            <a:cxnLst/>
            <a:rect l="l" t="t" r="r" b="b"/>
            <a:pathLst>
              <a:path w="181864" h="78734" extrusionOk="0">
                <a:moveTo>
                  <a:pt x="1" y="0"/>
                </a:moveTo>
                <a:cubicBezTo>
                  <a:pt x="401" y="2502"/>
                  <a:pt x="1702" y="4937"/>
                  <a:pt x="4037" y="6905"/>
                </a:cubicBezTo>
                <a:cubicBezTo>
                  <a:pt x="9041" y="11141"/>
                  <a:pt x="17680" y="12676"/>
                  <a:pt x="25719" y="12676"/>
                </a:cubicBezTo>
                <a:cubicBezTo>
                  <a:pt x="33758" y="12676"/>
                  <a:pt x="41697" y="11341"/>
                  <a:pt x="49736" y="10975"/>
                </a:cubicBezTo>
                <a:cubicBezTo>
                  <a:pt x="51105" y="10901"/>
                  <a:pt x="52492" y="10860"/>
                  <a:pt x="53883" y="10860"/>
                </a:cubicBezTo>
                <a:cubicBezTo>
                  <a:pt x="60656" y="10860"/>
                  <a:pt x="67499" y="11832"/>
                  <a:pt x="72619" y="14711"/>
                </a:cubicBezTo>
                <a:cubicBezTo>
                  <a:pt x="76856" y="17112"/>
                  <a:pt x="79457" y="20481"/>
                  <a:pt x="81125" y="23984"/>
                </a:cubicBezTo>
                <a:cubicBezTo>
                  <a:pt x="87597" y="37460"/>
                  <a:pt x="81692" y="53238"/>
                  <a:pt x="92867" y="65247"/>
                </a:cubicBezTo>
                <a:cubicBezTo>
                  <a:pt x="100206" y="73086"/>
                  <a:pt x="113949" y="77689"/>
                  <a:pt x="127759" y="78556"/>
                </a:cubicBezTo>
                <a:cubicBezTo>
                  <a:pt x="129675" y="78676"/>
                  <a:pt x="131592" y="78734"/>
                  <a:pt x="133506" y="78734"/>
                </a:cubicBezTo>
                <a:cubicBezTo>
                  <a:pt x="145421" y="78734"/>
                  <a:pt x="157238" y="76509"/>
                  <a:pt x="168187" y="73319"/>
                </a:cubicBezTo>
                <a:cubicBezTo>
                  <a:pt x="172924" y="71918"/>
                  <a:pt x="177494" y="70350"/>
                  <a:pt x="181864" y="68549"/>
                </a:cubicBezTo>
                <a:lnTo>
                  <a:pt x="1818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8"/>
          <p:cNvSpPr/>
          <p:nvPr/>
        </p:nvSpPr>
        <p:spPr>
          <a:xfrm rot="5400000" flipH="1">
            <a:off x="1820476" y="1939676"/>
            <a:ext cx="1563137" cy="5433411"/>
          </a:xfrm>
          <a:custGeom>
            <a:avLst/>
            <a:gdLst/>
            <a:ahLst/>
            <a:cxnLst/>
            <a:rect l="l" t="t" r="r" b="b"/>
            <a:pathLst>
              <a:path w="64847" h="180497" extrusionOk="0">
                <a:moveTo>
                  <a:pt x="0" y="1"/>
                </a:moveTo>
                <a:lnTo>
                  <a:pt x="0" y="180497"/>
                </a:lnTo>
                <a:lnTo>
                  <a:pt x="45099" y="180463"/>
                </a:lnTo>
                <a:cubicBezTo>
                  <a:pt x="40729" y="175760"/>
                  <a:pt x="39995" y="168488"/>
                  <a:pt x="41730" y="162284"/>
                </a:cubicBezTo>
                <a:cubicBezTo>
                  <a:pt x="43431" y="156046"/>
                  <a:pt x="47234" y="150675"/>
                  <a:pt x="51003" y="145472"/>
                </a:cubicBezTo>
                <a:cubicBezTo>
                  <a:pt x="54806" y="140268"/>
                  <a:pt x="58742" y="134997"/>
                  <a:pt x="60844" y="128926"/>
                </a:cubicBezTo>
                <a:cubicBezTo>
                  <a:pt x="64846" y="117418"/>
                  <a:pt x="61577" y="104242"/>
                  <a:pt x="54506" y="94268"/>
                </a:cubicBezTo>
                <a:cubicBezTo>
                  <a:pt x="48635" y="85962"/>
                  <a:pt x="39995" y="78624"/>
                  <a:pt x="39095" y="68550"/>
                </a:cubicBezTo>
                <a:cubicBezTo>
                  <a:pt x="38294" y="59743"/>
                  <a:pt x="43731" y="51604"/>
                  <a:pt x="44932" y="42865"/>
                </a:cubicBezTo>
                <a:cubicBezTo>
                  <a:pt x="46500" y="31490"/>
                  <a:pt x="40596" y="19948"/>
                  <a:pt x="31789" y="12543"/>
                </a:cubicBezTo>
                <a:cubicBezTo>
                  <a:pt x="23017" y="5171"/>
                  <a:pt x="11241" y="2269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"/>
          <p:cNvSpPr/>
          <p:nvPr/>
        </p:nvSpPr>
        <p:spPr>
          <a:xfrm rot="10800000" flipH="1">
            <a:off x="5890250" y="0"/>
            <a:ext cx="3351894" cy="5437816"/>
          </a:xfrm>
          <a:custGeom>
            <a:avLst/>
            <a:gdLst/>
            <a:ahLst/>
            <a:cxnLst/>
            <a:rect l="l" t="t" r="r" b="b"/>
            <a:pathLst>
              <a:path w="82860" h="124957" extrusionOk="0">
                <a:moveTo>
                  <a:pt x="82860" y="0"/>
                </a:moveTo>
                <a:cubicBezTo>
                  <a:pt x="78156" y="534"/>
                  <a:pt x="73486" y="1235"/>
                  <a:pt x="69016" y="2502"/>
                </a:cubicBezTo>
                <a:cubicBezTo>
                  <a:pt x="61478" y="4570"/>
                  <a:pt x="54473" y="8240"/>
                  <a:pt x="51003" y="13510"/>
                </a:cubicBezTo>
                <a:cubicBezTo>
                  <a:pt x="43865" y="24385"/>
                  <a:pt x="54006" y="37761"/>
                  <a:pt x="48268" y="49069"/>
                </a:cubicBezTo>
                <a:cubicBezTo>
                  <a:pt x="43698" y="58042"/>
                  <a:pt x="30689" y="63012"/>
                  <a:pt x="21015" y="69584"/>
                </a:cubicBezTo>
                <a:cubicBezTo>
                  <a:pt x="8840" y="77856"/>
                  <a:pt x="1335" y="89531"/>
                  <a:pt x="567" y="101473"/>
                </a:cubicBezTo>
                <a:cubicBezTo>
                  <a:pt x="0" y="109579"/>
                  <a:pt x="2502" y="117751"/>
                  <a:pt x="7572" y="124957"/>
                </a:cubicBezTo>
                <a:lnTo>
                  <a:pt x="82860" y="124957"/>
                </a:lnTo>
                <a:lnTo>
                  <a:pt x="828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8"/>
          <p:cNvGrpSpPr/>
          <p:nvPr/>
        </p:nvGrpSpPr>
        <p:grpSpPr>
          <a:xfrm rot="-4311120" flipH="1">
            <a:off x="8322643" y="4431072"/>
            <a:ext cx="1141821" cy="450660"/>
            <a:chOff x="5351150" y="1861950"/>
            <a:chExt cx="1310412" cy="517200"/>
          </a:xfrm>
        </p:grpSpPr>
        <p:sp>
          <p:nvSpPr>
            <p:cNvPr id="529" name="Google Shape;529;p8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8"/>
          <p:cNvGrpSpPr/>
          <p:nvPr/>
        </p:nvGrpSpPr>
        <p:grpSpPr>
          <a:xfrm rot="6649331" flipH="1">
            <a:off x="8322136" y="69863"/>
            <a:ext cx="1142576" cy="1277730"/>
            <a:chOff x="2180275" y="-47850"/>
            <a:chExt cx="812625" cy="908750"/>
          </a:xfrm>
        </p:grpSpPr>
        <p:sp>
          <p:nvSpPr>
            <p:cNvPr id="552" name="Google Shape;552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8"/>
          <p:cNvGrpSpPr/>
          <p:nvPr/>
        </p:nvGrpSpPr>
        <p:grpSpPr>
          <a:xfrm flipH="1">
            <a:off x="-231977" y="4290922"/>
            <a:ext cx="965810" cy="978034"/>
            <a:chOff x="-164575" y="3031625"/>
            <a:chExt cx="624150" cy="632050"/>
          </a:xfrm>
        </p:grpSpPr>
        <p:sp>
          <p:nvSpPr>
            <p:cNvPr id="571" name="Google Shape;571;p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8"/>
          <p:cNvGrpSpPr/>
          <p:nvPr/>
        </p:nvGrpSpPr>
        <p:grpSpPr>
          <a:xfrm rot="6649331" flipH="1">
            <a:off x="7859495" y="3965136"/>
            <a:ext cx="1142576" cy="1277730"/>
            <a:chOff x="2180275" y="-47850"/>
            <a:chExt cx="812625" cy="908750"/>
          </a:xfrm>
        </p:grpSpPr>
        <p:sp>
          <p:nvSpPr>
            <p:cNvPr id="578" name="Google Shape;578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8"/>
          <p:cNvGrpSpPr/>
          <p:nvPr/>
        </p:nvGrpSpPr>
        <p:grpSpPr>
          <a:xfrm rot="-9460377" flipH="1">
            <a:off x="16798" y="726320"/>
            <a:ext cx="715526" cy="800081"/>
            <a:chOff x="2180275" y="-47850"/>
            <a:chExt cx="812625" cy="908750"/>
          </a:xfrm>
        </p:grpSpPr>
        <p:sp>
          <p:nvSpPr>
            <p:cNvPr id="597" name="Google Shape;597;p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8"/>
          <p:cNvGrpSpPr/>
          <p:nvPr/>
        </p:nvGrpSpPr>
        <p:grpSpPr>
          <a:xfrm rot="7929601">
            <a:off x="-400416" y="212171"/>
            <a:ext cx="975867" cy="599004"/>
            <a:chOff x="3635425" y="69650"/>
            <a:chExt cx="965800" cy="592825"/>
          </a:xfrm>
        </p:grpSpPr>
        <p:sp>
          <p:nvSpPr>
            <p:cNvPr id="616" name="Google Shape;616;p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8"/>
          <p:cNvSpPr txBox="1">
            <a:spLocks noGrp="1"/>
          </p:cNvSpPr>
          <p:nvPr>
            <p:ph type="title"/>
          </p:nvPr>
        </p:nvSpPr>
        <p:spPr>
          <a:xfrm>
            <a:off x="713225" y="1449125"/>
            <a:ext cx="4014900" cy="197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"/>
          <p:cNvSpPr/>
          <p:nvPr/>
        </p:nvSpPr>
        <p:spPr>
          <a:xfrm rot="5400000" flipH="1">
            <a:off x="845484" y="-1741340"/>
            <a:ext cx="2898560" cy="5481971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9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9"/>
          <p:cNvSpPr/>
          <p:nvPr/>
        </p:nvSpPr>
        <p:spPr>
          <a:xfrm rot="-5400000" flipH="1">
            <a:off x="5604394" y="1035155"/>
            <a:ext cx="2461835" cy="60811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9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645" name="Google Shape;645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9"/>
          <p:cNvGrpSpPr/>
          <p:nvPr/>
        </p:nvGrpSpPr>
        <p:grpSpPr>
          <a:xfrm>
            <a:off x="8178198" y="4331622"/>
            <a:ext cx="965810" cy="978034"/>
            <a:chOff x="-164575" y="3031625"/>
            <a:chExt cx="624150" cy="632050"/>
          </a:xfrm>
        </p:grpSpPr>
        <p:sp>
          <p:nvSpPr>
            <p:cNvPr id="664" name="Google Shape;664;p9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9"/>
          <p:cNvGrpSpPr/>
          <p:nvPr/>
        </p:nvGrpSpPr>
        <p:grpSpPr>
          <a:xfrm rot="9460386">
            <a:off x="8030117" y="1000692"/>
            <a:ext cx="965805" cy="1080050"/>
            <a:chOff x="2180275" y="-47850"/>
            <a:chExt cx="812625" cy="908750"/>
          </a:xfrm>
        </p:grpSpPr>
        <p:sp>
          <p:nvSpPr>
            <p:cNvPr id="671" name="Google Shape;671;p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9"/>
          <p:cNvGrpSpPr/>
          <p:nvPr/>
        </p:nvGrpSpPr>
        <p:grpSpPr>
          <a:xfrm rot="-6957884" flipH="1">
            <a:off x="8790906" y="1204794"/>
            <a:ext cx="647223" cy="397277"/>
            <a:chOff x="3635425" y="69650"/>
            <a:chExt cx="965800" cy="592825"/>
          </a:xfrm>
        </p:grpSpPr>
        <p:sp>
          <p:nvSpPr>
            <p:cNvPr id="690" name="Google Shape;690;p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title"/>
          </p:nvPr>
        </p:nvSpPr>
        <p:spPr>
          <a:xfrm>
            <a:off x="3557875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subTitle" idx="1"/>
          </p:nvPr>
        </p:nvSpPr>
        <p:spPr>
          <a:xfrm>
            <a:off x="3557875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0E6B8-792A-F1CD-CBAF-7870C1D1D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3C58B-581A-B3DA-0E84-1BB437767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7CBE-500E-7C2B-4087-CDF2AF8A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B30C-0079-ADF7-AC33-733ADA34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A081A-FCD2-8802-263C-CB78871B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26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6" name="Google Shape;71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"/>
          <p:cNvSpPr/>
          <p:nvPr/>
        </p:nvSpPr>
        <p:spPr>
          <a:xfrm rot="5400000" flipH="1">
            <a:off x="845484" y="-1741340"/>
            <a:ext cx="2898560" cy="5481971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1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1"/>
          <p:cNvSpPr/>
          <p:nvPr/>
        </p:nvSpPr>
        <p:spPr>
          <a:xfrm rot="-5400000" flipH="1">
            <a:off x="5604394" y="1035155"/>
            <a:ext cx="2461835" cy="60811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11"/>
          <p:cNvGrpSpPr/>
          <p:nvPr/>
        </p:nvGrpSpPr>
        <p:grpSpPr>
          <a:xfrm rot="2321181" flipH="1">
            <a:off x="7407280" y="-428060"/>
            <a:ext cx="2220518" cy="1935569"/>
            <a:chOff x="-5434800" y="644925"/>
            <a:chExt cx="3658275" cy="3188825"/>
          </a:xfrm>
        </p:grpSpPr>
        <p:sp>
          <p:nvSpPr>
            <p:cNvPr id="723" name="Google Shape;723;p11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1"/>
          <p:cNvGrpSpPr/>
          <p:nvPr/>
        </p:nvGrpSpPr>
        <p:grpSpPr>
          <a:xfrm rot="2700000">
            <a:off x="7950538" y="4520338"/>
            <a:ext cx="1175834" cy="586754"/>
            <a:chOff x="5351150" y="1861950"/>
            <a:chExt cx="1036450" cy="517200"/>
          </a:xfrm>
        </p:grpSpPr>
        <p:sp>
          <p:nvSpPr>
            <p:cNvPr id="766" name="Google Shape;766;p1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1"/>
          <p:cNvGrpSpPr/>
          <p:nvPr/>
        </p:nvGrpSpPr>
        <p:grpSpPr>
          <a:xfrm rot="-1667846" flipH="1">
            <a:off x="91292" y="4366173"/>
            <a:ext cx="620911" cy="895090"/>
            <a:chOff x="3563300" y="2901850"/>
            <a:chExt cx="712675" cy="1027375"/>
          </a:xfrm>
        </p:grpSpPr>
        <p:sp>
          <p:nvSpPr>
            <p:cNvPr id="789" name="Google Shape;789;p1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11"/>
          <p:cNvGrpSpPr/>
          <p:nvPr/>
        </p:nvGrpSpPr>
        <p:grpSpPr>
          <a:xfrm rot="-5721994" flipH="1">
            <a:off x="8635367" y="4648735"/>
            <a:ext cx="785839" cy="482362"/>
            <a:chOff x="3635425" y="69650"/>
            <a:chExt cx="965800" cy="592825"/>
          </a:xfrm>
        </p:grpSpPr>
        <p:sp>
          <p:nvSpPr>
            <p:cNvPr id="808" name="Google Shape;808;p1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1"/>
          <p:cNvGrpSpPr/>
          <p:nvPr/>
        </p:nvGrpSpPr>
        <p:grpSpPr>
          <a:xfrm>
            <a:off x="-174677" y="-424650"/>
            <a:ext cx="965805" cy="1080049"/>
            <a:chOff x="2180275" y="-47850"/>
            <a:chExt cx="812625" cy="908750"/>
          </a:xfrm>
        </p:grpSpPr>
        <p:sp>
          <p:nvSpPr>
            <p:cNvPr id="831" name="Google Shape;831;p1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11"/>
          <p:cNvSpPr txBox="1">
            <a:spLocks noGrp="1"/>
          </p:cNvSpPr>
          <p:nvPr>
            <p:ph type="title" hasCustomPrompt="1"/>
          </p:nvPr>
        </p:nvSpPr>
        <p:spPr>
          <a:xfrm>
            <a:off x="3623300" y="1464925"/>
            <a:ext cx="48075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0" name="Google Shape;850;p11"/>
          <p:cNvSpPr txBox="1">
            <a:spLocks noGrp="1"/>
          </p:cNvSpPr>
          <p:nvPr>
            <p:ph type="subTitle" idx="1"/>
          </p:nvPr>
        </p:nvSpPr>
        <p:spPr>
          <a:xfrm>
            <a:off x="3623300" y="3181475"/>
            <a:ext cx="48075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13"/>
          <p:cNvGrpSpPr/>
          <p:nvPr/>
        </p:nvGrpSpPr>
        <p:grpSpPr>
          <a:xfrm>
            <a:off x="-661593" y="-975342"/>
            <a:ext cx="10701078" cy="7186186"/>
            <a:chOff x="-661593" y="-975342"/>
            <a:chExt cx="10701078" cy="7186186"/>
          </a:xfrm>
        </p:grpSpPr>
        <p:sp>
          <p:nvSpPr>
            <p:cNvPr id="854" name="Google Shape;854;p13"/>
            <p:cNvSpPr/>
            <p:nvPr/>
          </p:nvSpPr>
          <p:spPr>
            <a:xfrm rot="-5400000" flipH="1">
              <a:off x="7274485" y="3354218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5" name="Google Shape;855;p13"/>
            <p:cNvGrpSpPr/>
            <p:nvPr/>
          </p:nvGrpSpPr>
          <p:grpSpPr>
            <a:xfrm rot="2150411" flipH="1">
              <a:off x="8990962" y="3921682"/>
              <a:ext cx="306095" cy="461663"/>
              <a:chOff x="5185050" y="2463125"/>
              <a:chExt cx="751475" cy="1133400"/>
            </a:xfrm>
          </p:grpSpPr>
          <p:sp>
            <p:nvSpPr>
              <p:cNvPr id="856" name="Google Shape;856;p13"/>
              <p:cNvSpPr/>
              <p:nvPr/>
            </p:nvSpPr>
            <p:spPr>
              <a:xfrm>
                <a:off x="5185050" y="2463125"/>
                <a:ext cx="751475" cy="1067250"/>
              </a:xfrm>
              <a:custGeom>
                <a:avLst/>
                <a:gdLst/>
                <a:ahLst/>
                <a:cxnLst/>
                <a:rect l="l" t="t" r="r" b="b"/>
                <a:pathLst>
                  <a:path w="30059" h="42690" extrusionOk="0">
                    <a:moveTo>
                      <a:pt x="1831" y="0"/>
                    </a:moveTo>
                    <a:lnTo>
                      <a:pt x="1831" y="0"/>
                    </a:lnTo>
                    <a:cubicBezTo>
                      <a:pt x="2368" y="2188"/>
                      <a:pt x="1194" y="4476"/>
                      <a:pt x="697" y="6764"/>
                    </a:cubicBezTo>
                    <a:cubicBezTo>
                      <a:pt x="239" y="9071"/>
                      <a:pt x="1" y="11538"/>
                      <a:pt x="1393" y="13428"/>
                    </a:cubicBezTo>
                    <a:cubicBezTo>
                      <a:pt x="2845" y="15357"/>
                      <a:pt x="5809" y="16412"/>
                      <a:pt x="6904" y="18500"/>
                    </a:cubicBezTo>
                    <a:cubicBezTo>
                      <a:pt x="8236" y="21066"/>
                      <a:pt x="6347" y="24448"/>
                      <a:pt x="8018" y="26855"/>
                    </a:cubicBezTo>
                    <a:cubicBezTo>
                      <a:pt x="9589" y="29143"/>
                      <a:pt x="13826" y="29779"/>
                      <a:pt x="15060" y="32206"/>
                    </a:cubicBezTo>
                    <a:cubicBezTo>
                      <a:pt x="15875" y="33838"/>
                      <a:pt x="15060" y="35887"/>
                      <a:pt x="15597" y="37617"/>
                    </a:cubicBezTo>
                    <a:cubicBezTo>
                      <a:pt x="15696" y="37975"/>
                      <a:pt x="15875" y="38313"/>
                      <a:pt x="16174" y="38592"/>
                    </a:cubicBezTo>
                    <a:cubicBezTo>
                      <a:pt x="16611" y="38970"/>
                      <a:pt x="17268" y="39129"/>
                      <a:pt x="17904" y="39288"/>
                    </a:cubicBezTo>
                    <a:cubicBezTo>
                      <a:pt x="20470" y="39925"/>
                      <a:pt x="23295" y="40720"/>
                      <a:pt x="24051" y="42690"/>
                    </a:cubicBezTo>
                    <a:cubicBezTo>
                      <a:pt x="25503" y="40621"/>
                      <a:pt x="26975" y="38592"/>
                      <a:pt x="28408" y="36523"/>
                    </a:cubicBezTo>
                    <a:cubicBezTo>
                      <a:pt x="29004" y="35648"/>
                      <a:pt x="29621" y="34792"/>
                      <a:pt x="29800" y="33838"/>
                    </a:cubicBezTo>
                    <a:cubicBezTo>
                      <a:pt x="30059" y="32425"/>
                      <a:pt x="29183" y="31132"/>
                      <a:pt x="28487" y="29879"/>
                    </a:cubicBezTo>
                    <a:cubicBezTo>
                      <a:pt x="27711" y="28526"/>
                      <a:pt x="27075" y="26975"/>
                      <a:pt x="27473" y="25403"/>
                    </a:cubicBezTo>
                    <a:cubicBezTo>
                      <a:pt x="27731" y="24249"/>
                      <a:pt x="28567" y="23076"/>
                      <a:pt x="28388" y="21922"/>
                    </a:cubicBezTo>
                    <a:cubicBezTo>
                      <a:pt x="28288" y="21265"/>
                      <a:pt x="27831" y="20689"/>
                      <a:pt x="27373" y="20171"/>
                    </a:cubicBezTo>
                    <a:cubicBezTo>
                      <a:pt x="26199" y="18898"/>
                      <a:pt x="24747" y="17784"/>
                      <a:pt x="23096" y="16889"/>
                    </a:cubicBezTo>
                    <a:cubicBezTo>
                      <a:pt x="21346" y="15934"/>
                      <a:pt x="19277" y="15138"/>
                      <a:pt x="18481" y="13607"/>
                    </a:cubicBezTo>
                    <a:cubicBezTo>
                      <a:pt x="17924" y="12453"/>
                      <a:pt x="18163" y="11080"/>
                      <a:pt x="17944" y="9847"/>
                    </a:cubicBezTo>
                    <a:cubicBezTo>
                      <a:pt x="17347" y="6465"/>
                      <a:pt x="13369" y="4277"/>
                      <a:pt x="9191" y="3203"/>
                    </a:cubicBezTo>
                    <a:cubicBezTo>
                      <a:pt x="6406" y="2507"/>
                      <a:pt x="3144" y="1989"/>
                      <a:pt x="1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320825" y="2577500"/>
                <a:ext cx="502800" cy="1019025"/>
              </a:xfrm>
              <a:custGeom>
                <a:avLst/>
                <a:gdLst/>
                <a:ahLst/>
                <a:cxnLst/>
                <a:rect l="l" t="t" r="r" b="b"/>
                <a:pathLst>
                  <a:path w="20112" h="40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225" y="11240"/>
                      <a:pt x="17208" y="25582"/>
                      <a:pt x="18859" y="40761"/>
                    </a:cubicBezTo>
                    <a:lnTo>
                      <a:pt x="20112" y="40601"/>
                    </a:lnTo>
                    <a:cubicBezTo>
                      <a:pt x="18063" y="25304"/>
                      <a:pt x="10623" y="1104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8" name="Google Shape;858;p13"/>
            <p:cNvGrpSpPr/>
            <p:nvPr/>
          </p:nvGrpSpPr>
          <p:grpSpPr>
            <a:xfrm rot="-6599930" flipH="1">
              <a:off x="8246312" y="3927196"/>
              <a:ext cx="1141817" cy="450658"/>
              <a:chOff x="5351150" y="1861950"/>
              <a:chExt cx="1310412" cy="517200"/>
            </a:xfrm>
          </p:grpSpPr>
          <p:sp>
            <p:nvSpPr>
              <p:cNvPr id="859" name="Google Shape;859;p13"/>
              <p:cNvSpPr/>
              <p:nvPr/>
            </p:nvSpPr>
            <p:spPr>
              <a:xfrm>
                <a:off x="5429735" y="2107037"/>
                <a:ext cx="1231827" cy="209467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1" name="Google Shape;881;p13"/>
            <p:cNvSpPr/>
            <p:nvPr/>
          </p:nvSpPr>
          <p:spPr>
            <a:xfrm rot="-5400000">
              <a:off x="-385354" y="-1014764"/>
              <a:ext cx="2445143" cy="2523987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 rot="-5400000">
              <a:off x="-881832" y="3782714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3" name="Google Shape;883;p13"/>
            <p:cNvGrpSpPr/>
            <p:nvPr/>
          </p:nvGrpSpPr>
          <p:grpSpPr>
            <a:xfrm rot="1138275">
              <a:off x="7741233" y="3866233"/>
              <a:ext cx="2021413" cy="2040879"/>
              <a:chOff x="-1027257" y="2398023"/>
              <a:chExt cx="2021374" cy="2040840"/>
            </a:xfrm>
          </p:grpSpPr>
          <p:sp>
            <p:nvSpPr>
              <p:cNvPr id="884" name="Google Shape;884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 rot="-3471661">
                <a:off x="-825372" y="2821572"/>
                <a:ext cx="1478620" cy="1294111"/>
              </a:xfrm>
              <a:custGeom>
                <a:avLst/>
                <a:gdLst/>
                <a:ahLst/>
                <a:cxnLst/>
                <a:rect l="l" t="t" r="r" b="b"/>
                <a:pathLst>
                  <a:path w="59142" h="51762" extrusionOk="0">
                    <a:moveTo>
                      <a:pt x="45057" y="1"/>
                    </a:moveTo>
                    <a:lnTo>
                      <a:pt x="1" y="19993"/>
                    </a:lnTo>
                    <a:lnTo>
                      <a:pt x="14085" y="51762"/>
                    </a:lnTo>
                    <a:lnTo>
                      <a:pt x="59142" y="3178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 rot="-3471661">
                <a:off x="-790581" y="2776163"/>
                <a:ext cx="1506946" cy="1331913"/>
              </a:xfrm>
              <a:custGeom>
                <a:avLst/>
                <a:gdLst/>
                <a:ahLst/>
                <a:cxnLst/>
                <a:rect l="l" t="t" r="r" b="b"/>
                <a:pathLst>
                  <a:path w="60275" h="53274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17565" y="53274"/>
                    </a:lnTo>
                    <a:lnTo>
                      <a:pt x="60275" y="34316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 rot="-3471661">
                <a:off x="-686559" y="2721531"/>
                <a:ext cx="1479120" cy="1293611"/>
              </a:xfrm>
              <a:custGeom>
                <a:avLst/>
                <a:gdLst/>
                <a:ahLst/>
                <a:cxnLst/>
                <a:rect l="l" t="t" r="r" b="b"/>
                <a:pathLst>
                  <a:path w="59162" h="51742" extrusionOk="0">
                    <a:moveTo>
                      <a:pt x="45057" y="1"/>
                    </a:moveTo>
                    <a:lnTo>
                      <a:pt x="0" y="19973"/>
                    </a:lnTo>
                    <a:lnTo>
                      <a:pt x="14104" y="51742"/>
                    </a:lnTo>
                    <a:lnTo>
                      <a:pt x="59161" y="31769"/>
                    </a:lnTo>
                    <a:lnTo>
                      <a:pt x="450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 rot="-3471661">
                <a:off x="-540170" y="2821733"/>
                <a:ext cx="1208557" cy="1057875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42313" extrusionOk="0">
                    <a:moveTo>
                      <a:pt x="36822" y="0"/>
                    </a:moveTo>
                    <a:lnTo>
                      <a:pt x="1" y="16332"/>
                    </a:lnTo>
                    <a:lnTo>
                      <a:pt x="11518" y="42312"/>
                    </a:lnTo>
                    <a:lnTo>
                      <a:pt x="48340" y="25980"/>
                    </a:lnTo>
                    <a:lnTo>
                      <a:pt x="36822" y="0"/>
                    </a:lnTo>
                    <a:close/>
                  </a:path>
                </a:pathLst>
              </a:custGeom>
              <a:solidFill>
                <a:schemeClr val="lt2"/>
              </a:solidFill>
              <a:ln w="29350" cap="flat" cmpd="sng">
                <a:solidFill>
                  <a:schemeClr val="accent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 rot="-3471661">
                <a:off x="-187330" y="2840892"/>
                <a:ext cx="567477" cy="629655"/>
              </a:xfrm>
              <a:custGeom>
                <a:avLst/>
                <a:gdLst/>
                <a:ahLst/>
                <a:cxnLst/>
                <a:rect l="l" t="t" r="r" b="b"/>
                <a:pathLst>
                  <a:path w="22698" h="25185" extrusionOk="0">
                    <a:moveTo>
                      <a:pt x="12493" y="1"/>
                    </a:moveTo>
                    <a:lnTo>
                      <a:pt x="1293" y="4974"/>
                    </a:lnTo>
                    <a:cubicBezTo>
                      <a:pt x="1870" y="6247"/>
                      <a:pt x="1293" y="7759"/>
                      <a:pt x="0" y="8316"/>
                    </a:cubicBezTo>
                    <a:lnTo>
                      <a:pt x="6923" y="23892"/>
                    </a:lnTo>
                    <a:cubicBezTo>
                      <a:pt x="7253" y="23740"/>
                      <a:pt x="7602" y="23668"/>
                      <a:pt x="7947" y="23668"/>
                    </a:cubicBezTo>
                    <a:cubicBezTo>
                      <a:pt x="8913" y="23668"/>
                      <a:pt x="9849" y="24232"/>
                      <a:pt x="10245" y="25185"/>
                    </a:cubicBezTo>
                    <a:lnTo>
                      <a:pt x="21444" y="20212"/>
                    </a:lnTo>
                    <a:cubicBezTo>
                      <a:pt x="20868" y="18939"/>
                      <a:pt x="21444" y="17427"/>
                      <a:pt x="22698" y="16870"/>
                    </a:cubicBezTo>
                    <a:lnTo>
                      <a:pt x="15815" y="1294"/>
                    </a:lnTo>
                    <a:cubicBezTo>
                      <a:pt x="15480" y="1445"/>
                      <a:pt x="15128" y="1517"/>
                      <a:pt x="14782" y="1517"/>
                    </a:cubicBezTo>
                    <a:cubicBezTo>
                      <a:pt x="13814" y="1517"/>
                      <a:pt x="12889" y="953"/>
                      <a:pt x="12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 rot="-3471661">
                <a:off x="-79013" y="3175333"/>
                <a:ext cx="262112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4" h="20869" extrusionOk="0">
                    <a:moveTo>
                      <a:pt x="153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 rot="-3471661">
                <a:off x="-88851" y="3251580"/>
                <a:ext cx="262612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20889" extrusionOk="0">
                    <a:moveTo>
                      <a:pt x="1552" y="1"/>
                    </a:moveTo>
                    <a:lnTo>
                      <a:pt x="1" y="697"/>
                    </a:lnTo>
                    <a:lnTo>
                      <a:pt x="8952" y="20888"/>
                    </a:lnTo>
                    <a:lnTo>
                      <a:pt x="1050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 rot="-3471661">
                <a:off x="-98885" y="3328473"/>
                <a:ext cx="262137" cy="521750"/>
              </a:xfrm>
              <a:custGeom>
                <a:avLst/>
                <a:gdLst/>
                <a:ahLst/>
                <a:cxnLst/>
                <a:rect l="l" t="t" r="r" b="b"/>
                <a:pathLst>
                  <a:path w="10485" h="20869" extrusionOk="0">
                    <a:moveTo>
                      <a:pt x="1552" y="1"/>
                    </a:moveTo>
                    <a:lnTo>
                      <a:pt x="1" y="677"/>
                    </a:lnTo>
                    <a:lnTo>
                      <a:pt x="8952" y="20868"/>
                    </a:lnTo>
                    <a:lnTo>
                      <a:pt x="10484" y="20192"/>
                    </a:lnTo>
                    <a:lnTo>
                      <a:pt x="15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 rot="-3471661">
                <a:off x="-108713" y="3404738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7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 rot="-3471661">
                <a:off x="-118804" y="3480624"/>
                <a:ext cx="262637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20888" extrusionOk="0">
                    <a:moveTo>
                      <a:pt x="1553" y="0"/>
                    </a:moveTo>
                    <a:lnTo>
                      <a:pt x="1" y="696"/>
                    </a:lnTo>
                    <a:lnTo>
                      <a:pt x="8953" y="20888"/>
                    </a:lnTo>
                    <a:lnTo>
                      <a:pt x="10504" y="20191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 rot="-3471661">
                <a:off x="-130080" y="2905780"/>
                <a:ext cx="452121" cy="499349"/>
              </a:xfrm>
              <a:custGeom>
                <a:avLst/>
                <a:gdLst/>
                <a:ahLst/>
                <a:cxnLst/>
                <a:rect l="l" t="t" r="r" b="b"/>
                <a:pathLst>
                  <a:path w="18084" h="19973" extrusionOk="0">
                    <a:moveTo>
                      <a:pt x="9927" y="1"/>
                    </a:moveTo>
                    <a:lnTo>
                      <a:pt x="1015" y="3939"/>
                    </a:lnTo>
                    <a:cubicBezTo>
                      <a:pt x="1473" y="4954"/>
                      <a:pt x="1015" y="6148"/>
                      <a:pt x="1" y="6605"/>
                    </a:cubicBezTo>
                    <a:lnTo>
                      <a:pt x="5511" y="18958"/>
                    </a:lnTo>
                    <a:cubicBezTo>
                      <a:pt x="5776" y="18844"/>
                      <a:pt x="6054" y="18789"/>
                      <a:pt x="6327" y="18789"/>
                    </a:cubicBezTo>
                    <a:cubicBezTo>
                      <a:pt x="7098" y="18789"/>
                      <a:pt x="7834" y="19224"/>
                      <a:pt x="8157" y="19973"/>
                    </a:cubicBezTo>
                    <a:lnTo>
                      <a:pt x="17069" y="16034"/>
                    </a:lnTo>
                    <a:cubicBezTo>
                      <a:pt x="16591" y="15040"/>
                      <a:pt x="17069" y="13866"/>
                      <a:pt x="18083" y="13389"/>
                    </a:cubicBezTo>
                    <a:lnTo>
                      <a:pt x="12593" y="1035"/>
                    </a:lnTo>
                    <a:cubicBezTo>
                      <a:pt x="12328" y="1149"/>
                      <a:pt x="12051" y="1204"/>
                      <a:pt x="11779" y="1204"/>
                    </a:cubicBezTo>
                    <a:cubicBezTo>
                      <a:pt x="11006" y="1204"/>
                      <a:pt x="10265" y="765"/>
                      <a:pt x="9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96" name="Google Shape;896;p13"/>
              <p:cNvCxnSpPr/>
              <p:nvPr/>
            </p:nvCxnSpPr>
            <p:spPr>
              <a:xfrm rot="-3471273">
                <a:off x="-310659" y="3622309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13"/>
              <p:cNvCxnSpPr/>
              <p:nvPr/>
            </p:nvCxnSpPr>
            <p:spPr>
              <a:xfrm rot="-3471273">
                <a:off x="-300385" y="3605956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13"/>
              <p:cNvCxnSpPr/>
              <p:nvPr/>
            </p:nvCxnSpPr>
            <p:spPr>
              <a:xfrm rot="-3471273">
                <a:off x="-290111" y="3589603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13"/>
              <p:cNvCxnSpPr/>
              <p:nvPr/>
            </p:nvCxnSpPr>
            <p:spPr>
              <a:xfrm rot="-3471273">
                <a:off x="-279838" y="3573250"/>
                <a:ext cx="364238" cy="83818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00" name="Google Shape;900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 rot="-3471661">
                <a:off x="-1087706" y="3071249"/>
                <a:ext cx="1282185" cy="565502"/>
              </a:xfrm>
              <a:custGeom>
                <a:avLst/>
                <a:gdLst/>
                <a:ahLst/>
                <a:cxnLst/>
                <a:rect l="l" t="t" r="r" b="b"/>
                <a:pathLst>
                  <a:path w="51285" h="22619" extrusionOk="0">
                    <a:moveTo>
                      <a:pt x="45058" y="0"/>
                    </a:moveTo>
                    <a:lnTo>
                      <a:pt x="1" y="19953"/>
                    </a:lnTo>
                    <a:cubicBezTo>
                      <a:pt x="2308" y="20052"/>
                      <a:pt x="4576" y="21027"/>
                      <a:pt x="6227" y="22618"/>
                    </a:cubicBezTo>
                    <a:lnTo>
                      <a:pt x="51284" y="2646"/>
                    </a:lnTo>
                    <a:cubicBezTo>
                      <a:pt x="49633" y="1054"/>
                      <a:pt x="47365" y="100"/>
                      <a:pt x="45058" y="0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 rot="-3471661">
                <a:off x="-901254" y="3114429"/>
                <a:ext cx="944470" cy="404369"/>
              </a:xfrm>
              <a:custGeom>
                <a:avLst/>
                <a:gdLst/>
                <a:ahLst/>
                <a:cxnLst/>
                <a:rect l="l" t="t" r="r" b="b"/>
                <a:pathLst>
                  <a:path w="37777" h="16174" fill="none" extrusionOk="0">
                    <a:moveTo>
                      <a:pt x="37777" y="1"/>
                    </a:moveTo>
                    <a:lnTo>
                      <a:pt x="1" y="1617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 rot="-3471661">
                <a:off x="-939642" y="3130954"/>
                <a:ext cx="944995" cy="403869"/>
              </a:xfrm>
              <a:custGeom>
                <a:avLst/>
                <a:gdLst/>
                <a:ahLst/>
                <a:cxnLst/>
                <a:rect l="l" t="t" r="r" b="b"/>
                <a:pathLst>
                  <a:path w="37798" h="16154" fill="none" extrusionOk="0">
                    <a:moveTo>
                      <a:pt x="37797" y="1"/>
                    </a:moveTo>
                    <a:lnTo>
                      <a:pt x="1" y="16154"/>
                    </a:lnTo>
                  </a:path>
                </a:pathLst>
              </a:custGeom>
              <a:noFill/>
              <a:ln w="124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4" name="Google Shape;904;p13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905" name="Google Shape;905;p13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3" name="Google Shape;923;p13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924" name="Google Shape;924;p13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0" name="Google Shape;930;p13"/>
            <p:cNvSpPr/>
            <p:nvPr/>
          </p:nvSpPr>
          <p:spPr>
            <a:xfrm rot="-5243638" flipH="1">
              <a:off x="6569771" y="-1469727"/>
              <a:ext cx="1965418" cy="4576395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1" name="Google Shape;93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3"/>
          <p:cNvSpPr txBox="1">
            <a:spLocks noGrp="1"/>
          </p:cNvSpPr>
          <p:nvPr>
            <p:ph type="subTitle" idx="1"/>
          </p:nvPr>
        </p:nvSpPr>
        <p:spPr>
          <a:xfrm>
            <a:off x="720000" y="2132997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3"/>
          <p:cNvSpPr txBox="1">
            <a:spLocks noGrp="1"/>
          </p:cNvSpPr>
          <p:nvPr>
            <p:ph type="subTitle" idx="2"/>
          </p:nvPr>
        </p:nvSpPr>
        <p:spPr>
          <a:xfrm>
            <a:off x="3337525" y="2132997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3"/>
          <p:cNvSpPr txBox="1">
            <a:spLocks noGrp="1"/>
          </p:cNvSpPr>
          <p:nvPr>
            <p:ph type="subTitle" idx="3"/>
          </p:nvPr>
        </p:nvSpPr>
        <p:spPr>
          <a:xfrm>
            <a:off x="720000" y="3866176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3"/>
          <p:cNvSpPr txBox="1">
            <a:spLocks noGrp="1"/>
          </p:cNvSpPr>
          <p:nvPr>
            <p:ph type="subTitle" idx="4"/>
          </p:nvPr>
        </p:nvSpPr>
        <p:spPr>
          <a:xfrm>
            <a:off x="3337525" y="3866176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3"/>
          <p:cNvSpPr txBox="1">
            <a:spLocks noGrp="1"/>
          </p:cNvSpPr>
          <p:nvPr>
            <p:ph type="subTitle" idx="5"/>
          </p:nvPr>
        </p:nvSpPr>
        <p:spPr>
          <a:xfrm>
            <a:off x="5955050" y="2132997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3"/>
          <p:cNvSpPr txBox="1">
            <a:spLocks noGrp="1"/>
          </p:cNvSpPr>
          <p:nvPr>
            <p:ph type="subTitle" idx="6"/>
          </p:nvPr>
        </p:nvSpPr>
        <p:spPr>
          <a:xfrm>
            <a:off x="5955050" y="3866176"/>
            <a:ext cx="246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332025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9" name="Google Shape;939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064619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0" name="Google Shape;940;p13"/>
          <p:cNvSpPr txBox="1">
            <a:spLocks noGrp="1"/>
          </p:cNvSpPr>
          <p:nvPr>
            <p:ph type="title" idx="9" hasCustomPrompt="1"/>
          </p:nvPr>
        </p:nvSpPr>
        <p:spPr>
          <a:xfrm>
            <a:off x="3337525" y="1332025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1" name="Google Shape;941;p13"/>
          <p:cNvSpPr txBox="1">
            <a:spLocks noGrp="1"/>
          </p:cNvSpPr>
          <p:nvPr>
            <p:ph type="title" idx="13" hasCustomPrompt="1"/>
          </p:nvPr>
        </p:nvSpPr>
        <p:spPr>
          <a:xfrm>
            <a:off x="3337525" y="3064619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2" name="Google Shape;9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955050" y="1332025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3" name="Google Shape;943;p13"/>
          <p:cNvSpPr txBox="1">
            <a:spLocks noGrp="1"/>
          </p:cNvSpPr>
          <p:nvPr>
            <p:ph type="title" idx="15" hasCustomPrompt="1"/>
          </p:nvPr>
        </p:nvSpPr>
        <p:spPr>
          <a:xfrm>
            <a:off x="5955050" y="3064619"/>
            <a:ext cx="78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6"/>
          </p:nvPr>
        </p:nvSpPr>
        <p:spPr>
          <a:xfrm>
            <a:off x="720000" y="1801116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subTitle" idx="17"/>
          </p:nvPr>
        </p:nvSpPr>
        <p:spPr>
          <a:xfrm>
            <a:off x="3337525" y="1801116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6" name="Google Shape;946;p13"/>
          <p:cNvSpPr txBox="1">
            <a:spLocks noGrp="1"/>
          </p:cNvSpPr>
          <p:nvPr>
            <p:ph type="subTitle" idx="18"/>
          </p:nvPr>
        </p:nvSpPr>
        <p:spPr>
          <a:xfrm>
            <a:off x="5955050" y="1801116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7" name="Google Shape;947;p13"/>
          <p:cNvSpPr txBox="1">
            <a:spLocks noGrp="1"/>
          </p:cNvSpPr>
          <p:nvPr>
            <p:ph type="subTitle" idx="19"/>
          </p:nvPr>
        </p:nvSpPr>
        <p:spPr>
          <a:xfrm>
            <a:off x="720000" y="3533777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20"/>
          </p:nvPr>
        </p:nvSpPr>
        <p:spPr>
          <a:xfrm>
            <a:off x="3337525" y="3533777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subTitle" idx="21"/>
          </p:nvPr>
        </p:nvSpPr>
        <p:spPr>
          <a:xfrm>
            <a:off x="5955050" y="3533777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4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4"/>
          <p:cNvSpPr/>
          <p:nvPr/>
        </p:nvSpPr>
        <p:spPr>
          <a:xfrm rot="-5400000" flipH="1">
            <a:off x="5738178" y="1168998"/>
            <a:ext cx="2384673" cy="589052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3" name="Google Shape;953;p14"/>
          <p:cNvGrpSpPr/>
          <p:nvPr/>
        </p:nvGrpSpPr>
        <p:grpSpPr>
          <a:xfrm rot="2350022">
            <a:off x="8266691" y="3824077"/>
            <a:ext cx="939162" cy="1353874"/>
            <a:chOff x="3563300" y="2901850"/>
            <a:chExt cx="712675" cy="1027375"/>
          </a:xfrm>
        </p:grpSpPr>
        <p:sp>
          <p:nvSpPr>
            <p:cNvPr id="954" name="Google Shape;954;p14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14"/>
          <p:cNvSpPr/>
          <p:nvPr/>
        </p:nvSpPr>
        <p:spPr>
          <a:xfrm>
            <a:off x="735357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4"/>
          <p:cNvSpPr/>
          <p:nvPr/>
        </p:nvSpPr>
        <p:spPr>
          <a:xfrm rot="-5097765" flipH="1">
            <a:off x="-177495" y="-1356063"/>
            <a:ext cx="3076308" cy="411705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14"/>
          <p:cNvGrpSpPr/>
          <p:nvPr/>
        </p:nvGrpSpPr>
        <p:grpSpPr>
          <a:xfrm rot="5618119">
            <a:off x="8574185" y="1576058"/>
            <a:ext cx="965715" cy="592773"/>
            <a:chOff x="3635425" y="69650"/>
            <a:chExt cx="965800" cy="592825"/>
          </a:xfrm>
        </p:grpSpPr>
        <p:sp>
          <p:nvSpPr>
            <p:cNvPr id="975" name="Google Shape;975;p14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14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998" name="Google Shape;998;p1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14"/>
          <p:cNvSpPr txBox="1">
            <a:spLocks noGrp="1"/>
          </p:cNvSpPr>
          <p:nvPr>
            <p:ph type="title"/>
          </p:nvPr>
        </p:nvSpPr>
        <p:spPr>
          <a:xfrm>
            <a:off x="2639906" y="3100300"/>
            <a:ext cx="57909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7" name="Google Shape;1017;p14"/>
          <p:cNvSpPr txBox="1">
            <a:spLocks noGrp="1"/>
          </p:cNvSpPr>
          <p:nvPr>
            <p:ph type="subTitle" idx="1"/>
          </p:nvPr>
        </p:nvSpPr>
        <p:spPr>
          <a:xfrm>
            <a:off x="1226400" y="1126425"/>
            <a:ext cx="7204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5"/>
          <p:cNvSpPr/>
          <p:nvPr/>
        </p:nvSpPr>
        <p:spPr>
          <a:xfrm rot="-3828663">
            <a:off x="-1182532" y="3212834"/>
            <a:ext cx="2739422" cy="3901975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5"/>
          <p:cNvSpPr/>
          <p:nvPr/>
        </p:nvSpPr>
        <p:spPr>
          <a:xfrm rot="-5400000" flipH="1">
            <a:off x="5795328" y="1168998"/>
            <a:ext cx="2384673" cy="589052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5"/>
          <p:cNvSpPr/>
          <p:nvPr/>
        </p:nvSpPr>
        <p:spPr>
          <a:xfrm flipH="1">
            <a:off x="-477815" y="-424656"/>
            <a:ext cx="2154415" cy="1796425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15"/>
          <p:cNvGrpSpPr/>
          <p:nvPr/>
        </p:nvGrpSpPr>
        <p:grpSpPr>
          <a:xfrm rot="-9460377" flipH="1">
            <a:off x="16798" y="4615882"/>
            <a:ext cx="715526" cy="800081"/>
            <a:chOff x="2180275" y="-47850"/>
            <a:chExt cx="812625" cy="908750"/>
          </a:xfrm>
        </p:grpSpPr>
        <p:sp>
          <p:nvSpPr>
            <p:cNvPr id="1023" name="Google Shape;1023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 rot="7929601">
            <a:off x="-400416" y="4101734"/>
            <a:ext cx="975867" cy="599004"/>
            <a:chOff x="3635425" y="69650"/>
            <a:chExt cx="965800" cy="592825"/>
          </a:xfrm>
        </p:grpSpPr>
        <p:sp>
          <p:nvSpPr>
            <p:cNvPr id="1042" name="Google Shape;1042;p1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15"/>
          <p:cNvGrpSpPr/>
          <p:nvPr/>
        </p:nvGrpSpPr>
        <p:grpSpPr>
          <a:xfrm rot="-1595806">
            <a:off x="-59085" y="-351307"/>
            <a:ext cx="787924" cy="881128"/>
            <a:chOff x="2180275" y="-47850"/>
            <a:chExt cx="812625" cy="908750"/>
          </a:xfrm>
        </p:grpSpPr>
        <p:sp>
          <p:nvSpPr>
            <p:cNvPr id="1065" name="Google Shape;1065;p1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15"/>
          <p:cNvSpPr txBox="1">
            <a:spLocks noGrp="1"/>
          </p:cNvSpPr>
          <p:nvPr>
            <p:ph type="title"/>
          </p:nvPr>
        </p:nvSpPr>
        <p:spPr>
          <a:xfrm>
            <a:off x="720000" y="714425"/>
            <a:ext cx="3894000" cy="25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5"/>
          <p:cNvSpPr txBox="1">
            <a:spLocks noGrp="1"/>
          </p:cNvSpPr>
          <p:nvPr>
            <p:ph type="subTitle" idx="1"/>
          </p:nvPr>
        </p:nvSpPr>
        <p:spPr>
          <a:xfrm>
            <a:off x="720000" y="3312775"/>
            <a:ext cx="3894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15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6"/>
          <p:cNvSpPr txBox="1">
            <a:spLocks noGrp="1"/>
          </p:cNvSpPr>
          <p:nvPr>
            <p:ph type="title"/>
          </p:nvPr>
        </p:nvSpPr>
        <p:spPr>
          <a:xfrm>
            <a:off x="720000" y="1637550"/>
            <a:ext cx="39375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6"/>
          <p:cNvSpPr txBox="1">
            <a:spLocks noGrp="1"/>
          </p:cNvSpPr>
          <p:nvPr>
            <p:ph type="subTitle" idx="1"/>
          </p:nvPr>
        </p:nvSpPr>
        <p:spPr>
          <a:xfrm>
            <a:off x="720000" y="2700750"/>
            <a:ext cx="39375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6"/>
          <p:cNvSpPr/>
          <p:nvPr/>
        </p:nvSpPr>
        <p:spPr>
          <a:xfrm rot="-5400000" flipH="1">
            <a:off x="-443510" y="3110817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6"/>
          <p:cNvSpPr/>
          <p:nvPr/>
        </p:nvSpPr>
        <p:spPr>
          <a:xfrm rot="-5400000" flipH="1">
            <a:off x="-710382" y="-4503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6"/>
          <p:cNvSpPr/>
          <p:nvPr/>
        </p:nvSpPr>
        <p:spPr>
          <a:xfrm rot="-5400000" flipH="1">
            <a:off x="6544955" y="-1880661"/>
            <a:ext cx="2012948" cy="468706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2" name="Google Shape;1092;p16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093" name="Google Shape;1093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 rot="9460325">
            <a:off x="8466223" y="78562"/>
            <a:ext cx="824375" cy="921890"/>
            <a:chOff x="2180275" y="-47850"/>
            <a:chExt cx="812625" cy="908750"/>
          </a:xfrm>
        </p:grpSpPr>
        <p:sp>
          <p:nvSpPr>
            <p:cNvPr id="1112" name="Google Shape;1112;p1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16"/>
          <p:cNvGrpSpPr/>
          <p:nvPr/>
        </p:nvGrpSpPr>
        <p:grpSpPr>
          <a:xfrm rot="2700000" flipH="1">
            <a:off x="-972555" y="4063721"/>
            <a:ext cx="2554715" cy="2226880"/>
            <a:chOff x="-5434800" y="644925"/>
            <a:chExt cx="3658275" cy="3188825"/>
          </a:xfrm>
        </p:grpSpPr>
        <p:sp>
          <p:nvSpPr>
            <p:cNvPr id="1131" name="Google Shape;1131;p16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3" name="Google Shape;1173;p16"/>
          <p:cNvSpPr/>
          <p:nvPr/>
        </p:nvSpPr>
        <p:spPr>
          <a:xfrm rot="-5400000" flipH="1">
            <a:off x="6435568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16"/>
          <p:cNvGrpSpPr/>
          <p:nvPr/>
        </p:nvGrpSpPr>
        <p:grpSpPr>
          <a:xfrm rot="-8100000" flipH="1">
            <a:off x="8441612" y="4448079"/>
            <a:ext cx="998434" cy="612857"/>
            <a:chOff x="3635425" y="69650"/>
            <a:chExt cx="965800" cy="592825"/>
          </a:xfrm>
        </p:grpSpPr>
        <p:sp>
          <p:nvSpPr>
            <p:cNvPr id="1175" name="Google Shape;1175;p1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7"/>
          <p:cNvGrpSpPr/>
          <p:nvPr/>
        </p:nvGrpSpPr>
        <p:grpSpPr>
          <a:xfrm>
            <a:off x="-2160055" y="-923550"/>
            <a:ext cx="12092984" cy="8253541"/>
            <a:chOff x="-2160055" y="-923550"/>
            <a:chExt cx="12092984" cy="8253541"/>
          </a:xfrm>
        </p:grpSpPr>
        <p:sp>
          <p:nvSpPr>
            <p:cNvPr id="1199" name="Google Shape;1199;p17"/>
            <p:cNvSpPr/>
            <p:nvPr/>
          </p:nvSpPr>
          <p:spPr>
            <a:xfrm rot="-3828850">
              <a:off x="-1064218" y="2836372"/>
              <a:ext cx="3046210" cy="4338957"/>
            </a:xfrm>
            <a:custGeom>
              <a:avLst/>
              <a:gdLst/>
              <a:ahLst/>
              <a:cxnLst/>
              <a:rect l="l" t="t" r="r" b="b"/>
              <a:pathLst>
                <a:path w="121844" h="173552" extrusionOk="0">
                  <a:moveTo>
                    <a:pt x="81619" y="1"/>
                  </a:moveTo>
                  <a:cubicBezTo>
                    <a:pt x="80393" y="1"/>
                    <a:pt x="79165" y="116"/>
                    <a:pt x="77940" y="366"/>
                  </a:cubicBezTo>
                  <a:cubicBezTo>
                    <a:pt x="69446" y="2116"/>
                    <a:pt x="63558" y="9735"/>
                    <a:pt x="59241" y="17254"/>
                  </a:cubicBezTo>
                  <a:cubicBezTo>
                    <a:pt x="54924" y="24655"/>
                    <a:pt x="51343" y="32492"/>
                    <a:pt x="46450" y="39514"/>
                  </a:cubicBezTo>
                  <a:cubicBezTo>
                    <a:pt x="41556" y="46517"/>
                    <a:pt x="35091" y="52843"/>
                    <a:pt x="26975" y="55608"/>
                  </a:cubicBezTo>
                  <a:cubicBezTo>
                    <a:pt x="24432" y="56470"/>
                    <a:pt x="21708" y="56912"/>
                    <a:pt x="18994" y="56912"/>
                  </a:cubicBezTo>
                  <a:cubicBezTo>
                    <a:pt x="13070" y="56912"/>
                    <a:pt x="7196" y="54804"/>
                    <a:pt x="3362" y="50356"/>
                  </a:cubicBezTo>
                  <a:lnTo>
                    <a:pt x="0" y="144588"/>
                  </a:lnTo>
                  <a:lnTo>
                    <a:pt x="87210" y="173552"/>
                  </a:lnTo>
                  <a:cubicBezTo>
                    <a:pt x="95386" y="160761"/>
                    <a:pt x="103920" y="145901"/>
                    <a:pt x="100021" y="131220"/>
                  </a:cubicBezTo>
                  <a:cubicBezTo>
                    <a:pt x="98131" y="124078"/>
                    <a:pt x="93397" y="117892"/>
                    <a:pt x="91785" y="110671"/>
                  </a:cubicBezTo>
                  <a:cubicBezTo>
                    <a:pt x="88801" y="97343"/>
                    <a:pt x="96878" y="84293"/>
                    <a:pt x="104934" y="73253"/>
                  </a:cubicBezTo>
                  <a:cubicBezTo>
                    <a:pt x="112991" y="62232"/>
                    <a:pt x="121843" y="50077"/>
                    <a:pt x="120709" y="36471"/>
                  </a:cubicBezTo>
                  <a:cubicBezTo>
                    <a:pt x="119635" y="23899"/>
                    <a:pt x="110067" y="13594"/>
                    <a:pt x="99524" y="6612"/>
                  </a:cubicBezTo>
                  <a:cubicBezTo>
                    <a:pt x="94145" y="3048"/>
                    <a:pt x="87916" y="1"/>
                    <a:pt x="8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 rot="-5400000" flipH="1">
              <a:off x="5795328" y="1168998"/>
              <a:ext cx="2384673" cy="589052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72370" y="1"/>
                  </a:moveTo>
                  <a:cubicBezTo>
                    <a:pt x="51205" y="5889"/>
                    <a:pt x="35648" y="27671"/>
                    <a:pt x="36941" y="49613"/>
                  </a:cubicBezTo>
                  <a:cubicBezTo>
                    <a:pt x="38135" y="69824"/>
                    <a:pt x="51821" y="88941"/>
                    <a:pt x="47942" y="108814"/>
                  </a:cubicBezTo>
                  <a:cubicBezTo>
                    <a:pt x="47226" y="112593"/>
                    <a:pt x="45654" y="116492"/>
                    <a:pt x="42432" y="118581"/>
                  </a:cubicBezTo>
                  <a:cubicBezTo>
                    <a:pt x="40283" y="119974"/>
                    <a:pt x="37697" y="120372"/>
                    <a:pt x="35251" y="120948"/>
                  </a:cubicBezTo>
                  <a:cubicBezTo>
                    <a:pt x="23514" y="123614"/>
                    <a:pt x="12414" y="130437"/>
                    <a:pt x="6327" y="140821"/>
                  </a:cubicBezTo>
                  <a:cubicBezTo>
                    <a:pt x="259" y="151185"/>
                    <a:pt x="1" y="165210"/>
                    <a:pt x="7202" y="174858"/>
                  </a:cubicBezTo>
                  <a:lnTo>
                    <a:pt x="75096" y="171556"/>
                  </a:lnTo>
                  <a:lnTo>
                    <a:pt x="7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 flipH="1">
              <a:off x="-477815" y="-424656"/>
              <a:ext cx="2154415" cy="1796425"/>
            </a:xfrm>
            <a:custGeom>
              <a:avLst/>
              <a:gdLst/>
              <a:ahLst/>
              <a:cxnLst/>
              <a:rect l="l" t="t" r="r" b="b"/>
              <a:pathLst>
                <a:path w="77483" h="64608" extrusionOk="0">
                  <a:moveTo>
                    <a:pt x="140" y="1"/>
                  </a:moveTo>
                  <a:lnTo>
                    <a:pt x="140" y="1"/>
                  </a:lnTo>
                  <a:cubicBezTo>
                    <a:pt x="0" y="6227"/>
                    <a:pt x="359" y="12632"/>
                    <a:pt x="2845" y="18361"/>
                  </a:cubicBezTo>
                  <a:cubicBezTo>
                    <a:pt x="5332" y="24071"/>
                    <a:pt x="10245" y="29044"/>
                    <a:pt x="16352" y="30218"/>
                  </a:cubicBezTo>
                  <a:cubicBezTo>
                    <a:pt x="17516" y="30440"/>
                    <a:pt x="18701" y="30526"/>
                    <a:pt x="19896" y="30526"/>
                  </a:cubicBezTo>
                  <a:cubicBezTo>
                    <a:pt x="23825" y="30526"/>
                    <a:pt x="27874" y="29604"/>
                    <a:pt x="31722" y="29604"/>
                  </a:cubicBezTo>
                  <a:cubicBezTo>
                    <a:pt x="34028" y="29604"/>
                    <a:pt x="36262" y="29935"/>
                    <a:pt x="38354" y="30993"/>
                  </a:cubicBezTo>
                  <a:cubicBezTo>
                    <a:pt x="46470" y="35071"/>
                    <a:pt x="46390" y="46549"/>
                    <a:pt x="50906" y="54427"/>
                  </a:cubicBezTo>
                  <a:cubicBezTo>
                    <a:pt x="54554" y="60705"/>
                    <a:pt x="61788" y="64607"/>
                    <a:pt x="69005" y="64607"/>
                  </a:cubicBezTo>
                  <a:cubicBezTo>
                    <a:pt x="70523" y="64607"/>
                    <a:pt x="72041" y="64435"/>
                    <a:pt x="73524" y="64075"/>
                  </a:cubicBezTo>
                  <a:lnTo>
                    <a:pt x="77482" y="117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 rot="5097736">
              <a:off x="6616142" y="-1218711"/>
              <a:ext cx="2627572" cy="3516427"/>
            </a:xfrm>
            <a:custGeom>
              <a:avLst/>
              <a:gdLst/>
              <a:ahLst/>
              <a:cxnLst/>
              <a:rect l="l" t="t" r="r" b="b"/>
              <a:pathLst>
                <a:path w="123057" h="127030" extrusionOk="0">
                  <a:moveTo>
                    <a:pt x="12613" y="0"/>
                  </a:moveTo>
                  <a:lnTo>
                    <a:pt x="1" y="122122"/>
                  </a:lnTo>
                  <a:cubicBezTo>
                    <a:pt x="6745" y="125386"/>
                    <a:pt x="14226" y="127030"/>
                    <a:pt x="21703" y="127030"/>
                  </a:cubicBezTo>
                  <a:cubicBezTo>
                    <a:pt x="27348" y="127030"/>
                    <a:pt x="32991" y="126093"/>
                    <a:pt x="38314" y="124210"/>
                  </a:cubicBezTo>
                  <a:cubicBezTo>
                    <a:pt x="50707" y="119814"/>
                    <a:pt x="61171" y="110305"/>
                    <a:pt x="66760" y="98429"/>
                  </a:cubicBezTo>
                  <a:cubicBezTo>
                    <a:pt x="73325" y="84485"/>
                    <a:pt x="74001" y="66700"/>
                    <a:pt x="86056" y="57132"/>
                  </a:cubicBezTo>
                  <a:cubicBezTo>
                    <a:pt x="94710" y="50269"/>
                    <a:pt x="107322" y="49513"/>
                    <a:pt x="115159" y="41755"/>
                  </a:cubicBezTo>
                  <a:cubicBezTo>
                    <a:pt x="120133" y="36802"/>
                    <a:pt x="122420" y="29640"/>
                    <a:pt x="122739" y="22638"/>
                  </a:cubicBezTo>
                  <a:cubicBezTo>
                    <a:pt x="123057" y="15616"/>
                    <a:pt x="121644" y="8654"/>
                    <a:pt x="120152" y="1791"/>
                  </a:cubicBezTo>
                  <a:lnTo>
                    <a:pt x="12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7"/>
            <p:cNvGrpSpPr/>
            <p:nvPr/>
          </p:nvGrpSpPr>
          <p:grpSpPr>
            <a:xfrm rot="2700000">
              <a:off x="7831453" y="4386826"/>
              <a:ext cx="1175834" cy="586754"/>
              <a:chOff x="5351150" y="1861950"/>
              <a:chExt cx="1036450" cy="517200"/>
            </a:xfrm>
          </p:grpSpPr>
          <p:sp>
            <p:nvSpPr>
              <p:cNvPr id="1204" name="Google Shape;1204;p17"/>
              <p:cNvSpPr/>
              <p:nvPr/>
            </p:nvSpPr>
            <p:spPr>
              <a:xfrm>
                <a:off x="5429725" y="2107025"/>
                <a:ext cx="957875" cy="126850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5074" fill="none" extrusionOk="0">
                    <a:moveTo>
                      <a:pt x="1" y="538"/>
                    </a:moveTo>
                    <a:cubicBezTo>
                      <a:pt x="12951" y="1"/>
                      <a:pt x="26259" y="339"/>
                      <a:pt x="38314" y="5074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chemeClr val="dk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7"/>
              <p:cNvSpPr/>
              <p:nvPr/>
            </p:nvSpPr>
            <p:spPr>
              <a:xfrm>
                <a:off x="5401400" y="2134375"/>
                <a:ext cx="153675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26" extrusionOk="0">
                    <a:moveTo>
                      <a:pt x="6147" y="1"/>
                    </a:moveTo>
                    <a:cubicBezTo>
                      <a:pt x="6146" y="1"/>
                      <a:pt x="1034" y="3144"/>
                      <a:pt x="537" y="3641"/>
                    </a:cubicBezTo>
                    <a:cubicBezTo>
                      <a:pt x="40" y="4139"/>
                      <a:pt x="0" y="4934"/>
                      <a:pt x="497" y="5432"/>
                    </a:cubicBezTo>
                    <a:cubicBezTo>
                      <a:pt x="766" y="5690"/>
                      <a:pt x="1105" y="5825"/>
                      <a:pt x="1438" y="5825"/>
                    </a:cubicBezTo>
                    <a:cubicBezTo>
                      <a:pt x="1746" y="5825"/>
                      <a:pt x="2049" y="5710"/>
                      <a:pt x="2288" y="5471"/>
                    </a:cubicBezTo>
                    <a:cubicBezTo>
                      <a:pt x="2785" y="4974"/>
                      <a:pt x="6147" y="1"/>
                      <a:pt x="6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7"/>
              <p:cNvSpPr/>
              <p:nvPr/>
            </p:nvSpPr>
            <p:spPr>
              <a:xfrm>
                <a:off x="5596350" y="1949750"/>
                <a:ext cx="15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5835" extrusionOk="0">
                    <a:moveTo>
                      <a:pt x="4735" y="1"/>
                    </a:moveTo>
                    <a:cubicBezTo>
                      <a:pt x="4418" y="1"/>
                      <a:pt x="4103" y="120"/>
                      <a:pt x="3859" y="364"/>
                    </a:cubicBezTo>
                    <a:cubicBezTo>
                      <a:pt x="3362" y="861"/>
                      <a:pt x="0" y="5834"/>
                      <a:pt x="0" y="5834"/>
                    </a:cubicBezTo>
                    <a:cubicBezTo>
                      <a:pt x="0" y="5834"/>
                      <a:pt x="5112" y="2671"/>
                      <a:pt x="5610" y="2174"/>
                    </a:cubicBezTo>
                    <a:cubicBezTo>
                      <a:pt x="6107" y="1677"/>
                      <a:pt x="6147" y="881"/>
                      <a:pt x="5650" y="384"/>
                    </a:cubicBezTo>
                    <a:cubicBezTo>
                      <a:pt x="5396" y="130"/>
                      <a:pt x="5065" y="1"/>
                      <a:pt x="4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7"/>
              <p:cNvSpPr/>
              <p:nvPr/>
            </p:nvSpPr>
            <p:spPr>
              <a:xfrm>
                <a:off x="5539650" y="2142850"/>
                <a:ext cx="6467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58" extrusionOk="0">
                    <a:moveTo>
                      <a:pt x="1413" y="0"/>
                    </a:moveTo>
                    <a:cubicBezTo>
                      <a:pt x="1413" y="0"/>
                      <a:pt x="20" y="5869"/>
                      <a:pt x="20" y="6565"/>
                    </a:cubicBezTo>
                    <a:cubicBezTo>
                      <a:pt x="0" y="7261"/>
                      <a:pt x="577" y="7838"/>
                      <a:pt x="1273" y="7858"/>
                    </a:cubicBezTo>
                    <a:cubicBezTo>
                      <a:pt x="1970" y="7858"/>
                      <a:pt x="2566" y="7321"/>
                      <a:pt x="2566" y="6624"/>
                    </a:cubicBezTo>
                    <a:cubicBezTo>
                      <a:pt x="2586" y="5928"/>
                      <a:pt x="1413" y="0"/>
                      <a:pt x="1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5547100" y="1891175"/>
                <a:ext cx="64675" cy="1965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7860" extrusionOk="0">
                    <a:moveTo>
                      <a:pt x="1276" y="1"/>
                    </a:moveTo>
                    <a:cubicBezTo>
                      <a:pt x="597" y="1"/>
                      <a:pt x="60" y="532"/>
                      <a:pt x="21" y="1235"/>
                    </a:cubicBezTo>
                    <a:cubicBezTo>
                      <a:pt x="1" y="1931"/>
                      <a:pt x="1174" y="7859"/>
                      <a:pt x="1174" y="7859"/>
                    </a:cubicBezTo>
                    <a:cubicBezTo>
                      <a:pt x="1174" y="7859"/>
                      <a:pt x="2567" y="1991"/>
                      <a:pt x="2567" y="1294"/>
                    </a:cubicBezTo>
                    <a:cubicBezTo>
                      <a:pt x="2587" y="598"/>
                      <a:pt x="2010" y="21"/>
                      <a:pt x="1314" y="1"/>
                    </a:cubicBezTo>
                    <a:cubicBezTo>
                      <a:pt x="1301" y="1"/>
                      <a:pt x="1289" y="1"/>
                      <a:pt x="1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7"/>
              <p:cNvSpPr/>
              <p:nvPr/>
            </p:nvSpPr>
            <p:spPr>
              <a:xfrm>
                <a:off x="5351150" y="2079175"/>
                <a:ext cx="1974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2548" extrusionOk="0">
                    <a:moveTo>
                      <a:pt x="1299" y="0"/>
                    </a:moveTo>
                    <a:cubicBezTo>
                      <a:pt x="618" y="0"/>
                      <a:pt x="60" y="570"/>
                      <a:pt x="41" y="1254"/>
                    </a:cubicBezTo>
                    <a:cubicBezTo>
                      <a:pt x="1" y="1950"/>
                      <a:pt x="558" y="2547"/>
                      <a:pt x="1274" y="2547"/>
                    </a:cubicBezTo>
                    <a:cubicBezTo>
                      <a:pt x="1280" y="2547"/>
                      <a:pt x="1286" y="2547"/>
                      <a:pt x="1293" y="2547"/>
                    </a:cubicBezTo>
                    <a:cubicBezTo>
                      <a:pt x="2070" y="2547"/>
                      <a:pt x="7898" y="1393"/>
                      <a:pt x="7898" y="1393"/>
                    </a:cubicBezTo>
                    <a:cubicBezTo>
                      <a:pt x="7898" y="1393"/>
                      <a:pt x="2030" y="1"/>
                      <a:pt x="1334" y="1"/>
                    </a:cubicBezTo>
                    <a:cubicBezTo>
                      <a:pt x="1322" y="1"/>
                      <a:pt x="131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7"/>
              <p:cNvSpPr/>
              <p:nvPr/>
            </p:nvSpPr>
            <p:spPr>
              <a:xfrm>
                <a:off x="5603300" y="2086650"/>
                <a:ext cx="1969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2548" extrusionOk="0">
                    <a:moveTo>
                      <a:pt x="6586" y="0"/>
                    </a:moveTo>
                    <a:cubicBezTo>
                      <a:pt x="5810" y="0"/>
                      <a:pt x="1" y="1154"/>
                      <a:pt x="1" y="1154"/>
                    </a:cubicBezTo>
                    <a:cubicBezTo>
                      <a:pt x="1" y="1154"/>
                      <a:pt x="5869" y="2547"/>
                      <a:pt x="6565" y="2547"/>
                    </a:cubicBezTo>
                    <a:cubicBezTo>
                      <a:pt x="6577" y="2547"/>
                      <a:pt x="6589" y="2547"/>
                      <a:pt x="6600" y="2547"/>
                    </a:cubicBezTo>
                    <a:cubicBezTo>
                      <a:pt x="7261" y="2547"/>
                      <a:pt x="7819" y="1997"/>
                      <a:pt x="7858" y="1313"/>
                    </a:cubicBezTo>
                    <a:cubicBezTo>
                      <a:pt x="7878" y="617"/>
                      <a:pt x="7321" y="40"/>
                      <a:pt x="6605" y="0"/>
                    </a:cubicBezTo>
                    <a:cubicBezTo>
                      <a:pt x="6599" y="0"/>
                      <a:pt x="6593" y="0"/>
                      <a:pt x="6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7"/>
              <p:cNvSpPr/>
              <p:nvPr/>
            </p:nvSpPr>
            <p:spPr>
              <a:xfrm>
                <a:off x="5594850" y="21353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3163" y="5133"/>
                      <a:pt x="3661" y="5630"/>
                    </a:cubicBezTo>
                    <a:cubicBezTo>
                      <a:pt x="3914" y="5884"/>
                      <a:pt x="4245" y="6013"/>
                      <a:pt x="4575" y="6013"/>
                    </a:cubicBezTo>
                    <a:cubicBezTo>
                      <a:pt x="4892" y="6013"/>
                      <a:pt x="5207" y="5894"/>
                      <a:pt x="5451" y="5650"/>
                    </a:cubicBezTo>
                    <a:cubicBezTo>
                      <a:pt x="5948" y="5153"/>
                      <a:pt x="5968" y="4357"/>
                      <a:pt x="5471" y="3860"/>
                    </a:cubicBezTo>
                    <a:cubicBezTo>
                      <a:pt x="4974" y="336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7"/>
              <p:cNvSpPr/>
              <p:nvPr/>
            </p:nvSpPr>
            <p:spPr>
              <a:xfrm>
                <a:off x="5407350" y="1944275"/>
                <a:ext cx="14922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5969" h="6014" extrusionOk="0">
                    <a:moveTo>
                      <a:pt x="1394" y="1"/>
                    </a:moveTo>
                    <a:cubicBezTo>
                      <a:pt x="1077" y="1"/>
                      <a:pt x="762" y="120"/>
                      <a:pt x="518" y="364"/>
                    </a:cubicBezTo>
                    <a:cubicBezTo>
                      <a:pt x="21" y="861"/>
                      <a:pt x="1" y="1657"/>
                      <a:pt x="498" y="2154"/>
                    </a:cubicBezTo>
                    <a:cubicBezTo>
                      <a:pt x="995" y="2652"/>
                      <a:pt x="5969" y="6014"/>
                      <a:pt x="5969" y="6014"/>
                    </a:cubicBezTo>
                    <a:cubicBezTo>
                      <a:pt x="5969" y="6014"/>
                      <a:pt x="2806" y="881"/>
                      <a:pt x="2308" y="384"/>
                    </a:cubicBezTo>
                    <a:cubicBezTo>
                      <a:pt x="2055" y="130"/>
                      <a:pt x="1723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5360600" y="2124950"/>
                <a:ext cx="18902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79" extrusionOk="0">
                    <a:moveTo>
                      <a:pt x="7560" y="0"/>
                    </a:moveTo>
                    <a:cubicBezTo>
                      <a:pt x="7560" y="0"/>
                      <a:pt x="1612" y="955"/>
                      <a:pt x="976" y="1213"/>
                    </a:cubicBezTo>
                    <a:cubicBezTo>
                      <a:pt x="319" y="1452"/>
                      <a:pt x="1" y="2208"/>
                      <a:pt x="260" y="2865"/>
                    </a:cubicBezTo>
                    <a:cubicBezTo>
                      <a:pt x="456" y="3364"/>
                      <a:pt x="929" y="3679"/>
                      <a:pt x="1424" y="3679"/>
                    </a:cubicBezTo>
                    <a:cubicBezTo>
                      <a:pt x="1580" y="3679"/>
                      <a:pt x="1738" y="3647"/>
                      <a:pt x="1891" y="3581"/>
                    </a:cubicBezTo>
                    <a:cubicBezTo>
                      <a:pt x="2547" y="3322"/>
                      <a:pt x="7560" y="0"/>
                      <a:pt x="75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5601800" y="2013000"/>
                <a:ext cx="189025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3683" extrusionOk="0">
                    <a:moveTo>
                      <a:pt x="6157" y="1"/>
                    </a:moveTo>
                    <a:cubicBezTo>
                      <a:pt x="5996" y="1"/>
                      <a:pt x="5831" y="33"/>
                      <a:pt x="5670" y="102"/>
                    </a:cubicBezTo>
                    <a:cubicBezTo>
                      <a:pt x="5034" y="340"/>
                      <a:pt x="1" y="3682"/>
                      <a:pt x="1" y="3682"/>
                    </a:cubicBezTo>
                    <a:cubicBezTo>
                      <a:pt x="1" y="3682"/>
                      <a:pt x="5949" y="2708"/>
                      <a:pt x="6585" y="2449"/>
                    </a:cubicBezTo>
                    <a:cubicBezTo>
                      <a:pt x="7242" y="2210"/>
                      <a:pt x="7560" y="1454"/>
                      <a:pt x="7321" y="818"/>
                    </a:cubicBezTo>
                    <a:cubicBezTo>
                      <a:pt x="7111" y="307"/>
                      <a:pt x="6652" y="1"/>
                      <a:pt x="6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5462550" y="2140350"/>
                <a:ext cx="101975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290" extrusionOk="0">
                    <a:moveTo>
                      <a:pt x="4079" y="1"/>
                    </a:moveTo>
                    <a:cubicBezTo>
                      <a:pt x="4079" y="1"/>
                      <a:pt x="538" y="4874"/>
                      <a:pt x="279" y="5531"/>
                    </a:cubicBezTo>
                    <a:cubicBezTo>
                      <a:pt x="1" y="6167"/>
                      <a:pt x="279" y="6923"/>
                      <a:pt x="916" y="7182"/>
                    </a:cubicBezTo>
                    <a:cubicBezTo>
                      <a:pt x="1088" y="7255"/>
                      <a:pt x="1267" y="7290"/>
                      <a:pt x="1443" y="7290"/>
                    </a:cubicBezTo>
                    <a:cubicBezTo>
                      <a:pt x="1936" y="7290"/>
                      <a:pt x="2401" y="7015"/>
                      <a:pt x="2607" y="6545"/>
                    </a:cubicBezTo>
                    <a:cubicBezTo>
                      <a:pt x="2885" y="5889"/>
                      <a:pt x="4079" y="1"/>
                      <a:pt x="40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5586900" y="1906700"/>
                <a:ext cx="101975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7318" extrusionOk="0">
                    <a:moveTo>
                      <a:pt x="2636" y="1"/>
                    </a:moveTo>
                    <a:cubicBezTo>
                      <a:pt x="2149" y="1"/>
                      <a:pt x="1692" y="290"/>
                      <a:pt x="1472" y="773"/>
                    </a:cubicBezTo>
                    <a:cubicBezTo>
                      <a:pt x="1194" y="1409"/>
                      <a:pt x="0" y="7318"/>
                      <a:pt x="0" y="7318"/>
                    </a:cubicBezTo>
                    <a:cubicBezTo>
                      <a:pt x="0" y="7318"/>
                      <a:pt x="3541" y="2444"/>
                      <a:pt x="3800" y="1787"/>
                    </a:cubicBezTo>
                    <a:cubicBezTo>
                      <a:pt x="4078" y="1151"/>
                      <a:pt x="3800" y="395"/>
                      <a:pt x="3163" y="116"/>
                    </a:cubicBezTo>
                    <a:cubicBezTo>
                      <a:pt x="2990" y="38"/>
                      <a:pt x="2811" y="1"/>
                      <a:pt x="2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5363100" y="2005875"/>
                <a:ext cx="1870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3908" extrusionOk="0">
                    <a:moveTo>
                      <a:pt x="1446" y="0"/>
                    </a:moveTo>
                    <a:cubicBezTo>
                      <a:pt x="959" y="0"/>
                      <a:pt x="504" y="275"/>
                      <a:pt x="299" y="745"/>
                    </a:cubicBezTo>
                    <a:cubicBezTo>
                      <a:pt x="0" y="1401"/>
                      <a:pt x="299" y="2177"/>
                      <a:pt x="955" y="2455"/>
                    </a:cubicBezTo>
                    <a:cubicBezTo>
                      <a:pt x="1592" y="2714"/>
                      <a:pt x="7480" y="3908"/>
                      <a:pt x="7480" y="3908"/>
                    </a:cubicBezTo>
                    <a:cubicBezTo>
                      <a:pt x="7480" y="3908"/>
                      <a:pt x="2606" y="387"/>
                      <a:pt x="1970" y="108"/>
                    </a:cubicBezTo>
                    <a:cubicBezTo>
                      <a:pt x="1798" y="35"/>
                      <a:pt x="1620" y="0"/>
                      <a:pt x="1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5601300" y="2125925"/>
                <a:ext cx="187025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3920" extrusionOk="0">
                    <a:moveTo>
                      <a:pt x="1" y="1"/>
                    </a:moveTo>
                    <a:cubicBezTo>
                      <a:pt x="1" y="1"/>
                      <a:pt x="4875" y="3542"/>
                      <a:pt x="5511" y="3820"/>
                    </a:cubicBezTo>
                    <a:cubicBezTo>
                      <a:pt x="5680" y="3887"/>
                      <a:pt x="5855" y="3919"/>
                      <a:pt x="6025" y="3919"/>
                    </a:cubicBezTo>
                    <a:cubicBezTo>
                      <a:pt x="6517" y="3919"/>
                      <a:pt x="6975" y="3651"/>
                      <a:pt x="7182" y="3164"/>
                    </a:cubicBezTo>
                    <a:cubicBezTo>
                      <a:pt x="7481" y="2527"/>
                      <a:pt x="7182" y="1771"/>
                      <a:pt x="6546" y="1473"/>
                    </a:cubicBezTo>
                    <a:cubicBezTo>
                      <a:pt x="5889" y="11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7"/>
              <p:cNvSpPr/>
              <p:nvPr/>
            </p:nvSpPr>
            <p:spPr>
              <a:xfrm>
                <a:off x="5585900" y="2140850"/>
                <a:ext cx="96000" cy="185025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7401" extrusionOk="0">
                    <a:moveTo>
                      <a:pt x="0" y="1"/>
                    </a:moveTo>
                    <a:cubicBezTo>
                      <a:pt x="0" y="1"/>
                      <a:pt x="955" y="5949"/>
                      <a:pt x="1214" y="6605"/>
                    </a:cubicBezTo>
                    <a:cubicBezTo>
                      <a:pt x="1399" y="7098"/>
                      <a:pt x="1894" y="7400"/>
                      <a:pt x="2404" y="7400"/>
                    </a:cubicBezTo>
                    <a:cubicBezTo>
                      <a:pt x="2552" y="7400"/>
                      <a:pt x="2702" y="7375"/>
                      <a:pt x="2845" y="7321"/>
                    </a:cubicBezTo>
                    <a:cubicBezTo>
                      <a:pt x="3521" y="7063"/>
                      <a:pt x="3840" y="6326"/>
                      <a:pt x="3581" y="5670"/>
                    </a:cubicBezTo>
                    <a:cubicBezTo>
                      <a:pt x="3322" y="503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7"/>
              <p:cNvSpPr/>
              <p:nvPr/>
            </p:nvSpPr>
            <p:spPr>
              <a:xfrm>
                <a:off x="5469525" y="1903875"/>
                <a:ext cx="96500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7391" extrusionOk="0">
                    <a:moveTo>
                      <a:pt x="1457" y="0"/>
                    </a:moveTo>
                    <a:cubicBezTo>
                      <a:pt x="1302" y="0"/>
                      <a:pt x="1145" y="29"/>
                      <a:pt x="995" y="90"/>
                    </a:cubicBezTo>
                    <a:cubicBezTo>
                      <a:pt x="319" y="349"/>
                      <a:pt x="0" y="1085"/>
                      <a:pt x="279" y="1721"/>
                    </a:cubicBezTo>
                    <a:cubicBezTo>
                      <a:pt x="518" y="2378"/>
                      <a:pt x="3860" y="7391"/>
                      <a:pt x="3860" y="7391"/>
                    </a:cubicBezTo>
                    <a:cubicBezTo>
                      <a:pt x="3860" y="7391"/>
                      <a:pt x="2885" y="1463"/>
                      <a:pt x="2626" y="806"/>
                    </a:cubicBezTo>
                    <a:cubicBezTo>
                      <a:pt x="2444" y="305"/>
                      <a:pt x="1959" y="0"/>
                      <a:pt x="1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7"/>
              <p:cNvSpPr/>
              <p:nvPr/>
            </p:nvSpPr>
            <p:spPr>
              <a:xfrm>
                <a:off x="5516775" y="2056300"/>
                <a:ext cx="11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677" extrusionOk="0">
                    <a:moveTo>
                      <a:pt x="2370" y="1"/>
                    </a:moveTo>
                    <a:cubicBezTo>
                      <a:pt x="1094" y="1"/>
                      <a:pt x="40" y="1008"/>
                      <a:pt x="20" y="2288"/>
                    </a:cubicBezTo>
                    <a:cubicBezTo>
                      <a:pt x="0" y="3582"/>
                      <a:pt x="1015" y="4656"/>
                      <a:pt x="2308" y="4676"/>
                    </a:cubicBezTo>
                    <a:cubicBezTo>
                      <a:pt x="2332" y="4676"/>
                      <a:pt x="2356" y="4677"/>
                      <a:pt x="2380" y="4677"/>
                    </a:cubicBezTo>
                    <a:cubicBezTo>
                      <a:pt x="3640" y="4677"/>
                      <a:pt x="4675" y="3657"/>
                      <a:pt x="4695" y="2388"/>
                    </a:cubicBezTo>
                    <a:cubicBezTo>
                      <a:pt x="4715" y="1095"/>
                      <a:pt x="3700" y="41"/>
                      <a:pt x="2407" y="1"/>
                    </a:cubicBezTo>
                    <a:cubicBezTo>
                      <a:pt x="2395" y="1"/>
                      <a:pt x="2382" y="1"/>
                      <a:pt x="2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7"/>
              <p:cNvSpPr/>
              <p:nvPr/>
            </p:nvSpPr>
            <p:spPr>
              <a:xfrm>
                <a:off x="5747025" y="2166800"/>
                <a:ext cx="438650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17546" h="8494" extrusionOk="0">
                    <a:moveTo>
                      <a:pt x="12816" y="0"/>
                    </a:moveTo>
                    <a:cubicBezTo>
                      <a:pt x="11060" y="0"/>
                      <a:pt x="9310" y="187"/>
                      <a:pt x="7520" y="713"/>
                    </a:cubicBezTo>
                    <a:cubicBezTo>
                      <a:pt x="4874" y="1489"/>
                      <a:pt x="2368" y="3001"/>
                      <a:pt x="756" y="5229"/>
                    </a:cubicBezTo>
                    <a:cubicBezTo>
                      <a:pt x="359" y="5786"/>
                      <a:pt x="1" y="6383"/>
                      <a:pt x="1" y="7059"/>
                    </a:cubicBezTo>
                    <a:cubicBezTo>
                      <a:pt x="1" y="7715"/>
                      <a:pt x="458" y="8412"/>
                      <a:pt x="1134" y="8491"/>
                    </a:cubicBezTo>
                    <a:cubicBezTo>
                      <a:pt x="1156" y="8492"/>
                      <a:pt x="1178" y="8493"/>
                      <a:pt x="1200" y="8493"/>
                    </a:cubicBezTo>
                    <a:cubicBezTo>
                      <a:pt x="1521" y="8493"/>
                      <a:pt x="1871" y="8362"/>
                      <a:pt x="2169" y="8213"/>
                    </a:cubicBezTo>
                    <a:cubicBezTo>
                      <a:pt x="5650" y="6482"/>
                      <a:pt x="7958" y="2881"/>
                      <a:pt x="11558" y="1389"/>
                    </a:cubicBezTo>
                    <a:cubicBezTo>
                      <a:pt x="13468" y="594"/>
                      <a:pt x="15497" y="514"/>
                      <a:pt x="17546" y="335"/>
                    </a:cubicBezTo>
                    <a:cubicBezTo>
                      <a:pt x="15944" y="148"/>
                      <a:pt x="14378" y="0"/>
                      <a:pt x="12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5870850" y="2168025"/>
                <a:ext cx="3382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528" h="3470" extrusionOk="0">
                    <a:moveTo>
                      <a:pt x="9986" y="0"/>
                    </a:moveTo>
                    <a:cubicBezTo>
                      <a:pt x="6995" y="0"/>
                      <a:pt x="4000" y="841"/>
                      <a:pt x="1453" y="2435"/>
                    </a:cubicBezTo>
                    <a:cubicBezTo>
                      <a:pt x="1035" y="2693"/>
                      <a:pt x="399" y="3151"/>
                      <a:pt x="1" y="3469"/>
                    </a:cubicBezTo>
                    <a:cubicBezTo>
                      <a:pt x="438" y="3191"/>
                      <a:pt x="1075" y="2793"/>
                      <a:pt x="1533" y="2554"/>
                    </a:cubicBezTo>
                    <a:cubicBezTo>
                      <a:pt x="4393" y="1007"/>
                      <a:pt x="7634" y="233"/>
                      <a:pt x="10879" y="233"/>
                    </a:cubicBezTo>
                    <a:cubicBezTo>
                      <a:pt x="11764" y="233"/>
                      <a:pt x="12650" y="290"/>
                      <a:pt x="13528" y="406"/>
                    </a:cubicBezTo>
                    <a:cubicBezTo>
                      <a:pt x="12367" y="134"/>
                      <a:pt x="11177" y="0"/>
                      <a:pt x="9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5820625" y="1861950"/>
                <a:ext cx="378475" cy="310250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2410" extrusionOk="0">
                    <a:moveTo>
                      <a:pt x="1491" y="0"/>
                    </a:moveTo>
                    <a:cubicBezTo>
                      <a:pt x="902" y="0"/>
                      <a:pt x="362" y="513"/>
                      <a:pt x="200" y="1091"/>
                    </a:cubicBezTo>
                    <a:cubicBezTo>
                      <a:pt x="1" y="1747"/>
                      <a:pt x="180" y="2444"/>
                      <a:pt x="398" y="3060"/>
                    </a:cubicBezTo>
                    <a:cubicBezTo>
                      <a:pt x="1314" y="5646"/>
                      <a:pt x="3303" y="7775"/>
                      <a:pt x="5630" y="9267"/>
                    </a:cubicBezTo>
                    <a:cubicBezTo>
                      <a:pt x="8574" y="11196"/>
                      <a:pt x="11737" y="11853"/>
                      <a:pt x="15139" y="12410"/>
                    </a:cubicBezTo>
                    <a:cubicBezTo>
                      <a:pt x="13229" y="11694"/>
                      <a:pt x="11300" y="11037"/>
                      <a:pt x="9668" y="9744"/>
                    </a:cubicBezTo>
                    <a:cubicBezTo>
                      <a:pt x="6665" y="7337"/>
                      <a:pt x="5451" y="3199"/>
                      <a:pt x="2587" y="574"/>
                    </a:cubicBezTo>
                    <a:cubicBezTo>
                      <a:pt x="2308" y="315"/>
                      <a:pt x="2010" y="96"/>
                      <a:pt x="1672" y="17"/>
                    </a:cubicBezTo>
                    <a:cubicBezTo>
                      <a:pt x="1611" y="6"/>
                      <a:pt x="1551" y="0"/>
                      <a:pt x="14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5919100" y="2008575"/>
                <a:ext cx="303375" cy="168100"/>
              </a:xfrm>
              <a:custGeom>
                <a:avLst/>
                <a:gdLst/>
                <a:ahLst/>
                <a:cxnLst/>
                <a:rect l="l" t="t" r="r" b="b"/>
                <a:pathLst>
                  <a:path w="12135" h="6724" extrusionOk="0">
                    <a:moveTo>
                      <a:pt x="0" y="0"/>
                    </a:moveTo>
                    <a:cubicBezTo>
                      <a:pt x="259" y="418"/>
                      <a:pt x="756" y="1015"/>
                      <a:pt x="1094" y="1413"/>
                    </a:cubicBezTo>
                    <a:cubicBezTo>
                      <a:pt x="3879" y="4536"/>
                      <a:pt x="7957" y="6525"/>
                      <a:pt x="12135" y="6724"/>
                    </a:cubicBezTo>
                    <a:cubicBezTo>
                      <a:pt x="8316" y="6147"/>
                      <a:pt x="4695" y="4476"/>
                      <a:pt x="1850" y="1910"/>
                    </a:cubicBezTo>
                    <a:cubicBezTo>
                      <a:pt x="1234" y="1373"/>
                      <a:pt x="518" y="61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6" name="Google Shape;1226;p17"/>
            <p:cNvGrpSpPr/>
            <p:nvPr/>
          </p:nvGrpSpPr>
          <p:grpSpPr>
            <a:xfrm rot="-5721994" flipH="1">
              <a:off x="8516282" y="4515222"/>
              <a:ext cx="785839" cy="482362"/>
              <a:chOff x="3635425" y="69650"/>
              <a:chExt cx="965800" cy="592825"/>
            </a:xfrm>
          </p:grpSpPr>
          <p:sp>
            <p:nvSpPr>
              <p:cNvPr id="1227" name="Google Shape;1227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9" name="Google Shape;1249;p17"/>
            <p:cNvGrpSpPr/>
            <p:nvPr/>
          </p:nvGrpSpPr>
          <p:grpSpPr>
            <a:xfrm rot="-9460377" flipH="1">
              <a:off x="16798" y="4615882"/>
              <a:ext cx="715526" cy="800081"/>
              <a:chOff x="2180275" y="-47850"/>
              <a:chExt cx="812625" cy="908750"/>
            </a:xfrm>
          </p:grpSpPr>
          <p:sp>
            <p:nvSpPr>
              <p:cNvPr id="1250" name="Google Shape;1250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17"/>
            <p:cNvGrpSpPr/>
            <p:nvPr/>
          </p:nvGrpSpPr>
          <p:grpSpPr>
            <a:xfrm rot="7929601">
              <a:off x="-400416" y="4101734"/>
              <a:ext cx="975867" cy="599004"/>
              <a:chOff x="3635425" y="69650"/>
              <a:chExt cx="965800" cy="592825"/>
            </a:xfrm>
          </p:grpSpPr>
          <p:sp>
            <p:nvSpPr>
              <p:cNvPr id="1269" name="Google Shape;1269;p1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1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 rot="-1595806">
              <a:off x="-59085" y="-351307"/>
              <a:ext cx="787924" cy="881128"/>
              <a:chOff x="2180275" y="-47850"/>
              <a:chExt cx="812625" cy="908750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0" name="Google Shape;1310;p17"/>
          <p:cNvSpPr txBox="1">
            <a:spLocks noGrp="1"/>
          </p:cNvSpPr>
          <p:nvPr>
            <p:ph type="title"/>
          </p:nvPr>
        </p:nvSpPr>
        <p:spPr>
          <a:xfrm>
            <a:off x="4480550" y="1501200"/>
            <a:ext cx="39501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17"/>
          <p:cNvSpPr txBox="1">
            <a:spLocks noGrp="1"/>
          </p:cNvSpPr>
          <p:nvPr>
            <p:ph type="subTitle" idx="1"/>
          </p:nvPr>
        </p:nvSpPr>
        <p:spPr>
          <a:xfrm>
            <a:off x="4480738" y="2562000"/>
            <a:ext cx="3950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8"/>
          <p:cNvSpPr/>
          <p:nvPr/>
        </p:nvSpPr>
        <p:spPr>
          <a:xfrm rot="-5400000">
            <a:off x="7350685" y="-862681"/>
            <a:ext cx="2312448" cy="2820166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8"/>
          <p:cNvSpPr/>
          <p:nvPr/>
        </p:nvSpPr>
        <p:spPr>
          <a:xfrm rot="-5400000" flipH="1">
            <a:off x="-509346" y="3369883"/>
            <a:ext cx="2445143" cy="2951426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8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8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18"/>
          <p:cNvGrpSpPr/>
          <p:nvPr/>
        </p:nvGrpSpPr>
        <p:grpSpPr>
          <a:xfrm rot="5623301">
            <a:off x="8363790" y="1388234"/>
            <a:ext cx="1387073" cy="1452078"/>
            <a:chOff x="5529700" y="-2119675"/>
            <a:chExt cx="1549650" cy="1622275"/>
          </a:xfrm>
        </p:grpSpPr>
        <p:sp>
          <p:nvSpPr>
            <p:cNvPr id="1318" name="Google Shape;1318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8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8"/>
            <p:cNvSpPr/>
            <p:nvPr/>
          </p:nvSpPr>
          <p:spPr>
            <a:xfrm>
              <a:off x="5554575" y="-2037125"/>
              <a:ext cx="1515825" cy="1505425"/>
            </a:xfrm>
            <a:custGeom>
              <a:avLst/>
              <a:gdLst/>
              <a:ahLst/>
              <a:cxnLst/>
              <a:rect l="l" t="t" r="r" b="b"/>
              <a:pathLst>
                <a:path w="60633" h="60217" extrusionOk="0">
                  <a:moveTo>
                    <a:pt x="23175" y="1"/>
                  </a:moveTo>
                  <a:lnTo>
                    <a:pt x="0" y="29840"/>
                  </a:lnTo>
                  <a:lnTo>
                    <a:pt x="39169" y="60216"/>
                  </a:lnTo>
                  <a:lnTo>
                    <a:pt x="60633" y="32605"/>
                  </a:lnTo>
                  <a:lnTo>
                    <a:pt x="60335" y="28825"/>
                  </a:lnTo>
                  <a:lnTo>
                    <a:pt x="23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6495474" y="-1301600"/>
              <a:ext cx="558028" cy="711181"/>
            </a:xfrm>
            <a:custGeom>
              <a:avLst/>
              <a:gdLst/>
              <a:ahLst/>
              <a:cxnLst/>
              <a:rect l="l" t="t" r="r" b="b"/>
              <a:pathLst>
                <a:path w="27632" h="35012" fill="none" extrusionOk="0">
                  <a:moveTo>
                    <a:pt x="27632" y="0"/>
                  </a:moveTo>
                  <a:lnTo>
                    <a:pt x="1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6500301" y="-1289067"/>
              <a:ext cx="557220" cy="710775"/>
            </a:xfrm>
            <a:custGeom>
              <a:avLst/>
              <a:gdLst/>
              <a:ahLst/>
              <a:cxnLst/>
              <a:rect l="l" t="t" r="r" b="b"/>
              <a:pathLst>
                <a:path w="27592" h="34992" fill="none" extrusionOk="0">
                  <a:moveTo>
                    <a:pt x="27592" y="0"/>
                  </a:moveTo>
                  <a:lnTo>
                    <a:pt x="1" y="34991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6504724" y="-1276554"/>
              <a:ext cx="557220" cy="710389"/>
            </a:xfrm>
            <a:custGeom>
              <a:avLst/>
              <a:gdLst/>
              <a:ahLst/>
              <a:cxnLst/>
              <a:rect l="l" t="t" r="r" b="b"/>
              <a:pathLst>
                <a:path w="27592" h="34973" fill="none" extrusionOk="0">
                  <a:moveTo>
                    <a:pt x="27592" y="1"/>
                  </a:moveTo>
                  <a:lnTo>
                    <a:pt x="0" y="3497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6508743" y="-1264834"/>
              <a:ext cx="558028" cy="710775"/>
            </a:xfrm>
            <a:custGeom>
              <a:avLst/>
              <a:gdLst/>
              <a:ahLst/>
              <a:cxnLst/>
              <a:rect l="l" t="t" r="r" b="b"/>
              <a:pathLst>
                <a:path w="27632" h="34992" fill="none" extrusionOk="0">
                  <a:moveTo>
                    <a:pt x="27631" y="1"/>
                  </a:moveTo>
                  <a:lnTo>
                    <a:pt x="0" y="3499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6513166" y="-1252707"/>
              <a:ext cx="557220" cy="711181"/>
            </a:xfrm>
            <a:custGeom>
              <a:avLst/>
              <a:gdLst/>
              <a:ahLst/>
              <a:cxnLst/>
              <a:rect l="l" t="t" r="r" b="b"/>
              <a:pathLst>
                <a:path w="27592" h="35012" fill="none" extrusionOk="0">
                  <a:moveTo>
                    <a:pt x="27591" y="0"/>
                  </a:moveTo>
                  <a:lnTo>
                    <a:pt x="0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5545125" y="-2119675"/>
              <a:ext cx="1515350" cy="1451200"/>
            </a:xfrm>
            <a:custGeom>
              <a:avLst/>
              <a:gdLst/>
              <a:ahLst/>
              <a:cxnLst/>
              <a:rect l="l" t="t" r="r" b="b"/>
              <a:pathLst>
                <a:path w="60614" h="58048" extrusionOk="0">
                  <a:moveTo>
                    <a:pt x="21444" y="1"/>
                  </a:moveTo>
                  <a:lnTo>
                    <a:pt x="0" y="27632"/>
                  </a:lnTo>
                  <a:lnTo>
                    <a:pt x="39149" y="58048"/>
                  </a:lnTo>
                  <a:lnTo>
                    <a:pt x="60613" y="30417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8"/>
            <p:cNvSpPr/>
            <p:nvPr/>
          </p:nvSpPr>
          <p:spPr>
            <a:xfrm>
              <a:off x="5806200" y="-1885425"/>
              <a:ext cx="374025" cy="465000"/>
            </a:xfrm>
            <a:custGeom>
              <a:avLst/>
              <a:gdLst/>
              <a:ahLst/>
              <a:cxnLst/>
              <a:rect l="l" t="t" r="r" b="b"/>
              <a:pathLst>
                <a:path w="14961" h="18600" extrusionOk="0">
                  <a:moveTo>
                    <a:pt x="13627" y="0"/>
                  </a:moveTo>
                  <a:lnTo>
                    <a:pt x="1" y="17545"/>
                  </a:lnTo>
                  <a:lnTo>
                    <a:pt x="1334" y="18600"/>
                  </a:lnTo>
                  <a:lnTo>
                    <a:pt x="14960" y="1034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4C89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5713700" y="-1966500"/>
              <a:ext cx="1176675" cy="1111525"/>
            </a:xfrm>
            <a:custGeom>
              <a:avLst/>
              <a:gdLst/>
              <a:ahLst/>
              <a:cxnLst/>
              <a:rect l="l" t="t" r="r" b="b"/>
              <a:pathLst>
                <a:path w="47067" h="44461" extrusionOk="0">
                  <a:moveTo>
                    <a:pt x="17486" y="1"/>
                  </a:moveTo>
                  <a:cubicBezTo>
                    <a:pt x="15935" y="199"/>
                    <a:pt x="15079" y="339"/>
                    <a:pt x="13528" y="498"/>
                  </a:cubicBezTo>
                  <a:lnTo>
                    <a:pt x="1" y="17904"/>
                  </a:lnTo>
                  <a:cubicBezTo>
                    <a:pt x="200" y="19456"/>
                    <a:pt x="299" y="20331"/>
                    <a:pt x="498" y="21863"/>
                  </a:cubicBezTo>
                  <a:lnTo>
                    <a:pt x="29601" y="44461"/>
                  </a:lnTo>
                  <a:cubicBezTo>
                    <a:pt x="31133" y="44262"/>
                    <a:pt x="32008" y="44162"/>
                    <a:pt x="33540" y="43963"/>
                  </a:cubicBezTo>
                  <a:lnTo>
                    <a:pt x="47067" y="26557"/>
                  </a:lnTo>
                  <a:cubicBezTo>
                    <a:pt x="46868" y="25026"/>
                    <a:pt x="46768" y="24150"/>
                    <a:pt x="46569" y="22619"/>
                  </a:cubicBezTo>
                  <a:lnTo>
                    <a:pt x="17486" y="1"/>
                  </a:lnTo>
                  <a:close/>
                </a:path>
              </a:pathLst>
            </a:custGeom>
            <a:solidFill>
              <a:schemeClr val="lt2"/>
            </a:solidFill>
            <a:ln w="3382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8"/>
            <p:cNvSpPr/>
            <p:nvPr/>
          </p:nvSpPr>
          <p:spPr>
            <a:xfrm>
              <a:off x="6256275" y="-1540800"/>
              <a:ext cx="374500" cy="465025"/>
            </a:xfrm>
            <a:custGeom>
              <a:avLst/>
              <a:gdLst/>
              <a:ahLst/>
              <a:cxnLst/>
              <a:rect l="l" t="t" r="r" b="b"/>
              <a:pathLst>
                <a:path w="14980" h="18601" extrusionOk="0">
                  <a:moveTo>
                    <a:pt x="13647" y="1"/>
                  </a:moveTo>
                  <a:lnTo>
                    <a:pt x="1" y="17566"/>
                  </a:lnTo>
                  <a:lnTo>
                    <a:pt x="1353" y="18600"/>
                  </a:lnTo>
                  <a:lnTo>
                    <a:pt x="14980" y="1035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8"/>
            <p:cNvSpPr/>
            <p:nvPr/>
          </p:nvSpPr>
          <p:spPr>
            <a:xfrm>
              <a:off x="6318450" y="-1494050"/>
              <a:ext cx="374500" cy="464525"/>
            </a:xfrm>
            <a:custGeom>
              <a:avLst/>
              <a:gdLst/>
              <a:ahLst/>
              <a:cxnLst/>
              <a:rect l="l" t="t" r="r" b="b"/>
              <a:pathLst>
                <a:path w="14980" h="18581" extrusionOk="0">
                  <a:moveTo>
                    <a:pt x="13627" y="1"/>
                  </a:moveTo>
                  <a:lnTo>
                    <a:pt x="0" y="17546"/>
                  </a:lnTo>
                  <a:lnTo>
                    <a:pt x="1333" y="18580"/>
                  </a:lnTo>
                  <a:lnTo>
                    <a:pt x="14979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8"/>
            <p:cNvSpPr/>
            <p:nvPr/>
          </p:nvSpPr>
          <p:spPr>
            <a:xfrm>
              <a:off x="6380100" y="-1447300"/>
              <a:ext cx="374525" cy="465025"/>
            </a:xfrm>
            <a:custGeom>
              <a:avLst/>
              <a:gdLst/>
              <a:ahLst/>
              <a:cxnLst/>
              <a:rect l="l" t="t" r="r" b="b"/>
              <a:pathLst>
                <a:path w="14981" h="18601" extrusionOk="0">
                  <a:moveTo>
                    <a:pt x="13627" y="1"/>
                  </a:moveTo>
                  <a:lnTo>
                    <a:pt x="1" y="17566"/>
                  </a:lnTo>
                  <a:lnTo>
                    <a:pt x="1334" y="18600"/>
                  </a:lnTo>
                  <a:lnTo>
                    <a:pt x="1498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8"/>
            <p:cNvSpPr/>
            <p:nvPr/>
          </p:nvSpPr>
          <p:spPr>
            <a:xfrm>
              <a:off x="6442275" y="-1401050"/>
              <a:ext cx="374000" cy="465025"/>
            </a:xfrm>
            <a:custGeom>
              <a:avLst/>
              <a:gdLst/>
              <a:ahLst/>
              <a:cxnLst/>
              <a:rect l="l" t="t" r="r" b="b"/>
              <a:pathLst>
                <a:path w="14960" h="18601" extrusionOk="0">
                  <a:moveTo>
                    <a:pt x="13627" y="1"/>
                  </a:moveTo>
                  <a:lnTo>
                    <a:pt x="0" y="17566"/>
                  </a:lnTo>
                  <a:lnTo>
                    <a:pt x="1333" y="18600"/>
                  </a:lnTo>
                  <a:lnTo>
                    <a:pt x="1496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8"/>
            <p:cNvSpPr/>
            <p:nvPr/>
          </p:nvSpPr>
          <p:spPr>
            <a:xfrm>
              <a:off x="5892250" y="-1786575"/>
              <a:ext cx="568450" cy="525900"/>
            </a:xfrm>
            <a:custGeom>
              <a:avLst/>
              <a:gdLst/>
              <a:ahLst/>
              <a:cxnLst/>
              <a:rect l="l" t="t" r="r" b="b"/>
              <a:pathLst>
                <a:path w="22738" h="21036" extrusionOk="0">
                  <a:moveTo>
                    <a:pt x="11393" y="1"/>
                  </a:moveTo>
                  <a:cubicBezTo>
                    <a:pt x="10785" y="1"/>
                    <a:pt x="10168" y="54"/>
                    <a:pt x="9549" y="164"/>
                  </a:cubicBezTo>
                  <a:cubicBezTo>
                    <a:pt x="3820" y="1158"/>
                    <a:pt x="0" y="6609"/>
                    <a:pt x="995" y="12338"/>
                  </a:cubicBezTo>
                  <a:cubicBezTo>
                    <a:pt x="1899" y="17446"/>
                    <a:pt x="6329" y="21035"/>
                    <a:pt x="11339" y="21035"/>
                  </a:cubicBezTo>
                  <a:cubicBezTo>
                    <a:pt x="11949" y="21035"/>
                    <a:pt x="12567" y="20982"/>
                    <a:pt x="13189" y="20872"/>
                  </a:cubicBezTo>
                  <a:cubicBezTo>
                    <a:pt x="18898" y="19858"/>
                    <a:pt x="22738" y="14407"/>
                    <a:pt x="21723" y="8698"/>
                  </a:cubicBezTo>
                  <a:cubicBezTo>
                    <a:pt x="20819" y="3590"/>
                    <a:pt x="16388" y="1"/>
                    <a:pt x="1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8"/>
            <p:cNvSpPr/>
            <p:nvPr/>
          </p:nvSpPr>
          <p:spPr>
            <a:xfrm>
              <a:off x="5966850" y="-1717775"/>
              <a:ext cx="419250" cy="387950"/>
            </a:xfrm>
            <a:custGeom>
              <a:avLst/>
              <a:gdLst/>
              <a:ahLst/>
              <a:cxnLst/>
              <a:rect l="l" t="t" r="r" b="b"/>
              <a:pathLst>
                <a:path w="16770" h="15518" extrusionOk="0">
                  <a:moveTo>
                    <a:pt x="8383" y="1"/>
                  </a:moveTo>
                  <a:cubicBezTo>
                    <a:pt x="7941" y="1"/>
                    <a:pt x="7493" y="39"/>
                    <a:pt x="7042" y="117"/>
                  </a:cubicBezTo>
                  <a:cubicBezTo>
                    <a:pt x="2805" y="853"/>
                    <a:pt x="0" y="4892"/>
                    <a:pt x="736" y="9109"/>
                  </a:cubicBezTo>
                  <a:cubicBezTo>
                    <a:pt x="1392" y="12866"/>
                    <a:pt x="4668" y="15517"/>
                    <a:pt x="8357" y="15517"/>
                  </a:cubicBezTo>
                  <a:cubicBezTo>
                    <a:pt x="8809" y="15517"/>
                    <a:pt x="9267" y="15477"/>
                    <a:pt x="9728" y="15395"/>
                  </a:cubicBezTo>
                  <a:cubicBezTo>
                    <a:pt x="13945" y="14659"/>
                    <a:pt x="16770" y="10641"/>
                    <a:pt x="16014" y="6423"/>
                  </a:cubicBezTo>
                  <a:cubicBezTo>
                    <a:pt x="15356" y="2657"/>
                    <a:pt x="12080" y="1"/>
                    <a:pt x="8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8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8"/>
            <p:cNvSpPr/>
            <p:nvPr/>
          </p:nvSpPr>
          <p:spPr>
            <a:xfrm>
              <a:off x="5614250" y="-1319975"/>
              <a:ext cx="826550" cy="646525"/>
            </a:xfrm>
            <a:custGeom>
              <a:avLst/>
              <a:gdLst/>
              <a:ahLst/>
              <a:cxnLst/>
              <a:rect l="l" t="t" r="r" b="b"/>
              <a:pathLst>
                <a:path w="33062" h="25861" fill="none" extrusionOk="0">
                  <a:moveTo>
                    <a:pt x="0" y="0"/>
                  </a:moveTo>
                  <a:lnTo>
                    <a:pt x="33062" y="2586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8"/>
            <p:cNvSpPr/>
            <p:nvPr/>
          </p:nvSpPr>
          <p:spPr>
            <a:xfrm>
              <a:off x="5609275" y="-1278700"/>
              <a:ext cx="827050" cy="647025"/>
            </a:xfrm>
            <a:custGeom>
              <a:avLst/>
              <a:gdLst/>
              <a:ahLst/>
              <a:cxnLst/>
              <a:rect l="l" t="t" r="r" b="b"/>
              <a:pathLst>
                <a:path w="33082" h="25881" fill="none" extrusionOk="0">
                  <a:moveTo>
                    <a:pt x="0" y="0"/>
                  </a:moveTo>
                  <a:lnTo>
                    <a:pt x="33082" y="2588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18"/>
          <p:cNvGrpSpPr/>
          <p:nvPr/>
        </p:nvGrpSpPr>
        <p:grpSpPr>
          <a:xfrm rot="-603571">
            <a:off x="-315259" y="3612010"/>
            <a:ext cx="1202009" cy="1463992"/>
            <a:chOff x="6158025" y="-351537"/>
            <a:chExt cx="2592050" cy="3157000"/>
          </a:xfrm>
        </p:grpSpPr>
        <p:sp>
          <p:nvSpPr>
            <p:cNvPr id="1340" name="Google Shape;1340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8"/>
          <p:cNvGrpSpPr/>
          <p:nvPr/>
        </p:nvGrpSpPr>
        <p:grpSpPr>
          <a:xfrm>
            <a:off x="8178198" y="4331622"/>
            <a:ext cx="965810" cy="978034"/>
            <a:chOff x="-164575" y="3031625"/>
            <a:chExt cx="624150" cy="632050"/>
          </a:xfrm>
        </p:grpSpPr>
        <p:sp>
          <p:nvSpPr>
            <p:cNvPr id="1362" name="Google Shape;1362;p18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18"/>
          <p:cNvGrpSpPr/>
          <p:nvPr/>
        </p:nvGrpSpPr>
        <p:grpSpPr>
          <a:xfrm rot="-4511166" flipH="1">
            <a:off x="-161292" y="66690"/>
            <a:ext cx="1137368" cy="698209"/>
            <a:chOff x="3635425" y="69650"/>
            <a:chExt cx="965800" cy="592825"/>
          </a:xfrm>
        </p:grpSpPr>
        <p:sp>
          <p:nvSpPr>
            <p:cNvPr id="1369" name="Google Shape;1369;p1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1" name="Google Shape;139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8"/>
          <p:cNvSpPr txBox="1">
            <a:spLocks noGrp="1"/>
          </p:cNvSpPr>
          <p:nvPr>
            <p:ph type="subTitle" idx="1"/>
          </p:nvPr>
        </p:nvSpPr>
        <p:spPr>
          <a:xfrm>
            <a:off x="4965099" y="2599825"/>
            <a:ext cx="29559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8"/>
          <p:cNvSpPr txBox="1">
            <a:spLocks noGrp="1"/>
          </p:cNvSpPr>
          <p:nvPr>
            <p:ph type="subTitle" idx="2"/>
          </p:nvPr>
        </p:nvSpPr>
        <p:spPr>
          <a:xfrm>
            <a:off x="1223000" y="2599825"/>
            <a:ext cx="29559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18"/>
          <p:cNvSpPr txBox="1">
            <a:spLocks noGrp="1"/>
          </p:cNvSpPr>
          <p:nvPr>
            <p:ph type="subTitle" idx="3"/>
          </p:nvPr>
        </p:nvSpPr>
        <p:spPr>
          <a:xfrm>
            <a:off x="1223000" y="2040925"/>
            <a:ext cx="2955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95" name="Google Shape;1395;p18"/>
          <p:cNvSpPr txBox="1">
            <a:spLocks noGrp="1"/>
          </p:cNvSpPr>
          <p:nvPr>
            <p:ph type="subTitle" idx="4"/>
          </p:nvPr>
        </p:nvSpPr>
        <p:spPr>
          <a:xfrm>
            <a:off x="4965100" y="2040925"/>
            <a:ext cx="2955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9"/>
          <p:cNvSpPr/>
          <p:nvPr/>
        </p:nvSpPr>
        <p:spPr>
          <a:xfrm>
            <a:off x="7212848" y="-526764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9"/>
          <p:cNvSpPr/>
          <p:nvPr/>
        </p:nvSpPr>
        <p:spPr>
          <a:xfrm rot="5400000" flipH="1">
            <a:off x="7335183" y="308900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9"/>
          <p:cNvSpPr/>
          <p:nvPr/>
        </p:nvSpPr>
        <p:spPr>
          <a:xfrm rot="5400000">
            <a:off x="591419" y="-2052806"/>
            <a:ext cx="2142301" cy="4988262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9"/>
          <p:cNvSpPr/>
          <p:nvPr/>
        </p:nvSpPr>
        <p:spPr>
          <a:xfrm rot="5400000">
            <a:off x="-801547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1" name="Google Shape;1401;p19"/>
          <p:cNvGrpSpPr/>
          <p:nvPr/>
        </p:nvGrpSpPr>
        <p:grpSpPr>
          <a:xfrm rot="2516882" flipH="1">
            <a:off x="8422485" y="-388427"/>
            <a:ext cx="812678" cy="908809"/>
            <a:chOff x="2180275" y="-47850"/>
            <a:chExt cx="812625" cy="908750"/>
          </a:xfrm>
        </p:grpSpPr>
        <p:sp>
          <p:nvSpPr>
            <p:cNvPr id="1402" name="Google Shape;1402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0" name="Google Shape;1420;p19"/>
          <p:cNvGrpSpPr/>
          <p:nvPr/>
        </p:nvGrpSpPr>
        <p:grpSpPr>
          <a:xfrm rot="-9460325" flipH="1">
            <a:off x="255139" y="4584462"/>
            <a:ext cx="824375" cy="921890"/>
            <a:chOff x="2180275" y="-47850"/>
            <a:chExt cx="812625" cy="908750"/>
          </a:xfrm>
        </p:grpSpPr>
        <p:sp>
          <p:nvSpPr>
            <p:cNvPr id="1421" name="Google Shape;1421;p1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9" name="Google Shape;1439;p19"/>
          <p:cNvGrpSpPr/>
          <p:nvPr/>
        </p:nvGrpSpPr>
        <p:grpSpPr>
          <a:xfrm rot="6957884">
            <a:off x="-180491" y="4677044"/>
            <a:ext cx="647223" cy="397277"/>
            <a:chOff x="3635425" y="69650"/>
            <a:chExt cx="965800" cy="592825"/>
          </a:xfrm>
        </p:grpSpPr>
        <p:sp>
          <p:nvSpPr>
            <p:cNvPr id="1440" name="Google Shape;1440;p1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2" name="Google Shape;1462;p19"/>
          <p:cNvGrpSpPr/>
          <p:nvPr/>
        </p:nvGrpSpPr>
        <p:grpSpPr>
          <a:xfrm flipH="1">
            <a:off x="7382043" y="3931951"/>
            <a:ext cx="2554939" cy="2227075"/>
            <a:chOff x="-5434800" y="644925"/>
            <a:chExt cx="3658275" cy="3188825"/>
          </a:xfrm>
        </p:grpSpPr>
        <p:sp>
          <p:nvSpPr>
            <p:cNvPr id="1463" name="Google Shape;1463;p19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9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9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5" name="Google Shape;150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19"/>
          <p:cNvSpPr txBox="1">
            <a:spLocks noGrp="1"/>
          </p:cNvSpPr>
          <p:nvPr>
            <p:ph type="subTitle" idx="1"/>
          </p:nvPr>
        </p:nvSpPr>
        <p:spPr>
          <a:xfrm>
            <a:off x="4832081" y="1667625"/>
            <a:ext cx="32541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19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2541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D313-0E60-B7FD-BE8A-A567867C9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8086E-B202-EB8B-89DC-354FB6116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B484D-ADBC-D74E-AB43-5FB41C09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093E7-5940-6D12-50FB-9F0AC72B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0516E-A38B-08CE-CCEE-449EE255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46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0"/>
          <p:cNvSpPr/>
          <p:nvPr/>
        </p:nvSpPr>
        <p:spPr>
          <a:xfrm rot="-5400000" flipH="1">
            <a:off x="-443510" y="3110817"/>
            <a:ext cx="2893070" cy="2986358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20"/>
          <p:cNvSpPr/>
          <p:nvPr/>
        </p:nvSpPr>
        <p:spPr>
          <a:xfrm rot="-5400000" flipH="1">
            <a:off x="-710382" y="-450382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0"/>
          <p:cNvSpPr/>
          <p:nvPr/>
        </p:nvSpPr>
        <p:spPr>
          <a:xfrm rot="-5400000" flipH="1">
            <a:off x="6525905" y="-1966886"/>
            <a:ext cx="2012948" cy="4687069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20"/>
          <p:cNvSpPr/>
          <p:nvPr/>
        </p:nvSpPr>
        <p:spPr>
          <a:xfrm rot="-5400000" flipH="1">
            <a:off x="6435568" y="2524323"/>
            <a:ext cx="3410549" cy="415936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3" name="Google Shape;1513;p20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514" name="Google Shape;1514;p20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20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1533" name="Google Shape;1533;p20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0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0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0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1552" name="Google Shape;1552;p20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0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0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4" name="Google Shape;1574;p20"/>
          <p:cNvGrpSpPr/>
          <p:nvPr/>
        </p:nvGrpSpPr>
        <p:grpSpPr>
          <a:xfrm rot="2700000" flipH="1">
            <a:off x="-972555" y="4063721"/>
            <a:ext cx="2554715" cy="2226880"/>
            <a:chOff x="-5434800" y="644925"/>
            <a:chExt cx="3658275" cy="3188825"/>
          </a:xfrm>
        </p:grpSpPr>
        <p:sp>
          <p:nvSpPr>
            <p:cNvPr id="1575" name="Google Shape;1575;p20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0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0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0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0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>
            <a:spLocks noGrp="1"/>
          </p:cNvSpPr>
          <p:nvPr>
            <p:ph type="subTitle" idx="1"/>
          </p:nvPr>
        </p:nvSpPr>
        <p:spPr>
          <a:xfrm>
            <a:off x="720000" y="2535206"/>
            <a:ext cx="23928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20"/>
          <p:cNvSpPr txBox="1">
            <a:spLocks noGrp="1"/>
          </p:cNvSpPr>
          <p:nvPr>
            <p:ph type="subTitle" idx="2"/>
          </p:nvPr>
        </p:nvSpPr>
        <p:spPr>
          <a:xfrm>
            <a:off x="3375600" y="2535206"/>
            <a:ext cx="23928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0" name="Google Shape;1620;p20"/>
          <p:cNvSpPr txBox="1">
            <a:spLocks noGrp="1"/>
          </p:cNvSpPr>
          <p:nvPr>
            <p:ph type="subTitle" idx="3"/>
          </p:nvPr>
        </p:nvSpPr>
        <p:spPr>
          <a:xfrm>
            <a:off x="6031075" y="2535206"/>
            <a:ext cx="23928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20"/>
          <p:cNvSpPr txBox="1">
            <a:spLocks noGrp="1"/>
          </p:cNvSpPr>
          <p:nvPr>
            <p:ph type="subTitle" idx="4"/>
          </p:nvPr>
        </p:nvSpPr>
        <p:spPr>
          <a:xfrm>
            <a:off x="720000" y="1626875"/>
            <a:ext cx="23928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2" name="Google Shape;1622;p20"/>
          <p:cNvSpPr txBox="1">
            <a:spLocks noGrp="1"/>
          </p:cNvSpPr>
          <p:nvPr>
            <p:ph type="subTitle" idx="5"/>
          </p:nvPr>
        </p:nvSpPr>
        <p:spPr>
          <a:xfrm>
            <a:off x="3375604" y="1626875"/>
            <a:ext cx="23928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3" name="Google Shape;1623;p20"/>
          <p:cNvSpPr txBox="1">
            <a:spLocks noGrp="1"/>
          </p:cNvSpPr>
          <p:nvPr>
            <p:ph type="subTitle" idx="6"/>
          </p:nvPr>
        </p:nvSpPr>
        <p:spPr>
          <a:xfrm>
            <a:off x="6031075" y="1626875"/>
            <a:ext cx="23928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-2293405" y="-424649"/>
            <a:ext cx="12169474" cy="7733740"/>
            <a:chOff x="-2293405" y="-424649"/>
            <a:chExt cx="12169474" cy="7733740"/>
          </a:xfrm>
        </p:grpSpPr>
        <p:sp>
          <p:nvSpPr>
            <p:cNvPr id="1626" name="Google Shape;1626;p21"/>
            <p:cNvSpPr/>
            <p:nvPr/>
          </p:nvSpPr>
          <p:spPr>
            <a:xfrm rot="5400000" flipH="1">
              <a:off x="-153579" y="-1099897"/>
              <a:ext cx="1733602" cy="3278784"/>
            </a:xfrm>
            <a:custGeom>
              <a:avLst/>
              <a:gdLst/>
              <a:ahLst/>
              <a:cxnLst/>
              <a:rect l="l" t="t" r="r" b="b"/>
              <a:pathLst>
                <a:path w="49415" h="74539" extrusionOk="0">
                  <a:moveTo>
                    <a:pt x="49414" y="1"/>
                  </a:moveTo>
                  <a:cubicBezTo>
                    <a:pt x="46589" y="339"/>
                    <a:pt x="43804" y="756"/>
                    <a:pt x="41159" y="1493"/>
                  </a:cubicBezTo>
                  <a:cubicBezTo>
                    <a:pt x="36643" y="2746"/>
                    <a:pt x="32485" y="4934"/>
                    <a:pt x="30417" y="8057"/>
                  </a:cubicBezTo>
                  <a:cubicBezTo>
                    <a:pt x="26160" y="14562"/>
                    <a:pt x="32207" y="22539"/>
                    <a:pt x="28765" y="29283"/>
                  </a:cubicBezTo>
                  <a:cubicBezTo>
                    <a:pt x="26060" y="34614"/>
                    <a:pt x="18302" y="37578"/>
                    <a:pt x="12533" y="41517"/>
                  </a:cubicBezTo>
                  <a:cubicBezTo>
                    <a:pt x="5272" y="46430"/>
                    <a:pt x="796" y="53393"/>
                    <a:pt x="319" y="60534"/>
                  </a:cubicBezTo>
                  <a:cubicBezTo>
                    <a:pt x="1" y="65328"/>
                    <a:pt x="1513" y="70202"/>
                    <a:pt x="4536" y="74539"/>
                  </a:cubicBezTo>
                  <a:lnTo>
                    <a:pt x="49414" y="74539"/>
                  </a:lnTo>
                  <a:lnTo>
                    <a:pt x="494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 rot="-3828850">
              <a:off x="-1197568" y="2815472"/>
              <a:ext cx="3046210" cy="4338957"/>
            </a:xfrm>
            <a:custGeom>
              <a:avLst/>
              <a:gdLst/>
              <a:ahLst/>
              <a:cxnLst/>
              <a:rect l="l" t="t" r="r" b="b"/>
              <a:pathLst>
                <a:path w="121844" h="173552" extrusionOk="0">
                  <a:moveTo>
                    <a:pt x="81619" y="1"/>
                  </a:moveTo>
                  <a:cubicBezTo>
                    <a:pt x="80393" y="1"/>
                    <a:pt x="79165" y="116"/>
                    <a:pt x="77940" y="366"/>
                  </a:cubicBezTo>
                  <a:cubicBezTo>
                    <a:pt x="69446" y="2116"/>
                    <a:pt x="63558" y="9735"/>
                    <a:pt x="59241" y="17254"/>
                  </a:cubicBezTo>
                  <a:cubicBezTo>
                    <a:pt x="54924" y="24655"/>
                    <a:pt x="51343" y="32492"/>
                    <a:pt x="46450" y="39514"/>
                  </a:cubicBezTo>
                  <a:cubicBezTo>
                    <a:pt x="41556" y="46517"/>
                    <a:pt x="35091" y="52843"/>
                    <a:pt x="26975" y="55608"/>
                  </a:cubicBezTo>
                  <a:cubicBezTo>
                    <a:pt x="24432" y="56470"/>
                    <a:pt x="21708" y="56912"/>
                    <a:pt x="18994" y="56912"/>
                  </a:cubicBezTo>
                  <a:cubicBezTo>
                    <a:pt x="13070" y="56912"/>
                    <a:pt x="7196" y="54804"/>
                    <a:pt x="3362" y="50356"/>
                  </a:cubicBezTo>
                  <a:lnTo>
                    <a:pt x="0" y="144588"/>
                  </a:lnTo>
                  <a:lnTo>
                    <a:pt x="87210" y="173552"/>
                  </a:lnTo>
                  <a:cubicBezTo>
                    <a:pt x="95386" y="160761"/>
                    <a:pt x="103920" y="145901"/>
                    <a:pt x="100021" y="131220"/>
                  </a:cubicBezTo>
                  <a:cubicBezTo>
                    <a:pt x="98131" y="124078"/>
                    <a:pt x="93397" y="117892"/>
                    <a:pt x="91785" y="110671"/>
                  </a:cubicBezTo>
                  <a:cubicBezTo>
                    <a:pt x="88801" y="97343"/>
                    <a:pt x="96878" y="84293"/>
                    <a:pt x="104934" y="73253"/>
                  </a:cubicBezTo>
                  <a:cubicBezTo>
                    <a:pt x="112991" y="62232"/>
                    <a:pt x="121843" y="50077"/>
                    <a:pt x="120709" y="36471"/>
                  </a:cubicBezTo>
                  <a:cubicBezTo>
                    <a:pt x="119635" y="23899"/>
                    <a:pt x="110067" y="13594"/>
                    <a:pt x="99524" y="6612"/>
                  </a:cubicBezTo>
                  <a:cubicBezTo>
                    <a:pt x="94145" y="3048"/>
                    <a:pt x="87916" y="1"/>
                    <a:pt x="8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 rot="-5400000" flipH="1">
              <a:off x="7049693" y="2480160"/>
              <a:ext cx="1628832" cy="4023920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72370" y="1"/>
                  </a:moveTo>
                  <a:cubicBezTo>
                    <a:pt x="51205" y="5889"/>
                    <a:pt x="35648" y="27671"/>
                    <a:pt x="36941" y="49613"/>
                  </a:cubicBezTo>
                  <a:cubicBezTo>
                    <a:pt x="38135" y="69824"/>
                    <a:pt x="51821" y="88941"/>
                    <a:pt x="47942" y="108814"/>
                  </a:cubicBezTo>
                  <a:cubicBezTo>
                    <a:pt x="47226" y="112593"/>
                    <a:pt x="45654" y="116492"/>
                    <a:pt x="42432" y="118581"/>
                  </a:cubicBezTo>
                  <a:cubicBezTo>
                    <a:pt x="40283" y="119974"/>
                    <a:pt x="37697" y="120372"/>
                    <a:pt x="35251" y="120948"/>
                  </a:cubicBezTo>
                  <a:cubicBezTo>
                    <a:pt x="23514" y="123614"/>
                    <a:pt x="12414" y="130437"/>
                    <a:pt x="6327" y="140821"/>
                  </a:cubicBezTo>
                  <a:cubicBezTo>
                    <a:pt x="259" y="151185"/>
                    <a:pt x="1" y="165210"/>
                    <a:pt x="7202" y="174858"/>
                  </a:cubicBezTo>
                  <a:lnTo>
                    <a:pt x="75096" y="171556"/>
                  </a:lnTo>
                  <a:lnTo>
                    <a:pt x="7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7001952" y="-424649"/>
              <a:ext cx="2505994" cy="2089584"/>
            </a:xfrm>
            <a:custGeom>
              <a:avLst/>
              <a:gdLst/>
              <a:ahLst/>
              <a:cxnLst/>
              <a:rect l="l" t="t" r="r" b="b"/>
              <a:pathLst>
                <a:path w="77483" h="64608" extrusionOk="0">
                  <a:moveTo>
                    <a:pt x="140" y="1"/>
                  </a:moveTo>
                  <a:lnTo>
                    <a:pt x="140" y="1"/>
                  </a:lnTo>
                  <a:cubicBezTo>
                    <a:pt x="0" y="6227"/>
                    <a:pt x="359" y="12632"/>
                    <a:pt x="2845" y="18361"/>
                  </a:cubicBezTo>
                  <a:cubicBezTo>
                    <a:pt x="5332" y="24071"/>
                    <a:pt x="10245" y="29044"/>
                    <a:pt x="16352" y="30218"/>
                  </a:cubicBezTo>
                  <a:cubicBezTo>
                    <a:pt x="17516" y="30440"/>
                    <a:pt x="18701" y="30526"/>
                    <a:pt x="19896" y="30526"/>
                  </a:cubicBezTo>
                  <a:cubicBezTo>
                    <a:pt x="23825" y="30526"/>
                    <a:pt x="27874" y="29604"/>
                    <a:pt x="31722" y="29604"/>
                  </a:cubicBezTo>
                  <a:cubicBezTo>
                    <a:pt x="34028" y="29604"/>
                    <a:pt x="36262" y="29935"/>
                    <a:pt x="38354" y="30993"/>
                  </a:cubicBezTo>
                  <a:cubicBezTo>
                    <a:pt x="46470" y="35071"/>
                    <a:pt x="46390" y="46549"/>
                    <a:pt x="50906" y="54427"/>
                  </a:cubicBezTo>
                  <a:cubicBezTo>
                    <a:pt x="54554" y="60705"/>
                    <a:pt x="61788" y="64607"/>
                    <a:pt x="69005" y="64607"/>
                  </a:cubicBezTo>
                  <a:cubicBezTo>
                    <a:pt x="70523" y="64607"/>
                    <a:pt x="72041" y="64435"/>
                    <a:pt x="73524" y="64075"/>
                  </a:cubicBezTo>
                  <a:lnTo>
                    <a:pt x="77482" y="117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0" name="Google Shape;1630;p21"/>
            <p:cNvGrpSpPr/>
            <p:nvPr/>
          </p:nvGrpSpPr>
          <p:grpSpPr>
            <a:xfrm rot="-1158590">
              <a:off x="7786247" y="4262516"/>
              <a:ext cx="1793633" cy="1446062"/>
              <a:chOff x="8407218" y="2866971"/>
              <a:chExt cx="2624389" cy="2115834"/>
            </a:xfrm>
          </p:grpSpPr>
          <p:sp>
            <p:nvSpPr>
              <p:cNvPr id="1631" name="Google Shape;1631;p21"/>
              <p:cNvSpPr/>
              <p:nvPr/>
            </p:nvSpPr>
            <p:spPr>
              <a:xfrm>
                <a:off x="8479596" y="3024262"/>
                <a:ext cx="1026393" cy="6802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29164" extrusionOk="0">
                    <a:moveTo>
                      <a:pt x="0" y="1"/>
                    </a:moveTo>
                    <a:lnTo>
                      <a:pt x="0" y="19416"/>
                    </a:lnTo>
                    <a:lnTo>
                      <a:pt x="44003" y="2916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2" name="Google Shape;1632;p21"/>
              <p:cNvGrpSpPr/>
              <p:nvPr/>
            </p:nvGrpSpPr>
            <p:grpSpPr>
              <a:xfrm>
                <a:off x="8407218" y="2866971"/>
                <a:ext cx="2624389" cy="2115834"/>
                <a:chOff x="281500" y="2833900"/>
                <a:chExt cx="2812850" cy="2267775"/>
              </a:xfrm>
            </p:grpSpPr>
            <p:sp>
              <p:nvSpPr>
                <p:cNvPr id="1633" name="Google Shape;1633;p21"/>
                <p:cNvSpPr/>
                <p:nvPr/>
              </p:nvSpPr>
              <p:spPr>
                <a:xfrm>
                  <a:off x="348625" y="2846400"/>
                  <a:ext cx="1361675" cy="3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67" h="13028" extrusionOk="0">
                      <a:moveTo>
                        <a:pt x="10586" y="1"/>
                      </a:moveTo>
                      <a:cubicBezTo>
                        <a:pt x="6988" y="1"/>
                        <a:pt x="3410" y="272"/>
                        <a:pt x="1" y="873"/>
                      </a:cubicBezTo>
                      <a:cubicBezTo>
                        <a:pt x="15776" y="7139"/>
                        <a:pt x="35071" y="11754"/>
                        <a:pt x="54467" y="13027"/>
                      </a:cubicBezTo>
                      <a:cubicBezTo>
                        <a:pt x="50886" y="9248"/>
                        <a:pt x="44361" y="6562"/>
                        <a:pt x="37558" y="4473"/>
                      </a:cubicBezTo>
                      <a:cubicBezTo>
                        <a:pt x="31869" y="2703"/>
                        <a:pt x="25801" y="1271"/>
                        <a:pt x="19396" y="515"/>
                      </a:cubicBezTo>
                      <a:cubicBezTo>
                        <a:pt x="16501" y="183"/>
                        <a:pt x="13537" y="1"/>
                        <a:pt x="105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21"/>
                <p:cNvSpPr/>
                <p:nvPr/>
              </p:nvSpPr>
              <p:spPr>
                <a:xfrm>
                  <a:off x="298743" y="2883130"/>
                  <a:ext cx="1332049" cy="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8" h="12036" fill="none" extrusionOk="0">
                      <a:moveTo>
                        <a:pt x="1" y="1035"/>
                      </a:moveTo>
                      <a:cubicBezTo>
                        <a:pt x="10444" y="0"/>
                        <a:pt x="21365" y="20"/>
                        <a:pt x="31491" y="1731"/>
                      </a:cubicBezTo>
                      <a:cubicBezTo>
                        <a:pt x="41616" y="3482"/>
                        <a:pt x="50886" y="7023"/>
                        <a:pt x="56257" y="12036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21"/>
                <p:cNvSpPr/>
                <p:nvPr/>
              </p:nvSpPr>
              <p:spPr>
                <a:xfrm>
                  <a:off x="511750" y="2926400"/>
                  <a:ext cx="1043400" cy="25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36" h="10345" fill="none" extrusionOk="0">
                      <a:moveTo>
                        <a:pt x="0" y="955"/>
                      </a:moveTo>
                      <a:cubicBezTo>
                        <a:pt x="7818" y="0"/>
                        <a:pt x="16173" y="398"/>
                        <a:pt x="23573" y="2069"/>
                      </a:cubicBezTo>
                      <a:cubicBezTo>
                        <a:pt x="30993" y="3740"/>
                        <a:pt x="37399" y="6664"/>
                        <a:pt x="41735" y="10344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21"/>
                <p:cNvSpPr/>
                <p:nvPr/>
              </p:nvSpPr>
              <p:spPr>
                <a:xfrm>
                  <a:off x="1661050" y="2846400"/>
                  <a:ext cx="1362175" cy="3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87" h="13028" extrusionOk="0">
                      <a:moveTo>
                        <a:pt x="43901" y="1"/>
                      </a:moveTo>
                      <a:cubicBezTo>
                        <a:pt x="40950" y="1"/>
                        <a:pt x="37986" y="183"/>
                        <a:pt x="35091" y="515"/>
                      </a:cubicBezTo>
                      <a:cubicBezTo>
                        <a:pt x="28686" y="1271"/>
                        <a:pt x="22618" y="2703"/>
                        <a:pt x="16929" y="4473"/>
                      </a:cubicBezTo>
                      <a:cubicBezTo>
                        <a:pt x="10126" y="6562"/>
                        <a:pt x="3581" y="9248"/>
                        <a:pt x="0" y="13027"/>
                      </a:cubicBezTo>
                      <a:cubicBezTo>
                        <a:pt x="19376" y="11754"/>
                        <a:pt x="38672" y="7139"/>
                        <a:pt x="54487" y="873"/>
                      </a:cubicBezTo>
                      <a:cubicBezTo>
                        <a:pt x="51077" y="272"/>
                        <a:pt x="47499" y="1"/>
                        <a:pt x="439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21"/>
                <p:cNvSpPr/>
                <p:nvPr/>
              </p:nvSpPr>
              <p:spPr>
                <a:xfrm>
                  <a:off x="1740137" y="2883127"/>
                  <a:ext cx="1343051" cy="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7" h="12036" fill="none" extrusionOk="0">
                      <a:moveTo>
                        <a:pt x="56277" y="1035"/>
                      </a:moveTo>
                      <a:cubicBezTo>
                        <a:pt x="45833" y="0"/>
                        <a:pt x="34892" y="20"/>
                        <a:pt x="24767" y="1731"/>
                      </a:cubicBezTo>
                      <a:cubicBezTo>
                        <a:pt x="14661" y="3482"/>
                        <a:pt x="5371" y="7023"/>
                        <a:pt x="0" y="12036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21"/>
                <p:cNvSpPr/>
                <p:nvPr/>
              </p:nvSpPr>
              <p:spPr>
                <a:xfrm>
                  <a:off x="1816700" y="2926400"/>
                  <a:ext cx="1043400" cy="25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36" h="10345" fill="none" extrusionOk="0">
                      <a:moveTo>
                        <a:pt x="41736" y="955"/>
                      </a:moveTo>
                      <a:cubicBezTo>
                        <a:pt x="33918" y="0"/>
                        <a:pt x="25563" y="398"/>
                        <a:pt x="18163" y="2069"/>
                      </a:cubicBezTo>
                      <a:cubicBezTo>
                        <a:pt x="10743" y="3740"/>
                        <a:pt x="4318" y="6664"/>
                        <a:pt x="1" y="10344"/>
                      </a:cubicBezTo>
                    </a:path>
                  </a:pathLst>
                </a:custGeom>
                <a:noFill/>
                <a:ln w="10450" cap="flat" cmpd="sng">
                  <a:solidFill>
                    <a:schemeClr val="lt1"/>
                  </a:solidFill>
                  <a:prstDash val="solid"/>
                  <a:miter lim="1989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21"/>
                <p:cNvSpPr/>
                <p:nvPr/>
              </p:nvSpPr>
              <p:spPr>
                <a:xfrm>
                  <a:off x="281500" y="2833900"/>
                  <a:ext cx="1263700" cy="226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8" h="90711" extrusionOk="0">
                      <a:moveTo>
                        <a:pt x="0" y="0"/>
                      </a:moveTo>
                      <a:lnTo>
                        <a:pt x="0" y="79551"/>
                      </a:lnTo>
                      <a:lnTo>
                        <a:pt x="50547" y="90711"/>
                      </a:lnTo>
                      <a:lnTo>
                        <a:pt x="50547" y="111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21"/>
                <p:cNvSpPr/>
                <p:nvPr/>
              </p:nvSpPr>
              <p:spPr>
                <a:xfrm>
                  <a:off x="1830625" y="2833900"/>
                  <a:ext cx="1263725" cy="226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9" h="90711" extrusionOk="0">
                      <a:moveTo>
                        <a:pt x="50548" y="0"/>
                      </a:moveTo>
                      <a:lnTo>
                        <a:pt x="1" y="11160"/>
                      </a:lnTo>
                      <a:lnTo>
                        <a:pt x="1" y="90711"/>
                      </a:lnTo>
                      <a:lnTo>
                        <a:pt x="50548" y="79551"/>
                      </a:lnTo>
                      <a:lnTo>
                        <a:pt x="505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21"/>
                <p:cNvSpPr/>
                <p:nvPr/>
              </p:nvSpPr>
              <p:spPr>
                <a:xfrm>
                  <a:off x="1916175" y="2952750"/>
                  <a:ext cx="1100575" cy="12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23" h="51364" extrusionOk="0">
                      <a:moveTo>
                        <a:pt x="44023" y="0"/>
                      </a:moveTo>
                      <a:lnTo>
                        <a:pt x="0" y="9708"/>
                      </a:lnTo>
                      <a:lnTo>
                        <a:pt x="0" y="51363"/>
                      </a:lnTo>
                      <a:lnTo>
                        <a:pt x="44023" y="41616"/>
                      </a:lnTo>
                      <a:lnTo>
                        <a:pt x="4402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1"/>
                <p:cNvSpPr/>
                <p:nvPr/>
              </p:nvSpPr>
              <p:spPr>
                <a:xfrm>
                  <a:off x="359075" y="4641809"/>
                  <a:ext cx="1100100" cy="3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4" extrusionOk="0">
                      <a:moveTo>
                        <a:pt x="0" y="1"/>
                      </a:moveTo>
                      <a:lnTo>
                        <a:pt x="0" y="2826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21"/>
                <p:cNvSpPr/>
                <p:nvPr/>
              </p:nvSpPr>
              <p:spPr>
                <a:xfrm>
                  <a:off x="359075" y="452395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21"/>
                <p:cNvSpPr/>
                <p:nvPr/>
              </p:nvSpPr>
              <p:spPr>
                <a:xfrm>
                  <a:off x="359075" y="4405584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1"/>
                <p:cNvSpPr/>
                <p:nvPr/>
              </p:nvSpPr>
              <p:spPr>
                <a:xfrm>
                  <a:off x="359075" y="4287734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1"/>
                <p:cNvSpPr/>
                <p:nvPr/>
              </p:nvSpPr>
              <p:spPr>
                <a:xfrm>
                  <a:off x="359075" y="4169359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21"/>
                <p:cNvSpPr/>
                <p:nvPr/>
              </p:nvSpPr>
              <p:spPr>
                <a:xfrm>
                  <a:off x="359075" y="405150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2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21"/>
                <p:cNvSpPr/>
                <p:nvPr/>
              </p:nvSpPr>
              <p:spPr>
                <a:xfrm>
                  <a:off x="359075" y="3933134"/>
                  <a:ext cx="1100100" cy="3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53" extrusionOk="0">
                      <a:moveTo>
                        <a:pt x="0" y="1"/>
                      </a:moveTo>
                      <a:lnTo>
                        <a:pt x="0" y="2825"/>
                      </a:lnTo>
                      <a:lnTo>
                        <a:pt x="44003" y="12553"/>
                      </a:lnTo>
                      <a:lnTo>
                        <a:pt x="44003" y="97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21"/>
                <p:cNvSpPr/>
                <p:nvPr/>
              </p:nvSpPr>
              <p:spPr>
                <a:xfrm>
                  <a:off x="359075" y="3815284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2"/>
                      </a:lnTo>
                      <a:lnTo>
                        <a:pt x="44003" y="97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21"/>
                <p:cNvSpPr/>
                <p:nvPr/>
              </p:nvSpPr>
              <p:spPr>
                <a:xfrm>
                  <a:off x="359075" y="3697409"/>
                  <a:ext cx="1100100" cy="3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3" extrusionOk="0">
                      <a:moveTo>
                        <a:pt x="0" y="0"/>
                      </a:moveTo>
                      <a:lnTo>
                        <a:pt x="0" y="2805"/>
                      </a:lnTo>
                      <a:lnTo>
                        <a:pt x="44003" y="12533"/>
                      </a:lnTo>
                      <a:lnTo>
                        <a:pt x="44003" y="9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21"/>
                <p:cNvSpPr/>
                <p:nvPr/>
              </p:nvSpPr>
              <p:spPr>
                <a:xfrm>
                  <a:off x="359075" y="3579034"/>
                  <a:ext cx="1100100" cy="3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4" h="12534" extrusionOk="0">
                      <a:moveTo>
                        <a:pt x="0" y="1"/>
                      </a:moveTo>
                      <a:lnTo>
                        <a:pt x="0" y="2806"/>
                      </a:lnTo>
                      <a:lnTo>
                        <a:pt x="44003" y="12533"/>
                      </a:lnTo>
                      <a:lnTo>
                        <a:pt x="44003" y="972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21"/>
                <p:cNvSpPr/>
                <p:nvPr/>
              </p:nvSpPr>
              <p:spPr>
                <a:xfrm>
                  <a:off x="1967900" y="3025350"/>
                  <a:ext cx="997150" cy="113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6" h="45556" extrusionOk="0">
                      <a:moveTo>
                        <a:pt x="39885" y="1"/>
                      </a:moveTo>
                      <a:lnTo>
                        <a:pt x="0" y="8833"/>
                      </a:lnTo>
                      <a:lnTo>
                        <a:pt x="0" y="45555"/>
                      </a:lnTo>
                      <a:lnTo>
                        <a:pt x="39885" y="36723"/>
                      </a:lnTo>
                      <a:lnTo>
                        <a:pt x="3988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21"/>
                <p:cNvSpPr/>
                <p:nvPr/>
              </p:nvSpPr>
              <p:spPr>
                <a:xfrm>
                  <a:off x="2023600" y="3123325"/>
                  <a:ext cx="885250" cy="2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0" h="10027" extrusionOk="0">
                      <a:moveTo>
                        <a:pt x="35409" y="1"/>
                      </a:moveTo>
                      <a:lnTo>
                        <a:pt x="0" y="7838"/>
                      </a:lnTo>
                      <a:lnTo>
                        <a:pt x="0" y="10027"/>
                      </a:lnTo>
                      <a:lnTo>
                        <a:pt x="35409" y="2189"/>
                      </a:lnTo>
                      <a:lnTo>
                        <a:pt x="3540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21"/>
                <p:cNvSpPr/>
                <p:nvPr/>
              </p:nvSpPr>
              <p:spPr>
                <a:xfrm>
                  <a:off x="2023600" y="3241700"/>
                  <a:ext cx="885250" cy="2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0" h="10027" extrusionOk="0">
                      <a:moveTo>
                        <a:pt x="35409" y="0"/>
                      </a:moveTo>
                      <a:lnTo>
                        <a:pt x="0" y="7838"/>
                      </a:lnTo>
                      <a:lnTo>
                        <a:pt x="0" y="10026"/>
                      </a:lnTo>
                      <a:lnTo>
                        <a:pt x="35409" y="2188"/>
                      </a:lnTo>
                      <a:lnTo>
                        <a:pt x="3540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1"/>
                <p:cNvSpPr/>
                <p:nvPr/>
              </p:nvSpPr>
              <p:spPr>
                <a:xfrm>
                  <a:off x="1545175" y="3112875"/>
                  <a:ext cx="285475" cy="19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79552" extrusionOk="0">
                      <a:moveTo>
                        <a:pt x="0" y="1"/>
                      </a:moveTo>
                      <a:lnTo>
                        <a:pt x="0" y="79552"/>
                      </a:lnTo>
                      <a:lnTo>
                        <a:pt x="11419" y="79552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1"/>
                <p:cNvSpPr/>
                <p:nvPr/>
              </p:nvSpPr>
              <p:spPr>
                <a:xfrm>
                  <a:off x="1545175" y="3112875"/>
                  <a:ext cx="285475" cy="19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79552" extrusionOk="0">
                      <a:moveTo>
                        <a:pt x="0" y="1"/>
                      </a:moveTo>
                      <a:lnTo>
                        <a:pt x="0" y="79552"/>
                      </a:lnTo>
                      <a:lnTo>
                        <a:pt x="11419" y="79552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rgbClr val="000000">
                    <a:alpha val="15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1"/>
                <p:cNvSpPr/>
                <p:nvPr/>
              </p:nvSpPr>
              <p:spPr>
                <a:xfrm>
                  <a:off x="1545175" y="4820675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1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1"/>
                <p:cNvSpPr/>
                <p:nvPr/>
              </p:nvSpPr>
              <p:spPr>
                <a:xfrm>
                  <a:off x="1545175" y="3217325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0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1"/>
                <p:cNvSpPr/>
                <p:nvPr/>
              </p:nvSpPr>
              <p:spPr>
                <a:xfrm>
                  <a:off x="1545175" y="4947500"/>
                  <a:ext cx="285475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2885" extrusionOk="0">
                      <a:moveTo>
                        <a:pt x="0" y="0"/>
                      </a:moveTo>
                      <a:lnTo>
                        <a:pt x="0" y="2885"/>
                      </a:lnTo>
                      <a:lnTo>
                        <a:pt x="11419" y="2885"/>
                      </a:lnTo>
                      <a:lnTo>
                        <a:pt x="114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1"/>
                <p:cNvSpPr/>
                <p:nvPr/>
              </p:nvSpPr>
              <p:spPr>
                <a:xfrm>
                  <a:off x="1603350" y="3371000"/>
                  <a:ext cx="161175" cy="13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7" h="55044" extrusionOk="0">
                      <a:moveTo>
                        <a:pt x="2865" y="0"/>
                      </a:moveTo>
                      <a:cubicBezTo>
                        <a:pt x="2865" y="1592"/>
                        <a:pt x="1572" y="2865"/>
                        <a:pt x="1" y="2865"/>
                      </a:cubicBezTo>
                      <a:lnTo>
                        <a:pt x="1" y="52199"/>
                      </a:lnTo>
                      <a:cubicBezTo>
                        <a:pt x="1572" y="52199"/>
                        <a:pt x="2865" y="53452"/>
                        <a:pt x="2865" y="55043"/>
                      </a:cubicBezTo>
                      <a:lnTo>
                        <a:pt x="3582" y="55043"/>
                      </a:lnTo>
                      <a:cubicBezTo>
                        <a:pt x="3582" y="53492"/>
                        <a:pt x="4855" y="52199"/>
                        <a:pt x="6446" y="52199"/>
                      </a:cubicBezTo>
                      <a:lnTo>
                        <a:pt x="6446" y="2865"/>
                      </a:lnTo>
                      <a:cubicBezTo>
                        <a:pt x="4875" y="2865"/>
                        <a:pt x="3582" y="1592"/>
                        <a:pt x="358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61" name="Google Shape;1661;p21"/>
              <p:cNvSpPr/>
              <p:nvPr/>
            </p:nvSpPr>
            <p:spPr>
              <a:xfrm>
                <a:off x="9932370" y="4434700"/>
                <a:ext cx="1026836" cy="292822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12554" extrusionOk="0">
                    <a:moveTo>
                      <a:pt x="44023" y="1"/>
                    </a:moveTo>
                    <a:lnTo>
                      <a:pt x="0" y="9728"/>
                    </a:lnTo>
                    <a:lnTo>
                      <a:pt x="0" y="12553"/>
                    </a:lnTo>
                    <a:lnTo>
                      <a:pt x="44023" y="2826"/>
                    </a:lnTo>
                    <a:lnTo>
                      <a:pt x="44023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1"/>
              <p:cNvSpPr/>
              <p:nvPr/>
            </p:nvSpPr>
            <p:spPr>
              <a:xfrm>
                <a:off x="9932370" y="4553750"/>
                <a:ext cx="1026836" cy="292822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12554" extrusionOk="0">
                    <a:moveTo>
                      <a:pt x="44023" y="1"/>
                    </a:moveTo>
                    <a:lnTo>
                      <a:pt x="0" y="9728"/>
                    </a:lnTo>
                    <a:lnTo>
                      <a:pt x="0" y="12553"/>
                    </a:lnTo>
                    <a:lnTo>
                      <a:pt x="44023" y="2826"/>
                    </a:lnTo>
                    <a:lnTo>
                      <a:pt x="44023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1"/>
              <p:cNvSpPr/>
              <p:nvPr/>
            </p:nvSpPr>
            <p:spPr>
              <a:xfrm>
                <a:off x="8477508" y="3024262"/>
                <a:ext cx="1026393" cy="6802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29164" extrusionOk="0">
                    <a:moveTo>
                      <a:pt x="0" y="1"/>
                    </a:moveTo>
                    <a:lnTo>
                      <a:pt x="0" y="19416"/>
                    </a:lnTo>
                    <a:lnTo>
                      <a:pt x="44003" y="2916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" name="Google Shape;1664;p21"/>
            <p:cNvGrpSpPr/>
            <p:nvPr/>
          </p:nvGrpSpPr>
          <p:grpSpPr>
            <a:xfrm flipH="1">
              <a:off x="8424009" y="-525"/>
              <a:ext cx="965805" cy="1080049"/>
              <a:chOff x="2180275" y="-47850"/>
              <a:chExt cx="812625" cy="908750"/>
            </a:xfrm>
          </p:grpSpPr>
          <p:sp>
            <p:nvSpPr>
              <p:cNvPr id="1665" name="Google Shape;1665;p21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1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1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1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1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1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1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1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1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1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1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1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1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1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1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1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1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1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3" name="Google Shape;1683;p21"/>
            <p:cNvGrpSpPr/>
            <p:nvPr/>
          </p:nvGrpSpPr>
          <p:grpSpPr>
            <a:xfrm flipH="1">
              <a:off x="-10" y="4490840"/>
              <a:ext cx="808461" cy="818631"/>
              <a:chOff x="-164575" y="3031625"/>
              <a:chExt cx="624150" cy="632050"/>
            </a:xfrm>
          </p:grpSpPr>
          <p:sp>
            <p:nvSpPr>
              <p:cNvPr id="1684" name="Google Shape;1684;p21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1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1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1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1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1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90" name="Google Shape;169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21"/>
          <p:cNvSpPr txBox="1">
            <a:spLocks noGrp="1"/>
          </p:cNvSpPr>
          <p:nvPr>
            <p:ph type="subTitle" idx="1"/>
          </p:nvPr>
        </p:nvSpPr>
        <p:spPr>
          <a:xfrm>
            <a:off x="1376573" y="1995300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2" name="Google Shape;1692;p21"/>
          <p:cNvSpPr txBox="1">
            <a:spLocks noGrp="1"/>
          </p:cNvSpPr>
          <p:nvPr>
            <p:ph type="subTitle" idx="2"/>
          </p:nvPr>
        </p:nvSpPr>
        <p:spPr>
          <a:xfrm>
            <a:off x="5256127" y="1995300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1"/>
          <p:cNvSpPr txBox="1">
            <a:spLocks noGrp="1"/>
          </p:cNvSpPr>
          <p:nvPr>
            <p:ph type="subTitle" idx="3"/>
          </p:nvPr>
        </p:nvSpPr>
        <p:spPr>
          <a:xfrm>
            <a:off x="1376573" y="3638175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4" name="Google Shape;1694;p21"/>
          <p:cNvSpPr txBox="1">
            <a:spLocks noGrp="1"/>
          </p:cNvSpPr>
          <p:nvPr>
            <p:ph type="subTitle" idx="4"/>
          </p:nvPr>
        </p:nvSpPr>
        <p:spPr>
          <a:xfrm>
            <a:off x="5256127" y="3638175"/>
            <a:ext cx="251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5" name="Google Shape;1695;p21"/>
          <p:cNvSpPr txBox="1">
            <a:spLocks noGrp="1"/>
          </p:cNvSpPr>
          <p:nvPr>
            <p:ph type="subTitle" idx="5"/>
          </p:nvPr>
        </p:nvSpPr>
        <p:spPr>
          <a:xfrm>
            <a:off x="1376573" y="1489700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6" name="Google Shape;1696;p21"/>
          <p:cNvSpPr txBox="1">
            <a:spLocks noGrp="1"/>
          </p:cNvSpPr>
          <p:nvPr>
            <p:ph type="subTitle" idx="6"/>
          </p:nvPr>
        </p:nvSpPr>
        <p:spPr>
          <a:xfrm>
            <a:off x="1376573" y="3132675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7" name="Google Shape;1697;p21"/>
          <p:cNvSpPr txBox="1">
            <a:spLocks noGrp="1"/>
          </p:cNvSpPr>
          <p:nvPr>
            <p:ph type="subTitle" idx="7"/>
          </p:nvPr>
        </p:nvSpPr>
        <p:spPr>
          <a:xfrm>
            <a:off x="5256123" y="1489700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98" name="Google Shape;1698;p21"/>
          <p:cNvSpPr txBox="1">
            <a:spLocks noGrp="1"/>
          </p:cNvSpPr>
          <p:nvPr>
            <p:ph type="subTitle" idx="8"/>
          </p:nvPr>
        </p:nvSpPr>
        <p:spPr>
          <a:xfrm>
            <a:off x="5256123" y="3132675"/>
            <a:ext cx="25113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2"/>
          <p:cNvSpPr/>
          <p:nvPr/>
        </p:nvSpPr>
        <p:spPr>
          <a:xfrm rot="-5400000">
            <a:off x="7350685" y="-862681"/>
            <a:ext cx="2312448" cy="2820166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2"/>
          <p:cNvSpPr/>
          <p:nvPr/>
        </p:nvSpPr>
        <p:spPr>
          <a:xfrm rot="-5400000" flipH="1">
            <a:off x="-509346" y="3369883"/>
            <a:ext cx="2445143" cy="2951426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2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2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4" name="Google Shape;1704;p22"/>
          <p:cNvGrpSpPr/>
          <p:nvPr/>
        </p:nvGrpSpPr>
        <p:grpSpPr>
          <a:xfrm>
            <a:off x="8214176" y="-7217"/>
            <a:ext cx="1287758" cy="1477190"/>
            <a:chOff x="6991800" y="4370325"/>
            <a:chExt cx="1673500" cy="1919675"/>
          </a:xfrm>
        </p:grpSpPr>
        <p:sp>
          <p:nvSpPr>
            <p:cNvPr id="1705" name="Google Shape;1705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09" name="Google Shape;1709;p22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22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22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2" name="Google Shape;1712;p22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4" name="Google Shape;1724;p22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725" name="Google Shape;1725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22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1744" name="Google Shape;1744;p22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22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1763" name="Google Shape;1763;p22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5" name="Google Shape;178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2"/>
          <p:cNvSpPr txBox="1">
            <a:spLocks noGrp="1"/>
          </p:cNvSpPr>
          <p:nvPr>
            <p:ph type="subTitle" idx="1"/>
          </p:nvPr>
        </p:nvSpPr>
        <p:spPr>
          <a:xfrm>
            <a:off x="720000" y="2149201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2"/>
          <p:cNvSpPr txBox="1">
            <a:spLocks noGrp="1"/>
          </p:cNvSpPr>
          <p:nvPr>
            <p:ph type="subTitle" idx="2"/>
          </p:nvPr>
        </p:nvSpPr>
        <p:spPr>
          <a:xfrm>
            <a:off x="3419425" y="2149201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2"/>
          <p:cNvSpPr txBox="1">
            <a:spLocks noGrp="1"/>
          </p:cNvSpPr>
          <p:nvPr>
            <p:ph type="subTitle" idx="3"/>
          </p:nvPr>
        </p:nvSpPr>
        <p:spPr>
          <a:xfrm>
            <a:off x="720000" y="3579425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2"/>
          <p:cNvSpPr txBox="1">
            <a:spLocks noGrp="1"/>
          </p:cNvSpPr>
          <p:nvPr>
            <p:ph type="subTitle" idx="4"/>
          </p:nvPr>
        </p:nvSpPr>
        <p:spPr>
          <a:xfrm>
            <a:off x="3419425" y="3579425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2"/>
          <p:cNvSpPr txBox="1">
            <a:spLocks noGrp="1"/>
          </p:cNvSpPr>
          <p:nvPr>
            <p:ph type="subTitle" idx="5"/>
          </p:nvPr>
        </p:nvSpPr>
        <p:spPr>
          <a:xfrm>
            <a:off x="6118850" y="2149201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1" name="Google Shape;1791;p22"/>
          <p:cNvSpPr txBox="1">
            <a:spLocks noGrp="1"/>
          </p:cNvSpPr>
          <p:nvPr>
            <p:ph type="subTitle" idx="6"/>
          </p:nvPr>
        </p:nvSpPr>
        <p:spPr>
          <a:xfrm>
            <a:off x="6118850" y="3579425"/>
            <a:ext cx="2305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2"/>
          <p:cNvSpPr txBox="1">
            <a:spLocks noGrp="1"/>
          </p:cNvSpPr>
          <p:nvPr>
            <p:ph type="subTitle" idx="7"/>
          </p:nvPr>
        </p:nvSpPr>
        <p:spPr>
          <a:xfrm>
            <a:off x="721045" y="16566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3" name="Google Shape;1793;p22"/>
          <p:cNvSpPr txBox="1">
            <a:spLocks noGrp="1"/>
          </p:cNvSpPr>
          <p:nvPr>
            <p:ph type="subTitle" idx="8"/>
          </p:nvPr>
        </p:nvSpPr>
        <p:spPr>
          <a:xfrm>
            <a:off x="3420470" y="16566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4" name="Google Shape;1794;p22"/>
          <p:cNvSpPr txBox="1">
            <a:spLocks noGrp="1"/>
          </p:cNvSpPr>
          <p:nvPr>
            <p:ph type="subTitle" idx="9"/>
          </p:nvPr>
        </p:nvSpPr>
        <p:spPr>
          <a:xfrm>
            <a:off x="6119895" y="16566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5" name="Google Shape;1795;p22"/>
          <p:cNvSpPr txBox="1">
            <a:spLocks noGrp="1"/>
          </p:cNvSpPr>
          <p:nvPr>
            <p:ph type="subTitle" idx="13"/>
          </p:nvPr>
        </p:nvSpPr>
        <p:spPr>
          <a:xfrm>
            <a:off x="721045" y="30868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6" name="Google Shape;1796;p22"/>
          <p:cNvSpPr txBox="1">
            <a:spLocks noGrp="1"/>
          </p:cNvSpPr>
          <p:nvPr>
            <p:ph type="subTitle" idx="14"/>
          </p:nvPr>
        </p:nvSpPr>
        <p:spPr>
          <a:xfrm>
            <a:off x="3420470" y="30868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7" name="Google Shape;1797;p22"/>
          <p:cNvSpPr txBox="1">
            <a:spLocks noGrp="1"/>
          </p:cNvSpPr>
          <p:nvPr>
            <p:ph type="subTitle" idx="15"/>
          </p:nvPr>
        </p:nvSpPr>
        <p:spPr>
          <a:xfrm>
            <a:off x="6119895" y="3086800"/>
            <a:ext cx="2303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3"/>
          <p:cNvSpPr/>
          <p:nvPr/>
        </p:nvSpPr>
        <p:spPr>
          <a:xfrm rot="-5400000">
            <a:off x="6582082" y="-938615"/>
            <a:ext cx="3004935" cy="366469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23"/>
          <p:cNvSpPr/>
          <p:nvPr/>
        </p:nvSpPr>
        <p:spPr>
          <a:xfrm rot="-5400000" flipH="1">
            <a:off x="-391216" y="2110801"/>
            <a:ext cx="3586189" cy="4328694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23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23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3" name="Google Shape;1803;p23"/>
          <p:cNvGrpSpPr/>
          <p:nvPr/>
        </p:nvGrpSpPr>
        <p:grpSpPr>
          <a:xfrm rot="3287096">
            <a:off x="-105259" y="73278"/>
            <a:ext cx="620913" cy="895094"/>
            <a:chOff x="3563300" y="2901850"/>
            <a:chExt cx="712675" cy="1027375"/>
          </a:xfrm>
        </p:grpSpPr>
        <p:sp>
          <p:nvSpPr>
            <p:cNvPr id="1804" name="Google Shape;1804;p23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2" name="Google Shape;1822;p23"/>
          <p:cNvGrpSpPr/>
          <p:nvPr/>
        </p:nvGrpSpPr>
        <p:grpSpPr>
          <a:xfrm rot="5721596">
            <a:off x="8318881" y="4326399"/>
            <a:ext cx="965676" cy="592749"/>
            <a:chOff x="3635425" y="69650"/>
            <a:chExt cx="965800" cy="592825"/>
          </a:xfrm>
        </p:grpSpPr>
        <p:sp>
          <p:nvSpPr>
            <p:cNvPr id="1823" name="Google Shape;1823;p23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23"/>
          <p:cNvGrpSpPr/>
          <p:nvPr/>
        </p:nvGrpSpPr>
        <p:grpSpPr>
          <a:xfrm rot="2417957">
            <a:off x="8567376" y="4793532"/>
            <a:ext cx="592916" cy="295872"/>
            <a:chOff x="5351150" y="1861950"/>
            <a:chExt cx="1036450" cy="517200"/>
          </a:xfrm>
        </p:grpSpPr>
        <p:sp>
          <p:nvSpPr>
            <p:cNvPr id="1846" name="Google Shape;1846;p23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8" name="Google Shape;1868;p23"/>
          <p:cNvSpPr txBox="1">
            <a:spLocks noGrp="1"/>
          </p:cNvSpPr>
          <p:nvPr>
            <p:ph type="title" hasCustomPrompt="1"/>
          </p:nvPr>
        </p:nvSpPr>
        <p:spPr>
          <a:xfrm>
            <a:off x="713225" y="638357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9" name="Google Shape;1869;p23"/>
          <p:cNvSpPr txBox="1">
            <a:spLocks noGrp="1"/>
          </p:cNvSpPr>
          <p:nvPr>
            <p:ph type="subTitle" idx="1"/>
          </p:nvPr>
        </p:nvSpPr>
        <p:spPr>
          <a:xfrm>
            <a:off x="713225" y="1327277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0" name="Google Shape;1870;p23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90612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1" name="Google Shape;1871;p23"/>
          <p:cNvSpPr txBox="1">
            <a:spLocks noGrp="1"/>
          </p:cNvSpPr>
          <p:nvPr>
            <p:ph type="subTitle" idx="3"/>
          </p:nvPr>
        </p:nvSpPr>
        <p:spPr>
          <a:xfrm>
            <a:off x="2223600" y="267953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2" name="Google Shape;1872;p23"/>
          <p:cNvSpPr txBox="1">
            <a:spLocks noGrp="1"/>
          </p:cNvSpPr>
          <p:nvPr>
            <p:ph type="title" idx="4" hasCustomPrompt="1"/>
          </p:nvPr>
        </p:nvSpPr>
        <p:spPr>
          <a:xfrm>
            <a:off x="3733975" y="334286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3" name="Google Shape;1873;p23"/>
          <p:cNvSpPr txBox="1">
            <a:spLocks noGrp="1"/>
          </p:cNvSpPr>
          <p:nvPr>
            <p:ph type="subTitle" idx="5"/>
          </p:nvPr>
        </p:nvSpPr>
        <p:spPr>
          <a:xfrm>
            <a:off x="3733975" y="4031789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24"/>
          <p:cNvSpPr/>
          <p:nvPr/>
        </p:nvSpPr>
        <p:spPr>
          <a:xfrm rot="3829136" flipH="1">
            <a:off x="7753709" y="3623420"/>
            <a:ext cx="1931043" cy="275053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24"/>
          <p:cNvSpPr/>
          <p:nvPr/>
        </p:nvSpPr>
        <p:spPr>
          <a:xfrm rot="5400000" flipH="1">
            <a:off x="-258052" y="-995378"/>
            <a:ext cx="1499128" cy="2835277"/>
          </a:xfrm>
          <a:custGeom>
            <a:avLst/>
            <a:gdLst/>
            <a:ahLst/>
            <a:cxnLst/>
            <a:rect l="l" t="t" r="r" b="b"/>
            <a:pathLst>
              <a:path w="49415" h="74539" extrusionOk="0">
                <a:moveTo>
                  <a:pt x="49414" y="1"/>
                </a:moveTo>
                <a:cubicBezTo>
                  <a:pt x="46589" y="339"/>
                  <a:pt x="43804" y="756"/>
                  <a:pt x="41159" y="1493"/>
                </a:cubicBezTo>
                <a:cubicBezTo>
                  <a:pt x="36643" y="2746"/>
                  <a:pt x="32485" y="4934"/>
                  <a:pt x="30417" y="8057"/>
                </a:cubicBezTo>
                <a:cubicBezTo>
                  <a:pt x="26160" y="14562"/>
                  <a:pt x="32207" y="22539"/>
                  <a:pt x="28765" y="29283"/>
                </a:cubicBezTo>
                <a:cubicBezTo>
                  <a:pt x="26060" y="34614"/>
                  <a:pt x="18302" y="37578"/>
                  <a:pt x="12533" y="41517"/>
                </a:cubicBezTo>
                <a:cubicBezTo>
                  <a:pt x="5272" y="46430"/>
                  <a:pt x="796" y="53393"/>
                  <a:pt x="319" y="60534"/>
                </a:cubicBezTo>
                <a:cubicBezTo>
                  <a:pt x="1" y="65328"/>
                  <a:pt x="1513" y="70202"/>
                  <a:pt x="4536" y="74539"/>
                </a:cubicBezTo>
                <a:lnTo>
                  <a:pt x="49414" y="74539"/>
                </a:lnTo>
                <a:lnTo>
                  <a:pt x="494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24"/>
          <p:cNvSpPr/>
          <p:nvPr/>
        </p:nvSpPr>
        <p:spPr>
          <a:xfrm rot="-3829012">
            <a:off x="-1309578" y="3593500"/>
            <a:ext cx="2370653" cy="337670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24"/>
          <p:cNvSpPr/>
          <p:nvPr/>
        </p:nvSpPr>
        <p:spPr>
          <a:xfrm>
            <a:off x="7001952" y="-424649"/>
            <a:ext cx="2505994" cy="2089584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9" name="Google Shape;1879;p24"/>
          <p:cNvGrpSpPr/>
          <p:nvPr/>
        </p:nvGrpSpPr>
        <p:grpSpPr>
          <a:xfrm rot="-1158409">
            <a:off x="7903788" y="4351312"/>
            <a:ext cx="1734370" cy="1398283"/>
            <a:chOff x="8407218" y="2866971"/>
            <a:chExt cx="2624389" cy="2115834"/>
          </a:xfrm>
        </p:grpSpPr>
        <p:sp>
          <p:nvSpPr>
            <p:cNvPr id="1880" name="Google Shape;1880;p24"/>
            <p:cNvSpPr/>
            <p:nvPr/>
          </p:nvSpPr>
          <p:spPr>
            <a:xfrm>
              <a:off x="8479596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1" name="Google Shape;1881;p24"/>
            <p:cNvGrpSpPr/>
            <p:nvPr/>
          </p:nvGrpSpPr>
          <p:grpSpPr>
            <a:xfrm>
              <a:off x="8407218" y="2866971"/>
              <a:ext cx="2624389" cy="2115834"/>
              <a:chOff x="281500" y="2833900"/>
              <a:chExt cx="2812850" cy="2267775"/>
            </a:xfrm>
          </p:grpSpPr>
          <p:sp>
            <p:nvSpPr>
              <p:cNvPr id="1882" name="Google Shape;1882;p24"/>
              <p:cNvSpPr/>
              <p:nvPr/>
            </p:nvSpPr>
            <p:spPr>
              <a:xfrm>
                <a:off x="348625" y="2846400"/>
                <a:ext cx="13616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67" h="13028" extrusionOk="0">
                    <a:moveTo>
                      <a:pt x="10586" y="1"/>
                    </a:moveTo>
                    <a:cubicBezTo>
                      <a:pt x="6988" y="1"/>
                      <a:pt x="3410" y="272"/>
                      <a:pt x="1" y="873"/>
                    </a:cubicBezTo>
                    <a:cubicBezTo>
                      <a:pt x="15776" y="7139"/>
                      <a:pt x="35071" y="11754"/>
                      <a:pt x="54467" y="13027"/>
                    </a:cubicBezTo>
                    <a:cubicBezTo>
                      <a:pt x="50886" y="9248"/>
                      <a:pt x="44361" y="6562"/>
                      <a:pt x="37558" y="4473"/>
                    </a:cubicBezTo>
                    <a:cubicBezTo>
                      <a:pt x="31869" y="2703"/>
                      <a:pt x="25801" y="1271"/>
                      <a:pt x="19396" y="515"/>
                    </a:cubicBezTo>
                    <a:cubicBezTo>
                      <a:pt x="16501" y="183"/>
                      <a:pt x="13537" y="1"/>
                      <a:pt x="10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4"/>
              <p:cNvSpPr/>
              <p:nvPr/>
            </p:nvSpPr>
            <p:spPr>
              <a:xfrm>
                <a:off x="298743" y="2883130"/>
                <a:ext cx="1332049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58" h="12036" fill="none" extrusionOk="0">
                    <a:moveTo>
                      <a:pt x="1" y="1035"/>
                    </a:moveTo>
                    <a:cubicBezTo>
                      <a:pt x="10444" y="0"/>
                      <a:pt x="21365" y="20"/>
                      <a:pt x="31491" y="1731"/>
                    </a:cubicBezTo>
                    <a:cubicBezTo>
                      <a:pt x="41616" y="3482"/>
                      <a:pt x="50886" y="7023"/>
                      <a:pt x="56257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24"/>
              <p:cNvSpPr/>
              <p:nvPr/>
            </p:nvSpPr>
            <p:spPr>
              <a:xfrm>
                <a:off x="51175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0" y="955"/>
                    </a:moveTo>
                    <a:cubicBezTo>
                      <a:pt x="7818" y="0"/>
                      <a:pt x="16173" y="398"/>
                      <a:pt x="23573" y="2069"/>
                    </a:cubicBezTo>
                    <a:cubicBezTo>
                      <a:pt x="30993" y="3740"/>
                      <a:pt x="37399" y="6664"/>
                      <a:pt x="41735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4"/>
              <p:cNvSpPr/>
              <p:nvPr/>
            </p:nvSpPr>
            <p:spPr>
              <a:xfrm>
                <a:off x="1661050" y="2846400"/>
                <a:ext cx="1362175" cy="325700"/>
              </a:xfrm>
              <a:custGeom>
                <a:avLst/>
                <a:gdLst/>
                <a:ahLst/>
                <a:cxnLst/>
                <a:rect l="l" t="t" r="r" b="b"/>
                <a:pathLst>
                  <a:path w="54487" h="13028" extrusionOk="0">
                    <a:moveTo>
                      <a:pt x="43901" y="1"/>
                    </a:moveTo>
                    <a:cubicBezTo>
                      <a:pt x="40950" y="1"/>
                      <a:pt x="37986" y="183"/>
                      <a:pt x="35091" y="515"/>
                    </a:cubicBezTo>
                    <a:cubicBezTo>
                      <a:pt x="28686" y="1271"/>
                      <a:pt x="22618" y="2703"/>
                      <a:pt x="16929" y="4473"/>
                    </a:cubicBezTo>
                    <a:cubicBezTo>
                      <a:pt x="10126" y="6562"/>
                      <a:pt x="3581" y="9248"/>
                      <a:pt x="0" y="13027"/>
                    </a:cubicBezTo>
                    <a:cubicBezTo>
                      <a:pt x="19376" y="11754"/>
                      <a:pt x="38672" y="7139"/>
                      <a:pt x="54487" y="873"/>
                    </a:cubicBezTo>
                    <a:cubicBezTo>
                      <a:pt x="51077" y="272"/>
                      <a:pt x="47499" y="1"/>
                      <a:pt x="43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4"/>
              <p:cNvSpPr/>
              <p:nvPr/>
            </p:nvSpPr>
            <p:spPr>
              <a:xfrm>
                <a:off x="1740137" y="2883127"/>
                <a:ext cx="1343051" cy="300900"/>
              </a:xfrm>
              <a:custGeom>
                <a:avLst/>
                <a:gdLst/>
                <a:ahLst/>
                <a:cxnLst/>
                <a:rect l="l" t="t" r="r" b="b"/>
                <a:pathLst>
                  <a:path w="56277" h="12036" fill="none" extrusionOk="0">
                    <a:moveTo>
                      <a:pt x="56277" y="1035"/>
                    </a:moveTo>
                    <a:cubicBezTo>
                      <a:pt x="45833" y="0"/>
                      <a:pt x="34892" y="20"/>
                      <a:pt x="24767" y="1731"/>
                    </a:cubicBezTo>
                    <a:cubicBezTo>
                      <a:pt x="14661" y="3482"/>
                      <a:pt x="5371" y="7023"/>
                      <a:pt x="0" y="12036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4"/>
              <p:cNvSpPr/>
              <p:nvPr/>
            </p:nvSpPr>
            <p:spPr>
              <a:xfrm>
                <a:off x="1816700" y="2926400"/>
                <a:ext cx="1043400" cy="258625"/>
              </a:xfrm>
              <a:custGeom>
                <a:avLst/>
                <a:gdLst/>
                <a:ahLst/>
                <a:cxnLst/>
                <a:rect l="l" t="t" r="r" b="b"/>
                <a:pathLst>
                  <a:path w="41736" h="10345" fill="none" extrusionOk="0">
                    <a:moveTo>
                      <a:pt x="41736" y="955"/>
                    </a:moveTo>
                    <a:cubicBezTo>
                      <a:pt x="33918" y="0"/>
                      <a:pt x="25563" y="398"/>
                      <a:pt x="18163" y="2069"/>
                    </a:cubicBezTo>
                    <a:cubicBezTo>
                      <a:pt x="10743" y="3740"/>
                      <a:pt x="4318" y="6664"/>
                      <a:pt x="1" y="10344"/>
                    </a:cubicBezTo>
                  </a:path>
                </a:pathLst>
              </a:custGeom>
              <a:noFill/>
              <a:ln w="10450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4"/>
              <p:cNvSpPr/>
              <p:nvPr/>
            </p:nvSpPr>
            <p:spPr>
              <a:xfrm>
                <a:off x="281500" y="2833900"/>
                <a:ext cx="1263700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8" h="90711" extrusionOk="0">
                    <a:moveTo>
                      <a:pt x="0" y="0"/>
                    </a:moveTo>
                    <a:lnTo>
                      <a:pt x="0" y="79551"/>
                    </a:lnTo>
                    <a:lnTo>
                      <a:pt x="50547" y="90711"/>
                    </a:lnTo>
                    <a:lnTo>
                      <a:pt x="50547" y="11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4"/>
              <p:cNvSpPr/>
              <p:nvPr/>
            </p:nvSpPr>
            <p:spPr>
              <a:xfrm>
                <a:off x="1830625" y="2833900"/>
                <a:ext cx="1263725" cy="2267775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90711" extrusionOk="0">
                    <a:moveTo>
                      <a:pt x="50548" y="0"/>
                    </a:moveTo>
                    <a:lnTo>
                      <a:pt x="1" y="11160"/>
                    </a:lnTo>
                    <a:lnTo>
                      <a:pt x="1" y="90711"/>
                    </a:lnTo>
                    <a:lnTo>
                      <a:pt x="50548" y="79551"/>
                    </a:lnTo>
                    <a:lnTo>
                      <a:pt x="505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4"/>
              <p:cNvSpPr/>
              <p:nvPr/>
            </p:nvSpPr>
            <p:spPr>
              <a:xfrm>
                <a:off x="1916175" y="2952750"/>
                <a:ext cx="1100575" cy="1284100"/>
              </a:xfrm>
              <a:custGeom>
                <a:avLst/>
                <a:gdLst/>
                <a:ahLst/>
                <a:cxnLst/>
                <a:rect l="l" t="t" r="r" b="b"/>
                <a:pathLst>
                  <a:path w="44023" h="51364" extrusionOk="0">
                    <a:moveTo>
                      <a:pt x="44023" y="0"/>
                    </a:moveTo>
                    <a:lnTo>
                      <a:pt x="0" y="9708"/>
                    </a:lnTo>
                    <a:lnTo>
                      <a:pt x="0" y="51363"/>
                    </a:lnTo>
                    <a:lnTo>
                      <a:pt x="44023" y="41616"/>
                    </a:lnTo>
                    <a:lnTo>
                      <a:pt x="440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4"/>
              <p:cNvSpPr/>
              <p:nvPr/>
            </p:nvSpPr>
            <p:spPr>
              <a:xfrm>
                <a:off x="359075" y="4641809"/>
                <a:ext cx="1100100" cy="3138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4" extrusionOk="0">
                    <a:moveTo>
                      <a:pt x="0" y="1"/>
                    </a:moveTo>
                    <a:lnTo>
                      <a:pt x="0" y="2826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4"/>
              <p:cNvSpPr/>
              <p:nvPr/>
            </p:nvSpPr>
            <p:spPr>
              <a:xfrm>
                <a:off x="359075" y="452395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4"/>
              <p:cNvSpPr/>
              <p:nvPr/>
            </p:nvSpPr>
            <p:spPr>
              <a:xfrm>
                <a:off x="359075" y="440558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4"/>
              <p:cNvSpPr/>
              <p:nvPr/>
            </p:nvSpPr>
            <p:spPr>
              <a:xfrm>
                <a:off x="359075" y="428773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4"/>
              <p:cNvSpPr/>
              <p:nvPr/>
            </p:nvSpPr>
            <p:spPr>
              <a:xfrm>
                <a:off x="359075" y="4169359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4"/>
              <p:cNvSpPr/>
              <p:nvPr/>
            </p:nvSpPr>
            <p:spPr>
              <a:xfrm>
                <a:off x="359075" y="40515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4"/>
              <p:cNvSpPr/>
              <p:nvPr/>
            </p:nvSpPr>
            <p:spPr>
              <a:xfrm>
                <a:off x="359075" y="3933134"/>
                <a:ext cx="1100100" cy="3138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53" extrusionOk="0">
                    <a:moveTo>
                      <a:pt x="0" y="1"/>
                    </a:moveTo>
                    <a:lnTo>
                      <a:pt x="0" y="2825"/>
                    </a:lnTo>
                    <a:lnTo>
                      <a:pt x="44003" y="12553"/>
                    </a:lnTo>
                    <a:lnTo>
                      <a:pt x="44003" y="97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4"/>
              <p:cNvSpPr/>
              <p:nvPr/>
            </p:nvSpPr>
            <p:spPr>
              <a:xfrm>
                <a:off x="359075" y="3815284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2"/>
                    </a:lnTo>
                    <a:lnTo>
                      <a:pt x="44003" y="97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4"/>
              <p:cNvSpPr/>
              <p:nvPr/>
            </p:nvSpPr>
            <p:spPr>
              <a:xfrm>
                <a:off x="359075" y="3697409"/>
                <a:ext cx="1100100" cy="313325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3" extrusionOk="0">
                    <a:moveTo>
                      <a:pt x="0" y="0"/>
                    </a:moveTo>
                    <a:lnTo>
                      <a:pt x="0" y="2805"/>
                    </a:lnTo>
                    <a:lnTo>
                      <a:pt x="44003" y="12533"/>
                    </a:lnTo>
                    <a:lnTo>
                      <a:pt x="44003" y="9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4"/>
              <p:cNvSpPr/>
              <p:nvPr/>
            </p:nvSpPr>
            <p:spPr>
              <a:xfrm>
                <a:off x="359075" y="3579034"/>
                <a:ext cx="1100100" cy="313350"/>
              </a:xfrm>
              <a:custGeom>
                <a:avLst/>
                <a:gdLst/>
                <a:ahLst/>
                <a:cxnLst/>
                <a:rect l="l" t="t" r="r" b="b"/>
                <a:pathLst>
                  <a:path w="44004" h="12534" extrusionOk="0">
                    <a:moveTo>
                      <a:pt x="0" y="1"/>
                    </a:moveTo>
                    <a:lnTo>
                      <a:pt x="0" y="2806"/>
                    </a:lnTo>
                    <a:lnTo>
                      <a:pt x="44003" y="12533"/>
                    </a:lnTo>
                    <a:lnTo>
                      <a:pt x="44003" y="97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4"/>
              <p:cNvSpPr/>
              <p:nvPr/>
            </p:nvSpPr>
            <p:spPr>
              <a:xfrm>
                <a:off x="1967900" y="3025350"/>
                <a:ext cx="997150" cy="1138900"/>
              </a:xfrm>
              <a:custGeom>
                <a:avLst/>
                <a:gdLst/>
                <a:ahLst/>
                <a:cxnLst/>
                <a:rect l="l" t="t" r="r" b="b"/>
                <a:pathLst>
                  <a:path w="39886" h="45556" extrusionOk="0">
                    <a:moveTo>
                      <a:pt x="39885" y="1"/>
                    </a:moveTo>
                    <a:lnTo>
                      <a:pt x="0" y="8833"/>
                    </a:lnTo>
                    <a:lnTo>
                      <a:pt x="0" y="45555"/>
                    </a:lnTo>
                    <a:lnTo>
                      <a:pt x="39885" y="36723"/>
                    </a:lnTo>
                    <a:lnTo>
                      <a:pt x="398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4"/>
              <p:cNvSpPr/>
              <p:nvPr/>
            </p:nvSpPr>
            <p:spPr>
              <a:xfrm>
                <a:off x="2023600" y="3123325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1"/>
                    </a:moveTo>
                    <a:lnTo>
                      <a:pt x="0" y="7838"/>
                    </a:lnTo>
                    <a:lnTo>
                      <a:pt x="0" y="10027"/>
                    </a:lnTo>
                    <a:lnTo>
                      <a:pt x="35409" y="2189"/>
                    </a:lnTo>
                    <a:lnTo>
                      <a:pt x="35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4"/>
              <p:cNvSpPr/>
              <p:nvPr/>
            </p:nvSpPr>
            <p:spPr>
              <a:xfrm>
                <a:off x="2023600" y="3241700"/>
                <a:ext cx="8852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35410" h="10027" extrusionOk="0">
                    <a:moveTo>
                      <a:pt x="35409" y="0"/>
                    </a:moveTo>
                    <a:lnTo>
                      <a:pt x="0" y="7838"/>
                    </a:lnTo>
                    <a:lnTo>
                      <a:pt x="0" y="10026"/>
                    </a:lnTo>
                    <a:lnTo>
                      <a:pt x="35409" y="2188"/>
                    </a:lnTo>
                    <a:lnTo>
                      <a:pt x="354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4"/>
              <p:cNvSpPr/>
              <p:nvPr/>
            </p:nvSpPr>
            <p:spPr>
              <a:xfrm>
                <a:off x="1545175" y="3112875"/>
                <a:ext cx="285475" cy="1988800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79552" extrusionOk="0">
                    <a:moveTo>
                      <a:pt x="0" y="1"/>
                    </a:moveTo>
                    <a:lnTo>
                      <a:pt x="0" y="79552"/>
                    </a:lnTo>
                    <a:lnTo>
                      <a:pt x="11419" y="79552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rgbClr val="000000">
                  <a:alpha val="1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4"/>
              <p:cNvSpPr/>
              <p:nvPr/>
            </p:nvSpPr>
            <p:spPr>
              <a:xfrm>
                <a:off x="1545175" y="482067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1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4"/>
              <p:cNvSpPr/>
              <p:nvPr/>
            </p:nvSpPr>
            <p:spPr>
              <a:xfrm>
                <a:off x="1545175" y="3217325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4"/>
              <p:cNvSpPr/>
              <p:nvPr/>
            </p:nvSpPr>
            <p:spPr>
              <a:xfrm>
                <a:off x="1545175" y="4947500"/>
                <a:ext cx="2854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2885" extrusionOk="0">
                    <a:moveTo>
                      <a:pt x="0" y="0"/>
                    </a:moveTo>
                    <a:lnTo>
                      <a:pt x="0" y="2885"/>
                    </a:lnTo>
                    <a:lnTo>
                      <a:pt x="11419" y="2885"/>
                    </a:lnTo>
                    <a:lnTo>
                      <a:pt x="114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4"/>
              <p:cNvSpPr/>
              <p:nvPr/>
            </p:nvSpPr>
            <p:spPr>
              <a:xfrm>
                <a:off x="1603350" y="3371000"/>
                <a:ext cx="161175" cy="1376100"/>
              </a:xfrm>
              <a:custGeom>
                <a:avLst/>
                <a:gdLst/>
                <a:ahLst/>
                <a:cxnLst/>
                <a:rect l="l" t="t" r="r" b="b"/>
                <a:pathLst>
                  <a:path w="6447" h="55044" extrusionOk="0">
                    <a:moveTo>
                      <a:pt x="2865" y="0"/>
                    </a:moveTo>
                    <a:cubicBezTo>
                      <a:pt x="2865" y="1592"/>
                      <a:pt x="1572" y="2865"/>
                      <a:pt x="1" y="2865"/>
                    </a:cubicBezTo>
                    <a:lnTo>
                      <a:pt x="1" y="52199"/>
                    </a:lnTo>
                    <a:cubicBezTo>
                      <a:pt x="1572" y="52199"/>
                      <a:pt x="2865" y="53452"/>
                      <a:pt x="2865" y="55043"/>
                    </a:cubicBezTo>
                    <a:lnTo>
                      <a:pt x="3582" y="55043"/>
                    </a:lnTo>
                    <a:cubicBezTo>
                      <a:pt x="3582" y="53492"/>
                      <a:pt x="4855" y="52199"/>
                      <a:pt x="6446" y="52199"/>
                    </a:cubicBezTo>
                    <a:lnTo>
                      <a:pt x="6446" y="2865"/>
                    </a:lnTo>
                    <a:cubicBezTo>
                      <a:pt x="4875" y="2865"/>
                      <a:pt x="3582" y="1592"/>
                      <a:pt x="35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0" name="Google Shape;1910;p24"/>
            <p:cNvSpPr/>
            <p:nvPr/>
          </p:nvSpPr>
          <p:spPr>
            <a:xfrm>
              <a:off x="9932370" y="443470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9932370" y="4553750"/>
              <a:ext cx="1026836" cy="292822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8477508" y="3024262"/>
              <a:ext cx="1026393" cy="68025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3" name="Google Shape;1913;p24"/>
          <p:cNvGrpSpPr/>
          <p:nvPr/>
        </p:nvGrpSpPr>
        <p:grpSpPr>
          <a:xfrm flipH="1">
            <a:off x="8542134" y="-327300"/>
            <a:ext cx="965805" cy="1080049"/>
            <a:chOff x="2180275" y="-47850"/>
            <a:chExt cx="812625" cy="908750"/>
          </a:xfrm>
        </p:grpSpPr>
        <p:sp>
          <p:nvSpPr>
            <p:cNvPr id="1914" name="Google Shape;1914;p24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24"/>
          <p:cNvGrpSpPr/>
          <p:nvPr/>
        </p:nvGrpSpPr>
        <p:grpSpPr>
          <a:xfrm flipH="1">
            <a:off x="-10" y="4490840"/>
            <a:ext cx="808461" cy="818631"/>
            <a:chOff x="-164575" y="3031625"/>
            <a:chExt cx="624150" cy="632050"/>
          </a:xfrm>
        </p:grpSpPr>
        <p:sp>
          <p:nvSpPr>
            <p:cNvPr id="1933" name="Google Shape;1933;p24"/>
            <p:cNvSpPr/>
            <p:nvPr/>
          </p:nvSpPr>
          <p:spPr>
            <a:xfrm>
              <a:off x="-69600" y="3106800"/>
              <a:ext cx="314825" cy="364425"/>
            </a:xfrm>
            <a:custGeom>
              <a:avLst/>
              <a:gdLst/>
              <a:ahLst/>
              <a:cxnLst/>
              <a:rect l="l" t="t" r="r" b="b"/>
              <a:pathLst>
                <a:path w="12593" h="14577" extrusionOk="0">
                  <a:moveTo>
                    <a:pt x="2842" y="0"/>
                  </a:moveTo>
                  <a:cubicBezTo>
                    <a:pt x="2083" y="0"/>
                    <a:pt x="1328" y="265"/>
                    <a:pt x="836" y="810"/>
                  </a:cubicBezTo>
                  <a:cubicBezTo>
                    <a:pt x="239" y="1446"/>
                    <a:pt x="40" y="2381"/>
                    <a:pt x="1" y="3277"/>
                  </a:cubicBezTo>
                  <a:cubicBezTo>
                    <a:pt x="1" y="4291"/>
                    <a:pt x="200" y="5306"/>
                    <a:pt x="597" y="6221"/>
                  </a:cubicBezTo>
                  <a:cubicBezTo>
                    <a:pt x="1314" y="7892"/>
                    <a:pt x="2646" y="9205"/>
                    <a:pt x="4059" y="10358"/>
                  </a:cubicBezTo>
                  <a:cubicBezTo>
                    <a:pt x="5252" y="11353"/>
                    <a:pt x="6565" y="12248"/>
                    <a:pt x="7898" y="13004"/>
                  </a:cubicBezTo>
                  <a:cubicBezTo>
                    <a:pt x="8637" y="13447"/>
                    <a:pt x="10165" y="14577"/>
                    <a:pt x="11159" y="14577"/>
                  </a:cubicBezTo>
                  <a:cubicBezTo>
                    <a:pt x="11236" y="14577"/>
                    <a:pt x="11310" y="14570"/>
                    <a:pt x="11379" y="14556"/>
                  </a:cubicBezTo>
                  <a:cubicBezTo>
                    <a:pt x="12593" y="14277"/>
                    <a:pt x="11618" y="12447"/>
                    <a:pt x="11399" y="11731"/>
                  </a:cubicBezTo>
                  <a:cubicBezTo>
                    <a:pt x="10623" y="9344"/>
                    <a:pt x="9629" y="7016"/>
                    <a:pt x="8435" y="4808"/>
                  </a:cubicBezTo>
                  <a:cubicBezTo>
                    <a:pt x="7659" y="3396"/>
                    <a:pt x="6764" y="1944"/>
                    <a:pt x="5451" y="989"/>
                  </a:cubicBezTo>
                  <a:cubicBezTo>
                    <a:pt x="4775" y="452"/>
                    <a:pt x="3979" y="94"/>
                    <a:pt x="3144" y="14"/>
                  </a:cubicBezTo>
                  <a:cubicBezTo>
                    <a:pt x="3043" y="5"/>
                    <a:pt x="2943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21425" y="3226500"/>
              <a:ext cx="438150" cy="437175"/>
            </a:xfrm>
            <a:custGeom>
              <a:avLst/>
              <a:gdLst/>
              <a:ahLst/>
              <a:cxnLst/>
              <a:rect l="l" t="t" r="r" b="b"/>
              <a:pathLst>
                <a:path w="17526" h="17487" extrusionOk="0">
                  <a:moveTo>
                    <a:pt x="0" y="0"/>
                  </a:moveTo>
                  <a:cubicBezTo>
                    <a:pt x="1015" y="1831"/>
                    <a:pt x="2188" y="3561"/>
                    <a:pt x="3461" y="5252"/>
                  </a:cubicBezTo>
                  <a:cubicBezTo>
                    <a:pt x="3780" y="5650"/>
                    <a:pt x="4098" y="6068"/>
                    <a:pt x="4416" y="6466"/>
                  </a:cubicBezTo>
                  <a:lnTo>
                    <a:pt x="5451" y="7659"/>
                  </a:lnTo>
                  <a:lnTo>
                    <a:pt x="6505" y="8793"/>
                  </a:lnTo>
                  <a:lnTo>
                    <a:pt x="7599" y="9927"/>
                  </a:lnTo>
                  <a:lnTo>
                    <a:pt x="8733" y="11021"/>
                  </a:lnTo>
                  <a:lnTo>
                    <a:pt x="9887" y="12055"/>
                  </a:lnTo>
                  <a:lnTo>
                    <a:pt x="11080" y="13070"/>
                  </a:lnTo>
                  <a:cubicBezTo>
                    <a:pt x="11478" y="13408"/>
                    <a:pt x="11876" y="13726"/>
                    <a:pt x="12314" y="14045"/>
                  </a:cubicBezTo>
                  <a:cubicBezTo>
                    <a:pt x="13965" y="15318"/>
                    <a:pt x="15715" y="16491"/>
                    <a:pt x="17525" y="17486"/>
                  </a:cubicBezTo>
                  <a:cubicBezTo>
                    <a:pt x="15894" y="16213"/>
                    <a:pt x="14243" y="14940"/>
                    <a:pt x="12672" y="13607"/>
                  </a:cubicBezTo>
                  <a:cubicBezTo>
                    <a:pt x="12274" y="13249"/>
                    <a:pt x="11916" y="12891"/>
                    <a:pt x="11518" y="12573"/>
                  </a:cubicBezTo>
                  <a:lnTo>
                    <a:pt x="10364" y="11538"/>
                  </a:lnTo>
                  <a:lnTo>
                    <a:pt x="9210" y="10464"/>
                  </a:lnTo>
                  <a:lnTo>
                    <a:pt x="8116" y="9370"/>
                  </a:lnTo>
                  <a:lnTo>
                    <a:pt x="7042" y="8276"/>
                  </a:lnTo>
                  <a:lnTo>
                    <a:pt x="5968" y="7162"/>
                  </a:lnTo>
                  <a:lnTo>
                    <a:pt x="4914" y="6008"/>
                  </a:lnTo>
                  <a:cubicBezTo>
                    <a:pt x="4595" y="5610"/>
                    <a:pt x="4237" y="5252"/>
                    <a:pt x="3899" y="4854"/>
                  </a:cubicBezTo>
                  <a:cubicBezTo>
                    <a:pt x="2566" y="3283"/>
                    <a:pt x="1273" y="16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-164575" y="3346675"/>
              <a:ext cx="415775" cy="270550"/>
            </a:xfrm>
            <a:custGeom>
              <a:avLst/>
              <a:gdLst/>
              <a:ahLst/>
              <a:cxnLst/>
              <a:rect l="l" t="t" r="r" b="b"/>
              <a:pathLst>
                <a:path w="16631" h="10822" extrusionOk="0">
                  <a:moveTo>
                    <a:pt x="2907" y="1"/>
                  </a:moveTo>
                  <a:cubicBezTo>
                    <a:pt x="2538" y="1"/>
                    <a:pt x="2175" y="62"/>
                    <a:pt x="1830" y="206"/>
                  </a:cubicBezTo>
                  <a:cubicBezTo>
                    <a:pt x="617" y="743"/>
                    <a:pt x="0" y="2156"/>
                    <a:pt x="120" y="3469"/>
                  </a:cubicBezTo>
                  <a:cubicBezTo>
                    <a:pt x="279" y="4762"/>
                    <a:pt x="1015" y="5935"/>
                    <a:pt x="1930" y="6870"/>
                  </a:cubicBezTo>
                  <a:cubicBezTo>
                    <a:pt x="3780" y="8760"/>
                    <a:pt x="6246" y="9954"/>
                    <a:pt x="8833" y="10491"/>
                  </a:cubicBezTo>
                  <a:cubicBezTo>
                    <a:pt x="9975" y="10717"/>
                    <a:pt x="11136" y="10821"/>
                    <a:pt x="12294" y="10821"/>
                  </a:cubicBezTo>
                  <a:cubicBezTo>
                    <a:pt x="13274" y="10821"/>
                    <a:pt x="14252" y="10747"/>
                    <a:pt x="15218" y="10610"/>
                  </a:cubicBezTo>
                  <a:cubicBezTo>
                    <a:pt x="16630" y="10411"/>
                    <a:pt x="16332" y="9874"/>
                    <a:pt x="15337" y="9218"/>
                  </a:cubicBezTo>
                  <a:cubicBezTo>
                    <a:pt x="14343" y="8522"/>
                    <a:pt x="13348" y="7805"/>
                    <a:pt x="12453" y="6990"/>
                  </a:cubicBezTo>
                  <a:cubicBezTo>
                    <a:pt x="9966" y="4782"/>
                    <a:pt x="7977" y="1897"/>
                    <a:pt x="4953" y="505"/>
                  </a:cubicBezTo>
                  <a:cubicBezTo>
                    <a:pt x="4316" y="219"/>
                    <a:pt x="3602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-75575" y="3461225"/>
              <a:ext cx="460550" cy="156650"/>
            </a:xfrm>
            <a:custGeom>
              <a:avLst/>
              <a:gdLst/>
              <a:ahLst/>
              <a:cxnLst/>
              <a:rect l="l" t="t" r="r" b="b"/>
              <a:pathLst>
                <a:path w="18422" h="6266" extrusionOk="0">
                  <a:moveTo>
                    <a:pt x="1" y="1"/>
                  </a:moveTo>
                  <a:lnTo>
                    <a:pt x="1" y="1"/>
                  </a:lnTo>
                  <a:cubicBezTo>
                    <a:pt x="1274" y="1095"/>
                    <a:pt x="2627" y="2030"/>
                    <a:pt x="4119" y="2786"/>
                  </a:cubicBezTo>
                  <a:cubicBezTo>
                    <a:pt x="4477" y="2985"/>
                    <a:pt x="4855" y="3164"/>
                    <a:pt x="5213" y="3363"/>
                  </a:cubicBezTo>
                  <a:lnTo>
                    <a:pt x="6347" y="3880"/>
                  </a:lnTo>
                  <a:cubicBezTo>
                    <a:pt x="6705" y="4059"/>
                    <a:pt x="7103" y="4218"/>
                    <a:pt x="7481" y="4357"/>
                  </a:cubicBezTo>
                  <a:lnTo>
                    <a:pt x="8654" y="4775"/>
                  </a:lnTo>
                  <a:lnTo>
                    <a:pt x="9848" y="5153"/>
                  </a:lnTo>
                  <a:lnTo>
                    <a:pt x="11041" y="5471"/>
                  </a:lnTo>
                  <a:lnTo>
                    <a:pt x="12255" y="5750"/>
                  </a:lnTo>
                  <a:cubicBezTo>
                    <a:pt x="12653" y="5849"/>
                    <a:pt x="13070" y="5909"/>
                    <a:pt x="13468" y="5969"/>
                  </a:cubicBezTo>
                  <a:cubicBezTo>
                    <a:pt x="14696" y="6161"/>
                    <a:pt x="15923" y="6265"/>
                    <a:pt x="17151" y="6265"/>
                  </a:cubicBezTo>
                  <a:cubicBezTo>
                    <a:pt x="17574" y="6265"/>
                    <a:pt x="17998" y="6253"/>
                    <a:pt x="18422" y="6227"/>
                  </a:cubicBezTo>
                  <a:cubicBezTo>
                    <a:pt x="16770" y="6008"/>
                    <a:pt x="15159" y="5750"/>
                    <a:pt x="13568" y="5412"/>
                  </a:cubicBezTo>
                  <a:cubicBezTo>
                    <a:pt x="13170" y="5312"/>
                    <a:pt x="12772" y="5233"/>
                    <a:pt x="12374" y="5133"/>
                  </a:cubicBezTo>
                  <a:lnTo>
                    <a:pt x="11220" y="4835"/>
                  </a:lnTo>
                  <a:lnTo>
                    <a:pt x="10047" y="4477"/>
                  </a:lnTo>
                  <a:lnTo>
                    <a:pt x="8873" y="4119"/>
                  </a:lnTo>
                  <a:lnTo>
                    <a:pt x="7739" y="3721"/>
                  </a:lnTo>
                  <a:cubicBezTo>
                    <a:pt x="7321" y="3562"/>
                    <a:pt x="6963" y="3422"/>
                    <a:pt x="6585" y="3263"/>
                  </a:cubicBezTo>
                  <a:lnTo>
                    <a:pt x="5471" y="2786"/>
                  </a:lnTo>
                  <a:cubicBezTo>
                    <a:pt x="5093" y="2627"/>
                    <a:pt x="4716" y="2467"/>
                    <a:pt x="4338" y="2288"/>
                  </a:cubicBezTo>
                  <a:cubicBezTo>
                    <a:pt x="2846" y="1592"/>
                    <a:pt x="1413" y="81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200950" y="3031625"/>
              <a:ext cx="201925" cy="447125"/>
            </a:xfrm>
            <a:custGeom>
              <a:avLst/>
              <a:gdLst/>
              <a:ahLst/>
              <a:cxnLst/>
              <a:rect l="l" t="t" r="r" b="b"/>
              <a:pathLst>
                <a:path w="8077" h="17885" extrusionOk="0">
                  <a:moveTo>
                    <a:pt x="4761" y="1"/>
                  </a:moveTo>
                  <a:cubicBezTo>
                    <a:pt x="4018" y="1"/>
                    <a:pt x="3255" y="261"/>
                    <a:pt x="2666" y="714"/>
                  </a:cubicBezTo>
                  <a:cubicBezTo>
                    <a:pt x="1612" y="1509"/>
                    <a:pt x="1015" y="2743"/>
                    <a:pt x="677" y="4016"/>
                  </a:cubicBezTo>
                  <a:cubicBezTo>
                    <a:pt x="0" y="6542"/>
                    <a:pt x="239" y="9307"/>
                    <a:pt x="1154" y="11774"/>
                  </a:cubicBezTo>
                  <a:cubicBezTo>
                    <a:pt x="1890" y="13783"/>
                    <a:pt x="3004" y="15633"/>
                    <a:pt x="4377" y="17284"/>
                  </a:cubicBezTo>
                  <a:cubicBezTo>
                    <a:pt x="4718" y="17702"/>
                    <a:pt x="4970" y="17885"/>
                    <a:pt x="5156" y="17885"/>
                  </a:cubicBezTo>
                  <a:cubicBezTo>
                    <a:pt x="5456" y="17885"/>
                    <a:pt x="5581" y="17405"/>
                    <a:pt x="5630" y="16668"/>
                  </a:cubicBezTo>
                  <a:cubicBezTo>
                    <a:pt x="5690" y="15474"/>
                    <a:pt x="5789" y="14261"/>
                    <a:pt x="6028" y="13067"/>
                  </a:cubicBezTo>
                  <a:cubicBezTo>
                    <a:pt x="6625" y="9805"/>
                    <a:pt x="8077" y="6602"/>
                    <a:pt x="7679" y="3300"/>
                  </a:cubicBezTo>
                  <a:cubicBezTo>
                    <a:pt x="7560" y="2225"/>
                    <a:pt x="7182" y="1111"/>
                    <a:pt x="6326" y="475"/>
                  </a:cubicBezTo>
                  <a:cubicBezTo>
                    <a:pt x="5872" y="149"/>
                    <a:pt x="5322" y="1"/>
                    <a:pt x="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278525" y="3136975"/>
              <a:ext cx="114400" cy="474475"/>
            </a:xfrm>
            <a:custGeom>
              <a:avLst/>
              <a:gdLst/>
              <a:ahLst/>
              <a:cxnLst/>
              <a:rect l="l" t="t" r="r" b="b"/>
              <a:pathLst>
                <a:path w="4576" h="18979" extrusionOk="0">
                  <a:moveTo>
                    <a:pt x="359" y="1"/>
                  </a:moveTo>
                  <a:cubicBezTo>
                    <a:pt x="80" y="1632"/>
                    <a:pt x="1" y="3283"/>
                    <a:pt x="80" y="4954"/>
                  </a:cubicBezTo>
                  <a:cubicBezTo>
                    <a:pt x="100" y="5372"/>
                    <a:pt x="120" y="5770"/>
                    <a:pt x="160" y="6187"/>
                  </a:cubicBezTo>
                  <a:lnTo>
                    <a:pt x="279" y="7441"/>
                  </a:lnTo>
                  <a:cubicBezTo>
                    <a:pt x="359" y="7838"/>
                    <a:pt x="398" y="8256"/>
                    <a:pt x="478" y="8654"/>
                  </a:cubicBezTo>
                  <a:lnTo>
                    <a:pt x="717" y="9868"/>
                  </a:lnTo>
                  <a:lnTo>
                    <a:pt x="1015" y="11081"/>
                  </a:lnTo>
                  <a:lnTo>
                    <a:pt x="1373" y="12275"/>
                  </a:lnTo>
                  <a:lnTo>
                    <a:pt x="1771" y="13448"/>
                  </a:lnTo>
                  <a:cubicBezTo>
                    <a:pt x="1910" y="13846"/>
                    <a:pt x="2069" y="14244"/>
                    <a:pt x="2209" y="14622"/>
                  </a:cubicBezTo>
                  <a:cubicBezTo>
                    <a:pt x="2865" y="16134"/>
                    <a:pt x="3641" y="17606"/>
                    <a:pt x="4576" y="18978"/>
                  </a:cubicBezTo>
                  <a:cubicBezTo>
                    <a:pt x="3900" y="17447"/>
                    <a:pt x="3283" y="15935"/>
                    <a:pt x="2766" y="14403"/>
                  </a:cubicBezTo>
                  <a:cubicBezTo>
                    <a:pt x="2646" y="14005"/>
                    <a:pt x="2507" y="13607"/>
                    <a:pt x="2388" y="13229"/>
                  </a:cubicBezTo>
                  <a:lnTo>
                    <a:pt x="2049" y="12056"/>
                  </a:lnTo>
                  <a:lnTo>
                    <a:pt x="1711" y="10882"/>
                  </a:lnTo>
                  <a:lnTo>
                    <a:pt x="1453" y="9688"/>
                  </a:lnTo>
                  <a:lnTo>
                    <a:pt x="1194" y="8495"/>
                  </a:lnTo>
                  <a:lnTo>
                    <a:pt x="975" y="7301"/>
                  </a:lnTo>
                  <a:lnTo>
                    <a:pt x="796" y="6108"/>
                  </a:lnTo>
                  <a:cubicBezTo>
                    <a:pt x="756" y="5690"/>
                    <a:pt x="697" y="5292"/>
                    <a:pt x="657" y="4894"/>
                  </a:cubicBezTo>
                  <a:cubicBezTo>
                    <a:pt x="478" y="3283"/>
                    <a:pt x="398" y="1632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9" name="Google Shape;1939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24"/>
          <p:cNvSpPr txBox="1">
            <a:spLocks noGrp="1"/>
          </p:cNvSpPr>
          <p:nvPr>
            <p:ph type="subTitle" idx="1"/>
          </p:nvPr>
        </p:nvSpPr>
        <p:spPr>
          <a:xfrm>
            <a:off x="720050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24"/>
          <p:cNvSpPr txBox="1">
            <a:spLocks noGrp="1"/>
          </p:cNvSpPr>
          <p:nvPr>
            <p:ph type="subTitle" idx="2"/>
          </p:nvPr>
        </p:nvSpPr>
        <p:spPr>
          <a:xfrm>
            <a:off x="720000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24"/>
          <p:cNvSpPr txBox="1">
            <a:spLocks noGrp="1"/>
          </p:cNvSpPr>
          <p:nvPr>
            <p:ph type="subTitle" idx="3"/>
          </p:nvPr>
        </p:nvSpPr>
        <p:spPr>
          <a:xfrm>
            <a:off x="2671641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3" name="Google Shape;1943;p24"/>
          <p:cNvSpPr txBox="1">
            <a:spLocks noGrp="1"/>
          </p:cNvSpPr>
          <p:nvPr>
            <p:ph type="subTitle" idx="4"/>
          </p:nvPr>
        </p:nvSpPr>
        <p:spPr>
          <a:xfrm>
            <a:off x="2671634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24"/>
          <p:cNvSpPr txBox="1">
            <a:spLocks noGrp="1"/>
          </p:cNvSpPr>
          <p:nvPr>
            <p:ph type="subTitle" idx="5"/>
          </p:nvPr>
        </p:nvSpPr>
        <p:spPr>
          <a:xfrm>
            <a:off x="4623281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24"/>
          <p:cNvSpPr txBox="1">
            <a:spLocks noGrp="1"/>
          </p:cNvSpPr>
          <p:nvPr>
            <p:ph type="subTitle" idx="6"/>
          </p:nvPr>
        </p:nvSpPr>
        <p:spPr>
          <a:xfrm>
            <a:off x="4623267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4"/>
          <p:cNvSpPr txBox="1">
            <a:spLocks noGrp="1"/>
          </p:cNvSpPr>
          <p:nvPr>
            <p:ph type="subTitle" idx="7"/>
          </p:nvPr>
        </p:nvSpPr>
        <p:spPr>
          <a:xfrm>
            <a:off x="6574922" y="3143652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24"/>
          <p:cNvSpPr txBox="1">
            <a:spLocks noGrp="1"/>
          </p:cNvSpPr>
          <p:nvPr>
            <p:ph type="subTitle" idx="8"/>
          </p:nvPr>
        </p:nvSpPr>
        <p:spPr>
          <a:xfrm>
            <a:off x="6574901" y="3668150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24"/>
          <p:cNvSpPr txBox="1">
            <a:spLocks noGrp="1"/>
          </p:cNvSpPr>
          <p:nvPr>
            <p:ph type="subTitle" idx="9"/>
          </p:nvPr>
        </p:nvSpPr>
        <p:spPr>
          <a:xfrm>
            <a:off x="720050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9" name="Google Shape;1949;p24"/>
          <p:cNvSpPr txBox="1">
            <a:spLocks noGrp="1"/>
          </p:cNvSpPr>
          <p:nvPr>
            <p:ph type="subTitle" idx="13"/>
          </p:nvPr>
        </p:nvSpPr>
        <p:spPr>
          <a:xfrm>
            <a:off x="720000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24"/>
          <p:cNvSpPr txBox="1">
            <a:spLocks noGrp="1"/>
          </p:cNvSpPr>
          <p:nvPr>
            <p:ph type="subTitle" idx="14"/>
          </p:nvPr>
        </p:nvSpPr>
        <p:spPr>
          <a:xfrm>
            <a:off x="2671641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1" name="Google Shape;1951;p24"/>
          <p:cNvSpPr txBox="1">
            <a:spLocks noGrp="1"/>
          </p:cNvSpPr>
          <p:nvPr>
            <p:ph type="subTitle" idx="15"/>
          </p:nvPr>
        </p:nvSpPr>
        <p:spPr>
          <a:xfrm>
            <a:off x="2671634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24"/>
          <p:cNvSpPr txBox="1">
            <a:spLocks noGrp="1"/>
          </p:cNvSpPr>
          <p:nvPr>
            <p:ph type="subTitle" idx="16"/>
          </p:nvPr>
        </p:nvSpPr>
        <p:spPr>
          <a:xfrm>
            <a:off x="4623281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3" name="Google Shape;1953;p24"/>
          <p:cNvSpPr txBox="1">
            <a:spLocks noGrp="1"/>
          </p:cNvSpPr>
          <p:nvPr>
            <p:ph type="subTitle" idx="17"/>
          </p:nvPr>
        </p:nvSpPr>
        <p:spPr>
          <a:xfrm>
            <a:off x="4623269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4" name="Google Shape;1954;p24"/>
          <p:cNvSpPr txBox="1">
            <a:spLocks noGrp="1"/>
          </p:cNvSpPr>
          <p:nvPr>
            <p:ph type="subTitle" idx="18"/>
          </p:nvPr>
        </p:nvSpPr>
        <p:spPr>
          <a:xfrm>
            <a:off x="6574922" y="1338700"/>
            <a:ext cx="184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ima Madurai"/>
              <a:buNone/>
              <a:defRPr sz="22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24"/>
          <p:cNvSpPr txBox="1">
            <a:spLocks noGrp="1"/>
          </p:cNvSpPr>
          <p:nvPr>
            <p:ph type="subTitle" idx="19"/>
          </p:nvPr>
        </p:nvSpPr>
        <p:spPr>
          <a:xfrm>
            <a:off x="6574903" y="1862091"/>
            <a:ext cx="1849200" cy="93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5"/>
          <p:cNvSpPr/>
          <p:nvPr/>
        </p:nvSpPr>
        <p:spPr>
          <a:xfrm rot="-5400000">
            <a:off x="7350685" y="-862681"/>
            <a:ext cx="2312448" cy="2820166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25"/>
          <p:cNvSpPr/>
          <p:nvPr/>
        </p:nvSpPr>
        <p:spPr>
          <a:xfrm rot="-5400000" flipH="1">
            <a:off x="-509346" y="3369883"/>
            <a:ext cx="2445143" cy="2951426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5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25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1" name="Google Shape;1961;p25"/>
          <p:cNvGrpSpPr/>
          <p:nvPr/>
        </p:nvGrpSpPr>
        <p:grpSpPr>
          <a:xfrm>
            <a:off x="-312999" y="4212558"/>
            <a:ext cx="1287758" cy="1477190"/>
            <a:chOff x="6991800" y="4370325"/>
            <a:chExt cx="1673500" cy="1919675"/>
          </a:xfrm>
        </p:grpSpPr>
        <p:sp>
          <p:nvSpPr>
            <p:cNvPr id="1962" name="Google Shape;1962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7004750" y="4562300"/>
              <a:ext cx="1622750" cy="1727700"/>
            </a:xfrm>
            <a:custGeom>
              <a:avLst/>
              <a:gdLst/>
              <a:ahLst/>
              <a:cxnLst/>
              <a:rect l="l" t="t" r="r" b="b"/>
              <a:pathLst>
                <a:path w="64910" h="69108" extrusionOk="0">
                  <a:moveTo>
                    <a:pt x="32763" y="0"/>
                  </a:moveTo>
                  <a:lnTo>
                    <a:pt x="0" y="22678"/>
                  </a:lnTo>
                  <a:lnTo>
                    <a:pt x="32147" y="69108"/>
                  </a:lnTo>
                  <a:lnTo>
                    <a:pt x="64910" y="46430"/>
                  </a:lnTo>
                  <a:lnTo>
                    <a:pt x="32763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7006225" y="4476750"/>
              <a:ext cx="1646650" cy="1772975"/>
            </a:xfrm>
            <a:custGeom>
              <a:avLst/>
              <a:gdLst/>
              <a:ahLst/>
              <a:cxnLst/>
              <a:rect l="l" t="t" r="r" b="b"/>
              <a:pathLst>
                <a:path w="65866" h="70919" extrusionOk="0">
                  <a:moveTo>
                    <a:pt x="35390" y="1"/>
                  </a:moveTo>
                  <a:lnTo>
                    <a:pt x="1" y="24489"/>
                  </a:lnTo>
                  <a:lnTo>
                    <a:pt x="32147" y="70918"/>
                  </a:lnTo>
                  <a:lnTo>
                    <a:pt x="64891" y="48241"/>
                  </a:lnTo>
                  <a:lnTo>
                    <a:pt x="65865" y="44023"/>
                  </a:lnTo>
                  <a:lnTo>
                    <a:pt x="35390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7043025" y="4370325"/>
              <a:ext cx="1622275" cy="1727725"/>
            </a:xfrm>
            <a:custGeom>
              <a:avLst/>
              <a:gdLst/>
              <a:ahLst/>
              <a:cxnLst/>
              <a:rect l="l" t="t" r="r" b="b"/>
              <a:pathLst>
                <a:path w="64891" h="69109" extrusionOk="0">
                  <a:moveTo>
                    <a:pt x="32744" y="1"/>
                  </a:moveTo>
                  <a:lnTo>
                    <a:pt x="1" y="22678"/>
                  </a:lnTo>
                  <a:lnTo>
                    <a:pt x="32147" y="69108"/>
                  </a:lnTo>
                  <a:lnTo>
                    <a:pt x="64891" y="46430"/>
                  </a:lnTo>
                  <a:lnTo>
                    <a:pt x="32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66" name="Google Shape;1966;p25"/>
            <p:cNvCxnSpPr/>
            <p:nvPr/>
          </p:nvCxnSpPr>
          <p:spPr>
            <a:xfrm flipH="1">
              <a:off x="7819100" y="5579750"/>
              <a:ext cx="8334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25"/>
            <p:cNvCxnSpPr/>
            <p:nvPr/>
          </p:nvCxnSpPr>
          <p:spPr>
            <a:xfrm flipH="1">
              <a:off x="7793300" y="5611488"/>
              <a:ext cx="859200" cy="58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25"/>
            <p:cNvCxnSpPr/>
            <p:nvPr/>
          </p:nvCxnSpPr>
          <p:spPr>
            <a:xfrm flipH="1">
              <a:off x="7793350" y="5658800"/>
              <a:ext cx="83820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69" name="Google Shape;1969;p25"/>
            <p:cNvSpPr/>
            <p:nvPr/>
          </p:nvSpPr>
          <p:spPr>
            <a:xfrm>
              <a:off x="7186250" y="4504100"/>
              <a:ext cx="1326875" cy="1412925"/>
            </a:xfrm>
            <a:custGeom>
              <a:avLst/>
              <a:gdLst/>
              <a:ahLst/>
              <a:cxnLst/>
              <a:rect l="l" t="t" r="r" b="b"/>
              <a:pathLst>
                <a:path w="53075" h="56517" extrusionOk="0">
                  <a:moveTo>
                    <a:pt x="26796" y="1"/>
                  </a:moveTo>
                  <a:lnTo>
                    <a:pt x="1" y="18541"/>
                  </a:lnTo>
                  <a:lnTo>
                    <a:pt x="26299" y="56516"/>
                  </a:lnTo>
                  <a:lnTo>
                    <a:pt x="53075" y="37976"/>
                  </a:lnTo>
                  <a:lnTo>
                    <a:pt x="26796" y="1"/>
                  </a:lnTo>
                  <a:close/>
                </a:path>
              </a:pathLst>
            </a:custGeom>
            <a:solidFill>
              <a:schemeClr val="accent3"/>
            </a:solidFill>
            <a:ln w="33825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7364300" y="4679175"/>
              <a:ext cx="719650" cy="685325"/>
            </a:xfrm>
            <a:custGeom>
              <a:avLst/>
              <a:gdLst/>
              <a:ahLst/>
              <a:cxnLst/>
              <a:rect l="l" t="t" r="r" b="b"/>
              <a:pathLst>
                <a:path w="28786" h="27413" extrusionOk="0">
                  <a:moveTo>
                    <a:pt x="16790" y="0"/>
                  </a:moveTo>
                  <a:lnTo>
                    <a:pt x="737" y="11100"/>
                  </a:lnTo>
                  <a:cubicBezTo>
                    <a:pt x="1672" y="12413"/>
                    <a:pt x="1313" y="14223"/>
                    <a:pt x="1" y="15119"/>
                  </a:cubicBezTo>
                  <a:lnTo>
                    <a:pt x="7978" y="26656"/>
                  </a:lnTo>
                  <a:cubicBezTo>
                    <a:pt x="8476" y="26309"/>
                    <a:pt x="9050" y="26142"/>
                    <a:pt x="9618" y="26142"/>
                  </a:cubicBezTo>
                  <a:cubicBezTo>
                    <a:pt x="10546" y="26142"/>
                    <a:pt x="11461" y="26586"/>
                    <a:pt x="12016" y="27412"/>
                  </a:cubicBezTo>
                  <a:lnTo>
                    <a:pt x="28049" y="16292"/>
                  </a:lnTo>
                  <a:cubicBezTo>
                    <a:pt x="27134" y="14979"/>
                    <a:pt x="27472" y="13149"/>
                    <a:pt x="28785" y="12254"/>
                  </a:cubicBezTo>
                  <a:lnTo>
                    <a:pt x="20808" y="716"/>
                  </a:lnTo>
                  <a:cubicBezTo>
                    <a:pt x="20303" y="1076"/>
                    <a:pt x="19728" y="1247"/>
                    <a:pt x="19159" y="1247"/>
                  </a:cubicBezTo>
                  <a:cubicBezTo>
                    <a:pt x="18248" y="1247"/>
                    <a:pt x="17353" y="808"/>
                    <a:pt x="16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7632850" y="509145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6014"/>
                  </a:lnTo>
                  <a:lnTo>
                    <a:pt x="21922" y="1592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7684075" y="5163550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1" y="1442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7734800" y="5235675"/>
              <a:ext cx="548075" cy="399850"/>
            </a:xfrm>
            <a:custGeom>
              <a:avLst/>
              <a:gdLst/>
              <a:ahLst/>
              <a:cxnLst/>
              <a:rect l="l" t="t" r="r" b="b"/>
              <a:pathLst>
                <a:path w="21923" h="15994" extrusionOk="0">
                  <a:moveTo>
                    <a:pt x="20808" y="0"/>
                  </a:moveTo>
                  <a:lnTo>
                    <a:pt x="1" y="14402"/>
                  </a:lnTo>
                  <a:lnTo>
                    <a:pt x="1115" y="1599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7786525" y="5307275"/>
              <a:ext cx="548075" cy="400375"/>
            </a:xfrm>
            <a:custGeom>
              <a:avLst/>
              <a:gdLst/>
              <a:ahLst/>
              <a:cxnLst/>
              <a:rect l="l" t="t" r="r" b="b"/>
              <a:pathLst>
                <a:path w="21923" h="16015" extrusionOk="0">
                  <a:moveTo>
                    <a:pt x="20808" y="1"/>
                  </a:moveTo>
                  <a:lnTo>
                    <a:pt x="0" y="14403"/>
                  </a:lnTo>
                  <a:lnTo>
                    <a:pt x="1095" y="16014"/>
                  </a:lnTo>
                  <a:lnTo>
                    <a:pt x="21922" y="159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5"/>
            <p:cNvSpPr/>
            <p:nvPr/>
          </p:nvSpPr>
          <p:spPr>
            <a:xfrm>
              <a:off x="7837750" y="5379400"/>
              <a:ext cx="548075" cy="400350"/>
            </a:xfrm>
            <a:custGeom>
              <a:avLst/>
              <a:gdLst/>
              <a:ahLst/>
              <a:cxnLst/>
              <a:rect l="l" t="t" r="r" b="b"/>
              <a:pathLst>
                <a:path w="21923" h="16014" extrusionOk="0">
                  <a:moveTo>
                    <a:pt x="20808" y="0"/>
                  </a:moveTo>
                  <a:lnTo>
                    <a:pt x="0" y="14422"/>
                  </a:lnTo>
                  <a:lnTo>
                    <a:pt x="1094" y="16014"/>
                  </a:lnTo>
                  <a:lnTo>
                    <a:pt x="21922" y="1591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7438400" y="4749275"/>
              <a:ext cx="571950" cy="544600"/>
            </a:xfrm>
            <a:custGeom>
              <a:avLst/>
              <a:gdLst/>
              <a:ahLst/>
              <a:cxnLst/>
              <a:rect l="l" t="t" r="r" b="b"/>
              <a:pathLst>
                <a:path w="22878" h="21784" extrusionOk="0">
                  <a:moveTo>
                    <a:pt x="13329" y="1"/>
                  </a:moveTo>
                  <a:lnTo>
                    <a:pt x="558" y="8833"/>
                  </a:lnTo>
                  <a:cubicBezTo>
                    <a:pt x="1294" y="9888"/>
                    <a:pt x="1035" y="11320"/>
                    <a:pt x="1" y="12036"/>
                  </a:cubicBezTo>
                  <a:lnTo>
                    <a:pt x="6326" y="21226"/>
                  </a:lnTo>
                  <a:cubicBezTo>
                    <a:pt x="6734" y="20942"/>
                    <a:pt x="7198" y="20806"/>
                    <a:pt x="7656" y="20806"/>
                  </a:cubicBezTo>
                  <a:cubicBezTo>
                    <a:pt x="8384" y="20806"/>
                    <a:pt x="9097" y="21149"/>
                    <a:pt x="9549" y="21783"/>
                  </a:cubicBezTo>
                  <a:lnTo>
                    <a:pt x="22300" y="12971"/>
                  </a:lnTo>
                  <a:cubicBezTo>
                    <a:pt x="21584" y="11917"/>
                    <a:pt x="21823" y="10484"/>
                    <a:pt x="22877" y="9748"/>
                  </a:cubicBezTo>
                  <a:lnTo>
                    <a:pt x="16531" y="578"/>
                  </a:lnTo>
                  <a:cubicBezTo>
                    <a:pt x="16127" y="868"/>
                    <a:pt x="15669" y="1006"/>
                    <a:pt x="15218" y="1006"/>
                  </a:cubicBezTo>
                  <a:cubicBezTo>
                    <a:pt x="14493" y="1006"/>
                    <a:pt x="13782" y="651"/>
                    <a:pt x="13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6991800" y="4936775"/>
              <a:ext cx="854925" cy="1350750"/>
            </a:xfrm>
            <a:custGeom>
              <a:avLst/>
              <a:gdLst/>
              <a:ahLst/>
              <a:cxnLst/>
              <a:rect l="l" t="t" r="r" b="b"/>
              <a:pathLst>
                <a:path w="34197" h="54030" extrusionOk="0">
                  <a:moveTo>
                    <a:pt x="2050" y="1"/>
                  </a:moveTo>
                  <a:cubicBezTo>
                    <a:pt x="598" y="2209"/>
                    <a:pt x="1" y="4974"/>
                    <a:pt x="379" y="7600"/>
                  </a:cubicBezTo>
                  <a:lnTo>
                    <a:pt x="32525" y="54029"/>
                  </a:lnTo>
                  <a:cubicBezTo>
                    <a:pt x="32147" y="51403"/>
                    <a:pt x="32744" y="48658"/>
                    <a:pt x="34196" y="46410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7080825" y="5078025"/>
              <a:ext cx="657475" cy="976750"/>
            </a:xfrm>
            <a:custGeom>
              <a:avLst/>
              <a:gdLst/>
              <a:ahLst/>
              <a:cxnLst/>
              <a:rect l="l" t="t" r="r" b="b"/>
              <a:pathLst>
                <a:path w="26299" h="39070" fill="none" extrusionOk="0">
                  <a:moveTo>
                    <a:pt x="1" y="0"/>
                  </a:moveTo>
                  <a:lnTo>
                    <a:pt x="26299" y="39069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7060925" y="5121775"/>
              <a:ext cx="657500" cy="976750"/>
            </a:xfrm>
            <a:custGeom>
              <a:avLst/>
              <a:gdLst/>
              <a:ahLst/>
              <a:cxnLst/>
              <a:rect l="l" t="t" r="r" b="b"/>
              <a:pathLst>
                <a:path w="26300" h="39070" fill="none" extrusionOk="0">
                  <a:moveTo>
                    <a:pt x="1" y="1"/>
                  </a:moveTo>
                  <a:lnTo>
                    <a:pt x="26299" y="39070"/>
                  </a:lnTo>
                </a:path>
              </a:pathLst>
            </a:custGeom>
            <a:noFill/>
            <a:ln w="139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1" name="Google Shape;1981;p25"/>
          <p:cNvGrpSpPr/>
          <p:nvPr/>
        </p:nvGrpSpPr>
        <p:grpSpPr>
          <a:xfrm rot="-2516882">
            <a:off x="22474" y="-388427"/>
            <a:ext cx="812678" cy="908809"/>
            <a:chOff x="2180275" y="-47850"/>
            <a:chExt cx="812625" cy="908750"/>
          </a:xfrm>
        </p:grpSpPr>
        <p:sp>
          <p:nvSpPr>
            <p:cNvPr id="1982" name="Google Shape;1982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25"/>
          <p:cNvGrpSpPr/>
          <p:nvPr/>
        </p:nvGrpSpPr>
        <p:grpSpPr>
          <a:xfrm rot="9460325">
            <a:off x="8178123" y="4584462"/>
            <a:ext cx="824375" cy="921890"/>
            <a:chOff x="2180275" y="-47850"/>
            <a:chExt cx="812625" cy="908750"/>
          </a:xfrm>
        </p:grpSpPr>
        <p:sp>
          <p:nvSpPr>
            <p:cNvPr id="2001" name="Google Shape;2001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25"/>
          <p:cNvGrpSpPr/>
          <p:nvPr/>
        </p:nvGrpSpPr>
        <p:grpSpPr>
          <a:xfrm rot="-6957884" flipH="1">
            <a:off x="8790906" y="4677044"/>
            <a:ext cx="647223" cy="397277"/>
            <a:chOff x="3635425" y="69650"/>
            <a:chExt cx="965800" cy="592825"/>
          </a:xfrm>
        </p:grpSpPr>
        <p:sp>
          <p:nvSpPr>
            <p:cNvPr id="2020" name="Google Shape;2020;p25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5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5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2" name="Google Shape;2042;p25"/>
          <p:cNvGrpSpPr/>
          <p:nvPr/>
        </p:nvGrpSpPr>
        <p:grpSpPr>
          <a:xfrm rot="7791371" flipH="1">
            <a:off x="8708185" y="359761"/>
            <a:ext cx="812672" cy="908803"/>
            <a:chOff x="2180275" y="-47850"/>
            <a:chExt cx="812625" cy="908750"/>
          </a:xfrm>
        </p:grpSpPr>
        <p:sp>
          <p:nvSpPr>
            <p:cNvPr id="2043" name="Google Shape;2043;p25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5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5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1" name="Google Shape;206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2" name="Google Shape;2062;p25"/>
          <p:cNvSpPr txBox="1">
            <a:spLocks noGrp="1"/>
          </p:cNvSpPr>
          <p:nvPr>
            <p:ph type="subTitle" idx="1"/>
          </p:nvPr>
        </p:nvSpPr>
        <p:spPr>
          <a:xfrm>
            <a:off x="720000" y="2267322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3" name="Google Shape;2063;p25"/>
          <p:cNvSpPr txBox="1">
            <a:spLocks noGrp="1"/>
          </p:cNvSpPr>
          <p:nvPr>
            <p:ph type="subTitle" idx="2"/>
          </p:nvPr>
        </p:nvSpPr>
        <p:spPr>
          <a:xfrm>
            <a:off x="3578999" y="2267322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4" name="Google Shape;2064;p25"/>
          <p:cNvSpPr txBox="1">
            <a:spLocks noGrp="1"/>
          </p:cNvSpPr>
          <p:nvPr>
            <p:ph type="subTitle" idx="3"/>
          </p:nvPr>
        </p:nvSpPr>
        <p:spPr>
          <a:xfrm>
            <a:off x="2149499" y="3974300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5" name="Google Shape;2065;p25"/>
          <p:cNvSpPr txBox="1">
            <a:spLocks noGrp="1"/>
          </p:cNvSpPr>
          <p:nvPr>
            <p:ph type="subTitle" idx="4"/>
          </p:nvPr>
        </p:nvSpPr>
        <p:spPr>
          <a:xfrm>
            <a:off x="6437997" y="2267322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6" name="Google Shape;2066;p25"/>
          <p:cNvSpPr txBox="1">
            <a:spLocks noGrp="1"/>
          </p:cNvSpPr>
          <p:nvPr>
            <p:ph type="subTitle" idx="5"/>
          </p:nvPr>
        </p:nvSpPr>
        <p:spPr>
          <a:xfrm>
            <a:off x="5008498" y="3974300"/>
            <a:ext cx="19860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7" name="Google Shape;2067;p25"/>
          <p:cNvSpPr txBox="1">
            <a:spLocks noGrp="1"/>
          </p:cNvSpPr>
          <p:nvPr>
            <p:ph type="subTitle" idx="6"/>
          </p:nvPr>
        </p:nvSpPr>
        <p:spPr>
          <a:xfrm>
            <a:off x="723900" y="1374942"/>
            <a:ext cx="19860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8" name="Google Shape;2068;p25"/>
          <p:cNvSpPr txBox="1">
            <a:spLocks noGrp="1"/>
          </p:cNvSpPr>
          <p:nvPr>
            <p:ph type="subTitle" idx="7"/>
          </p:nvPr>
        </p:nvSpPr>
        <p:spPr>
          <a:xfrm>
            <a:off x="3579000" y="1374942"/>
            <a:ext cx="19860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9" name="Google Shape;2069;p25"/>
          <p:cNvSpPr txBox="1">
            <a:spLocks noGrp="1"/>
          </p:cNvSpPr>
          <p:nvPr>
            <p:ph type="subTitle" idx="8"/>
          </p:nvPr>
        </p:nvSpPr>
        <p:spPr>
          <a:xfrm>
            <a:off x="6434100" y="1374942"/>
            <a:ext cx="19860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0" name="Google Shape;2070;p25"/>
          <p:cNvSpPr txBox="1">
            <a:spLocks noGrp="1"/>
          </p:cNvSpPr>
          <p:nvPr>
            <p:ph type="subTitle" idx="9"/>
          </p:nvPr>
        </p:nvSpPr>
        <p:spPr>
          <a:xfrm>
            <a:off x="2155350" y="3085042"/>
            <a:ext cx="19782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1" name="Google Shape;2071;p25"/>
          <p:cNvSpPr txBox="1">
            <a:spLocks noGrp="1"/>
          </p:cNvSpPr>
          <p:nvPr>
            <p:ph type="subTitle" idx="13"/>
          </p:nvPr>
        </p:nvSpPr>
        <p:spPr>
          <a:xfrm>
            <a:off x="5010450" y="3085042"/>
            <a:ext cx="1978200" cy="9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26"/>
          <p:cNvSpPr/>
          <p:nvPr/>
        </p:nvSpPr>
        <p:spPr>
          <a:xfrm rot="-5400000">
            <a:off x="6582082" y="-938615"/>
            <a:ext cx="3004935" cy="3664694"/>
          </a:xfrm>
          <a:custGeom>
            <a:avLst/>
            <a:gdLst/>
            <a:ahLst/>
            <a:cxnLst/>
            <a:rect l="l" t="t" r="r" b="b"/>
            <a:pathLst>
              <a:path w="99782" h="121690" extrusionOk="0">
                <a:moveTo>
                  <a:pt x="79254" y="1"/>
                </a:moveTo>
                <a:cubicBezTo>
                  <a:pt x="74898" y="1"/>
                  <a:pt x="70544" y="853"/>
                  <a:pt x="66541" y="2572"/>
                </a:cubicBezTo>
                <a:cubicBezTo>
                  <a:pt x="57510" y="6431"/>
                  <a:pt x="50448" y="14627"/>
                  <a:pt x="47962" y="24155"/>
                </a:cubicBezTo>
                <a:cubicBezTo>
                  <a:pt x="45734" y="32709"/>
                  <a:pt x="47066" y="41740"/>
                  <a:pt x="46231" y="50533"/>
                </a:cubicBezTo>
                <a:cubicBezTo>
                  <a:pt x="45376" y="59346"/>
                  <a:pt x="41278" y="68934"/>
                  <a:pt x="32883" y="71699"/>
                </a:cubicBezTo>
                <a:cubicBezTo>
                  <a:pt x="28268" y="73191"/>
                  <a:pt x="23195" y="72336"/>
                  <a:pt x="18481" y="73390"/>
                </a:cubicBezTo>
                <a:cubicBezTo>
                  <a:pt x="9270" y="75439"/>
                  <a:pt x="2944" y="84570"/>
                  <a:pt x="1472" y="93899"/>
                </a:cubicBezTo>
                <a:cubicBezTo>
                  <a:pt x="0" y="103229"/>
                  <a:pt x="2467" y="112698"/>
                  <a:pt x="5431" y="121689"/>
                </a:cubicBezTo>
                <a:lnTo>
                  <a:pt x="99782" y="105457"/>
                </a:lnTo>
                <a:lnTo>
                  <a:pt x="94988" y="4004"/>
                </a:lnTo>
                <a:cubicBezTo>
                  <a:pt x="90203" y="1346"/>
                  <a:pt x="84727" y="1"/>
                  <a:pt x="792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6"/>
          <p:cNvSpPr/>
          <p:nvPr/>
        </p:nvSpPr>
        <p:spPr>
          <a:xfrm rot="-5400000" flipH="1">
            <a:off x="-391216" y="2110801"/>
            <a:ext cx="3586189" cy="4328694"/>
          </a:xfrm>
          <a:custGeom>
            <a:avLst/>
            <a:gdLst/>
            <a:ahLst/>
            <a:cxnLst/>
            <a:rect l="l" t="t" r="r" b="b"/>
            <a:pathLst>
              <a:path w="123057" h="127025" extrusionOk="0">
                <a:moveTo>
                  <a:pt x="110444" y="1"/>
                </a:moveTo>
                <a:lnTo>
                  <a:pt x="2904" y="1791"/>
                </a:lnTo>
                <a:cubicBezTo>
                  <a:pt x="1412" y="8654"/>
                  <a:pt x="0" y="15617"/>
                  <a:pt x="318" y="22619"/>
                </a:cubicBezTo>
                <a:cubicBezTo>
                  <a:pt x="637" y="29641"/>
                  <a:pt x="2924" y="36803"/>
                  <a:pt x="7897" y="41756"/>
                </a:cubicBezTo>
                <a:cubicBezTo>
                  <a:pt x="15735" y="49514"/>
                  <a:pt x="28347" y="50250"/>
                  <a:pt x="37000" y="57113"/>
                </a:cubicBezTo>
                <a:cubicBezTo>
                  <a:pt x="49055" y="66701"/>
                  <a:pt x="49732" y="84465"/>
                  <a:pt x="56296" y="98430"/>
                </a:cubicBezTo>
                <a:cubicBezTo>
                  <a:pt x="61886" y="110306"/>
                  <a:pt x="72370" y="119815"/>
                  <a:pt x="84743" y="124211"/>
                </a:cubicBezTo>
                <a:cubicBezTo>
                  <a:pt x="90058" y="126091"/>
                  <a:pt x="95693" y="127024"/>
                  <a:pt x="101330" y="127024"/>
                </a:cubicBezTo>
                <a:cubicBezTo>
                  <a:pt x="108815" y="127024"/>
                  <a:pt x="116305" y="125379"/>
                  <a:pt x="123056" y="122122"/>
                </a:cubicBezTo>
                <a:lnTo>
                  <a:pt x="1104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6"/>
          <p:cNvSpPr/>
          <p:nvPr/>
        </p:nvSpPr>
        <p:spPr>
          <a:xfrm rot="-5400000" flipH="1">
            <a:off x="-748482" y="-556541"/>
            <a:ext cx="2648369" cy="2207891"/>
          </a:xfrm>
          <a:custGeom>
            <a:avLst/>
            <a:gdLst/>
            <a:ahLst/>
            <a:cxnLst/>
            <a:rect l="l" t="t" r="r" b="b"/>
            <a:pathLst>
              <a:path w="77483" h="64596" extrusionOk="0">
                <a:moveTo>
                  <a:pt x="77343" y="0"/>
                </a:moveTo>
                <a:lnTo>
                  <a:pt x="0" y="1174"/>
                </a:lnTo>
                <a:lnTo>
                  <a:pt x="3959" y="64055"/>
                </a:lnTo>
                <a:cubicBezTo>
                  <a:pt x="5452" y="64420"/>
                  <a:pt x="6980" y="64596"/>
                  <a:pt x="8508" y="64596"/>
                </a:cubicBezTo>
                <a:cubicBezTo>
                  <a:pt x="15714" y="64596"/>
                  <a:pt x="22930" y="60693"/>
                  <a:pt x="26557" y="54407"/>
                </a:cubicBezTo>
                <a:cubicBezTo>
                  <a:pt x="31093" y="46549"/>
                  <a:pt x="31013" y="35071"/>
                  <a:pt x="39109" y="30993"/>
                </a:cubicBezTo>
                <a:cubicBezTo>
                  <a:pt x="41201" y="29935"/>
                  <a:pt x="43435" y="29604"/>
                  <a:pt x="45741" y="29604"/>
                </a:cubicBezTo>
                <a:cubicBezTo>
                  <a:pt x="49590" y="29604"/>
                  <a:pt x="53643" y="30525"/>
                  <a:pt x="57579" y="30525"/>
                </a:cubicBezTo>
                <a:cubicBezTo>
                  <a:pt x="58776" y="30525"/>
                  <a:pt x="59964" y="30440"/>
                  <a:pt x="61131" y="30217"/>
                </a:cubicBezTo>
                <a:cubicBezTo>
                  <a:pt x="67238" y="29044"/>
                  <a:pt x="72131" y="24070"/>
                  <a:pt x="74618" y="18361"/>
                </a:cubicBezTo>
                <a:cubicBezTo>
                  <a:pt x="77105" y="12632"/>
                  <a:pt x="77482" y="6227"/>
                  <a:pt x="773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6"/>
          <p:cNvSpPr/>
          <p:nvPr/>
        </p:nvSpPr>
        <p:spPr>
          <a:xfrm rot="-5556362">
            <a:off x="6603771" y="2315809"/>
            <a:ext cx="1965418" cy="4576395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2746" y="0"/>
                </a:moveTo>
                <a:lnTo>
                  <a:pt x="0" y="171535"/>
                </a:lnTo>
                <a:lnTo>
                  <a:pt x="67914" y="174857"/>
                </a:lnTo>
                <a:cubicBezTo>
                  <a:pt x="75095" y="165210"/>
                  <a:pt x="74857" y="151185"/>
                  <a:pt x="68789" y="140801"/>
                </a:cubicBezTo>
                <a:cubicBezTo>
                  <a:pt x="62702" y="130437"/>
                  <a:pt x="51602" y="123594"/>
                  <a:pt x="39865" y="120948"/>
                </a:cubicBezTo>
                <a:cubicBezTo>
                  <a:pt x="37399" y="120371"/>
                  <a:pt x="34832" y="119973"/>
                  <a:pt x="32684" y="118581"/>
                </a:cubicBezTo>
                <a:cubicBezTo>
                  <a:pt x="29442" y="116492"/>
                  <a:pt x="27890" y="112593"/>
                  <a:pt x="27154" y="108814"/>
                </a:cubicBezTo>
                <a:cubicBezTo>
                  <a:pt x="23275" y="88941"/>
                  <a:pt x="36981" y="69824"/>
                  <a:pt x="38174" y="49593"/>
                </a:cubicBezTo>
                <a:cubicBezTo>
                  <a:pt x="39467" y="27671"/>
                  <a:pt x="23911" y="5889"/>
                  <a:pt x="2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7" name="Google Shape;2077;p26"/>
          <p:cNvGrpSpPr/>
          <p:nvPr/>
        </p:nvGrpSpPr>
        <p:grpSpPr>
          <a:xfrm>
            <a:off x="-72348" y="3267703"/>
            <a:ext cx="1838815" cy="1924992"/>
            <a:chOff x="5529700" y="-2119675"/>
            <a:chExt cx="1549650" cy="1622275"/>
          </a:xfrm>
        </p:grpSpPr>
        <p:sp>
          <p:nvSpPr>
            <p:cNvPr id="2078" name="Google Shape;2078;p26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6"/>
            <p:cNvSpPr/>
            <p:nvPr/>
          </p:nvSpPr>
          <p:spPr>
            <a:xfrm>
              <a:off x="5563525" y="-1948100"/>
              <a:ext cx="1515825" cy="1450700"/>
            </a:xfrm>
            <a:custGeom>
              <a:avLst/>
              <a:gdLst/>
              <a:ahLst/>
              <a:cxnLst/>
              <a:rect l="l" t="t" r="r" b="b"/>
              <a:pathLst>
                <a:path w="60633" h="58028" extrusionOk="0">
                  <a:moveTo>
                    <a:pt x="21464" y="1"/>
                  </a:moveTo>
                  <a:lnTo>
                    <a:pt x="0" y="27632"/>
                  </a:lnTo>
                  <a:lnTo>
                    <a:pt x="39169" y="58028"/>
                  </a:lnTo>
                  <a:lnTo>
                    <a:pt x="60633" y="30397"/>
                  </a:lnTo>
                  <a:lnTo>
                    <a:pt x="21464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6"/>
            <p:cNvSpPr/>
            <p:nvPr/>
          </p:nvSpPr>
          <p:spPr>
            <a:xfrm>
              <a:off x="5554575" y="-2037125"/>
              <a:ext cx="1515825" cy="1505425"/>
            </a:xfrm>
            <a:custGeom>
              <a:avLst/>
              <a:gdLst/>
              <a:ahLst/>
              <a:cxnLst/>
              <a:rect l="l" t="t" r="r" b="b"/>
              <a:pathLst>
                <a:path w="60633" h="60217" extrusionOk="0">
                  <a:moveTo>
                    <a:pt x="23175" y="1"/>
                  </a:moveTo>
                  <a:lnTo>
                    <a:pt x="0" y="29840"/>
                  </a:lnTo>
                  <a:lnTo>
                    <a:pt x="39169" y="60216"/>
                  </a:lnTo>
                  <a:lnTo>
                    <a:pt x="60633" y="32605"/>
                  </a:lnTo>
                  <a:lnTo>
                    <a:pt x="60335" y="28825"/>
                  </a:lnTo>
                  <a:lnTo>
                    <a:pt x="231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6495474" y="-1301600"/>
              <a:ext cx="558028" cy="711181"/>
            </a:xfrm>
            <a:custGeom>
              <a:avLst/>
              <a:gdLst/>
              <a:ahLst/>
              <a:cxnLst/>
              <a:rect l="l" t="t" r="r" b="b"/>
              <a:pathLst>
                <a:path w="27632" h="35012" fill="none" extrusionOk="0">
                  <a:moveTo>
                    <a:pt x="27632" y="0"/>
                  </a:moveTo>
                  <a:lnTo>
                    <a:pt x="1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00301" y="-1289067"/>
              <a:ext cx="557220" cy="710775"/>
            </a:xfrm>
            <a:custGeom>
              <a:avLst/>
              <a:gdLst/>
              <a:ahLst/>
              <a:cxnLst/>
              <a:rect l="l" t="t" r="r" b="b"/>
              <a:pathLst>
                <a:path w="27592" h="34992" fill="none" extrusionOk="0">
                  <a:moveTo>
                    <a:pt x="27592" y="0"/>
                  </a:moveTo>
                  <a:lnTo>
                    <a:pt x="1" y="34991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6504724" y="-1276554"/>
              <a:ext cx="557220" cy="710389"/>
            </a:xfrm>
            <a:custGeom>
              <a:avLst/>
              <a:gdLst/>
              <a:ahLst/>
              <a:cxnLst/>
              <a:rect l="l" t="t" r="r" b="b"/>
              <a:pathLst>
                <a:path w="27592" h="34973" fill="none" extrusionOk="0">
                  <a:moveTo>
                    <a:pt x="27592" y="1"/>
                  </a:moveTo>
                  <a:lnTo>
                    <a:pt x="0" y="3497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6508743" y="-1264834"/>
              <a:ext cx="558028" cy="710775"/>
            </a:xfrm>
            <a:custGeom>
              <a:avLst/>
              <a:gdLst/>
              <a:ahLst/>
              <a:cxnLst/>
              <a:rect l="l" t="t" r="r" b="b"/>
              <a:pathLst>
                <a:path w="27632" h="34992" fill="none" extrusionOk="0">
                  <a:moveTo>
                    <a:pt x="27631" y="1"/>
                  </a:moveTo>
                  <a:lnTo>
                    <a:pt x="0" y="3499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6513166" y="-1252707"/>
              <a:ext cx="557220" cy="711181"/>
            </a:xfrm>
            <a:custGeom>
              <a:avLst/>
              <a:gdLst/>
              <a:ahLst/>
              <a:cxnLst/>
              <a:rect l="l" t="t" r="r" b="b"/>
              <a:pathLst>
                <a:path w="27592" h="35012" fill="none" extrusionOk="0">
                  <a:moveTo>
                    <a:pt x="27591" y="0"/>
                  </a:moveTo>
                  <a:lnTo>
                    <a:pt x="0" y="35012"/>
                  </a:lnTo>
                </a:path>
              </a:pathLst>
            </a:custGeom>
            <a:noFill/>
            <a:ln w="397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5545125" y="-2119675"/>
              <a:ext cx="1515350" cy="1451200"/>
            </a:xfrm>
            <a:custGeom>
              <a:avLst/>
              <a:gdLst/>
              <a:ahLst/>
              <a:cxnLst/>
              <a:rect l="l" t="t" r="r" b="b"/>
              <a:pathLst>
                <a:path w="60614" h="58048" extrusionOk="0">
                  <a:moveTo>
                    <a:pt x="21444" y="1"/>
                  </a:moveTo>
                  <a:lnTo>
                    <a:pt x="0" y="27632"/>
                  </a:lnTo>
                  <a:lnTo>
                    <a:pt x="39149" y="58048"/>
                  </a:lnTo>
                  <a:lnTo>
                    <a:pt x="60613" y="30417"/>
                  </a:lnTo>
                  <a:lnTo>
                    <a:pt x="21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6"/>
            <p:cNvSpPr/>
            <p:nvPr/>
          </p:nvSpPr>
          <p:spPr>
            <a:xfrm>
              <a:off x="5806200" y="-1885425"/>
              <a:ext cx="374025" cy="465000"/>
            </a:xfrm>
            <a:custGeom>
              <a:avLst/>
              <a:gdLst/>
              <a:ahLst/>
              <a:cxnLst/>
              <a:rect l="l" t="t" r="r" b="b"/>
              <a:pathLst>
                <a:path w="14961" h="18600" extrusionOk="0">
                  <a:moveTo>
                    <a:pt x="13627" y="0"/>
                  </a:moveTo>
                  <a:lnTo>
                    <a:pt x="1" y="17545"/>
                  </a:lnTo>
                  <a:lnTo>
                    <a:pt x="1334" y="18600"/>
                  </a:lnTo>
                  <a:lnTo>
                    <a:pt x="14960" y="1034"/>
                  </a:lnTo>
                  <a:lnTo>
                    <a:pt x="13627" y="0"/>
                  </a:lnTo>
                  <a:close/>
                </a:path>
              </a:pathLst>
            </a:custGeom>
            <a:solidFill>
              <a:srgbClr val="4C89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6"/>
            <p:cNvSpPr/>
            <p:nvPr/>
          </p:nvSpPr>
          <p:spPr>
            <a:xfrm>
              <a:off x="5713700" y="-1966500"/>
              <a:ext cx="1176675" cy="1111525"/>
            </a:xfrm>
            <a:custGeom>
              <a:avLst/>
              <a:gdLst/>
              <a:ahLst/>
              <a:cxnLst/>
              <a:rect l="l" t="t" r="r" b="b"/>
              <a:pathLst>
                <a:path w="47067" h="44461" extrusionOk="0">
                  <a:moveTo>
                    <a:pt x="17486" y="1"/>
                  </a:moveTo>
                  <a:cubicBezTo>
                    <a:pt x="15935" y="199"/>
                    <a:pt x="15079" y="339"/>
                    <a:pt x="13528" y="498"/>
                  </a:cubicBezTo>
                  <a:lnTo>
                    <a:pt x="1" y="17904"/>
                  </a:lnTo>
                  <a:cubicBezTo>
                    <a:pt x="200" y="19456"/>
                    <a:pt x="299" y="20331"/>
                    <a:pt x="498" y="21863"/>
                  </a:cubicBezTo>
                  <a:lnTo>
                    <a:pt x="29601" y="44461"/>
                  </a:lnTo>
                  <a:cubicBezTo>
                    <a:pt x="31133" y="44262"/>
                    <a:pt x="32008" y="44162"/>
                    <a:pt x="33540" y="43963"/>
                  </a:cubicBezTo>
                  <a:lnTo>
                    <a:pt x="47067" y="26557"/>
                  </a:lnTo>
                  <a:cubicBezTo>
                    <a:pt x="46868" y="25026"/>
                    <a:pt x="46768" y="24150"/>
                    <a:pt x="46569" y="22619"/>
                  </a:cubicBezTo>
                  <a:lnTo>
                    <a:pt x="17486" y="1"/>
                  </a:lnTo>
                  <a:close/>
                </a:path>
              </a:pathLst>
            </a:custGeom>
            <a:solidFill>
              <a:schemeClr val="lt2"/>
            </a:solidFill>
            <a:ln w="3382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6256275" y="-1540800"/>
              <a:ext cx="374500" cy="465025"/>
            </a:xfrm>
            <a:custGeom>
              <a:avLst/>
              <a:gdLst/>
              <a:ahLst/>
              <a:cxnLst/>
              <a:rect l="l" t="t" r="r" b="b"/>
              <a:pathLst>
                <a:path w="14980" h="18601" extrusionOk="0">
                  <a:moveTo>
                    <a:pt x="13647" y="1"/>
                  </a:moveTo>
                  <a:lnTo>
                    <a:pt x="1" y="17566"/>
                  </a:lnTo>
                  <a:lnTo>
                    <a:pt x="1353" y="18600"/>
                  </a:lnTo>
                  <a:lnTo>
                    <a:pt x="14980" y="1035"/>
                  </a:lnTo>
                  <a:lnTo>
                    <a:pt x="136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6318450" y="-1494050"/>
              <a:ext cx="374500" cy="464525"/>
            </a:xfrm>
            <a:custGeom>
              <a:avLst/>
              <a:gdLst/>
              <a:ahLst/>
              <a:cxnLst/>
              <a:rect l="l" t="t" r="r" b="b"/>
              <a:pathLst>
                <a:path w="14980" h="18581" extrusionOk="0">
                  <a:moveTo>
                    <a:pt x="13627" y="1"/>
                  </a:moveTo>
                  <a:lnTo>
                    <a:pt x="0" y="17546"/>
                  </a:lnTo>
                  <a:lnTo>
                    <a:pt x="1333" y="18580"/>
                  </a:lnTo>
                  <a:lnTo>
                    <a:pt x="14979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6380100" y="-1447300"/>
              <a:ext cx="374525" cy="465025"/>
            </a:xfrm>
            <a:custGeom>
              <a:avLst/>
              <a:gdLst/>
              <a:ahLst/>
              <a:cxnLst/>
              <a:rect l="l" t="t" r="r" b="b"/>
              <a:pathLst>
                <a:path w="14981" h="18601" extrusionOk="0">
                  <a:moveTo>
                    <a:pt x="13627" y="1"/>
                  </a:moveTo>
                  <a:lnTo>
                    <a:pt x="1" y="17566"/>
                  </a:lnTo>
                  <a:lnTo>
                    <a:pt x="1334" y="18600"/>
                  </a:lnTo>
                  <a:lnTo>
                    <a:pt x="1498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6442275" y="-1401050"/>
              <a:ext cx="374000" cy="465025"/>
            </a:xfrm>
            <a:custGeom>
              <a:avLst/>
              <a:gdLst/>
              <a:ahLst/>
              <a:cxnLst/>
              <a:rect l="l" t="t" r="r" b="b"/>
              <a:pathLst>
                <a:path w="14960" h="18601" extrusionOk="0">
                  <a:moveTo>
                    <a:pt x="13627" y="1"/>
                  </a:moveTo>
                  <a:lnTo>
                    <a:pt x="0" y="17566"/>
                  </a:lnTo>
                  <a:lnTo>
                    <a:pt x="1333" y="18600"/>
                  </a:lnTo>
                  <a:lnTo>
                    <a:pt x="14960" y="1035"/>
                  </a:lnTo>
                  <a:lnTo>
                    <a:pt x="136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5892250" y="-1786575"/>
              <a:ext cx="568450" cy="525900"/>
            </a:xfrm>
            <a:custGeom>
              <a:avLst/>
              <a:gdLst/>
              <a:ahLst/>
              <a:cxnLst/>
              <a:rect l="l" t="t" r="r" b="b"/>
              <a:pathLst>
                <a:path w="22738" h="21036" extrusionOk="0">
                  <a:moveTo>
                    <a:pt x="11393" y="1"/>
                  </a:moveTo>
                  <a:cubicBezTo>
                    <a:pt x="10785" y="1"/>
                    <a:pt x="10168" y="54"/>
                    <a:pt x="9549" y="164"/>
                  </a:cubicBezTo>
                  <a:cubicBezTo>
                    <a:pt x="3820" y="1158"/>
                    <a:pt x="0" y="6609"/>
                    <a:pt x="995" y="12338"/>
                  </a:cubicBezTo>
                  <a:cubicBezTo>
                    <a:pt x="1899" y="17446"/>
                    <a:pt x="6329" y="21035"/>
                    <a:pt x="11339" y="21035"/>
                  </a:cubicBezTo>
                  <a:cubicBezTo>
                    <a:pt x="11949" y="21035"/>
                    <a:pt x="12567" y="20982"/>
                    <a:pt x="13189" y="20872"/>
                  </a:cubicBezTo>
                  <a:cubicBezTo>
                    <a:pt x="18898" y="19858"/>
                    <a:pt x="22738" y="14407"/>
                    <a:pt x="21723" y="8698"/>
                  </a:cubicBezTo>
                  <a:cubicBezTo>
                    <a:pt x="20819" y="3590"/>
                    <a:pt x="16388" y="1"/>
                    <a:pt x="1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5966850" y="-1717775"/>
              <a:ext cx="419250" cy="387950"/>
            </a:xfrm>
            <a:custGeom>
              <a:avLst/>
              <a:gdLst/>
              <a:ahLst/>
              <a:cxnLst/>
              <a:rect l="l" t="t" r="r" b="b"/>
              <a:pathLst>
                <a:path w="16770" h="15518" extrusionOk="0">
                  <a:moveTo>
                    <a:pt x="8383" y="1"/>
                  </a:moveTo>
                  <a:cubicBezTo>
                    <a:pt x="7941" y="1"/>
                    <a:pt x="7493" y="39"/>
                    <a:pt x="7042" y="117"/>
                  </a:cubicBezTo>
                  <a:cubicBezTo>
                    <a:pt x="2805" y="853"/>
                    <a:pt x="0" y="4892"/>
                    <a:pt x="736" y="9109"/>
                  </a:cubicBezTo>
                  <a:cubicBezTo>
                    <a:pt x="1392" y="12866"/>
                    <a:pt x="4668" y="15517"/>
                    <a:pt x="8357" y="15517"/>
                  </a:cubicBezTo>
                  <a:cubicBezTo>
                    <a:pt x="8809" y="15517"/>
                    <a:pt x="9267" y="15477"/>
                    <a:pt x="9728" y="15395"/>
                  </a:cubicBezTo>
                  <a:cubicBezTo>
                    <a:pt x="13945" y="14659"/>
                    <a:pt x="16770" y="10641"/>
                    <a:pt x="16014" y="6423"/>
                  </a:cubicBezTo>
                  <a:cubicBezTo>
                    <a:pt x="15356" y="2657"/>
                    <a:pt x="12080" y="1"/>
                    <a:pt x="8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5529700" y="-1428400"/>
              <a:ext cx="1009575" cy="930500"/>
            </a:xfrm>
            <a:custGeom>
              <a:avLst/>
              <a:gdLst/>
              <a:ahLst/>
              <a:cxnLst/>
              <a:rect l="l" t="t" r="r" b="b"/>
              <a:pathLst>
                <a:path w="40383" h="37220" extrusionOk="0">
                  <a:moveTo>
                    <a:pt x="617" y="0"/>
                  </a:moveTo>
                  <a:lnTo>
                    <a:pt x="617" y="0"/>
                  </a:lnTo>
                  <a:cubicBezTo>
                    <a:pt x="0" y="2228"/>
                    <a:pt x="219" y="4695"/>
                    <a:pt x="1214" y="6804"/>
                  </a:cubicBezTo>
                  <a:lnTo>
                    <a:pt x="40383" y="37220"/>
                  </a:lnTo>
                  <a:cubicBezTo>
                    <a:pt x="39368" y="35131"/>
                    <a:pt x="39149" y="32664"/>
                    <a:pt x="39786" y="30397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5614250" y="-1319975"/>
              <a:ext cx="826550" cy="646525"/>
            </a:xfrm>
            <a:custGeom>
              <a:avLst/>
              <a:gdLst/>
              <a:ahLst/>
              <a:cxnLst/>
              <a:rect l="l" t="t" r="r" b="b"/>
              <a:pathLst>
                <a:path w="33062" h="25861" fill="none" extrusionOk="0">
                  <a:moveTo>
                    <a:pt x="0" y="0"/>
                  </a:moveTo>
                  <a:lnTo>
                    <a:pt x="33062" y="2586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5609275" y="-1278700"/>
              <a:ext cx="827050" cy="647025"/>
            </a:xfrm>
            <a:custGeom>
              <a:avLst/>
              <a:gdLst/>
              <a:ahLst/>
              <a:cxnLst/>
              <a:rect l="l" t="t" r="r" b="b"/>
              <a:pathLst>
                <a:path w="33082" h="25881" fill="none" extrusionOk="0">
                  <a:moveTo>
                    <a:pt x="0" y="0"/>
                  </a:moveTo>
                  <a:lnTo>
                    <a:pt x="33082" y="25881"/>
                  </a:lnTo>
                </a:path>
              </a:pathLst>
            </a:custGeom>
            <a:solidFill>
              <a:schemeClr val="accent2"/>
            </a:solidFill>
            <a:ln w="12425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9" name="Google Shape;2099;p26"/>
          <p:cNvGrpSpPr/>
          <p:nvPr/>
        </p:nvGrpSpPr>
        <p:grpSpPr>
          <a:xfrm rot="1138275">
            <a:off x="7197233" y="-80830"/>
            <a:ext cx="2021413" cy="2040879"/>
            <a:chOff x="-1027257" y="2398023"/>
            <a:chExt cx="2021374" cy="2040840"/>
          </a:xfrm>
        </p:grpSpPr>
        <p:sp>
          <p:nvSpPr>
            <p:cNvPr id="2100" name="Google Shape;2100;p26"/>
            <p:cNvSpPr/>
            <p:nvPr/>
          </p:nvSpPr>
          <p:spPr>
            <a:xfrm rot="-3471661">
              <a:off x="-825372" y="2821572"/>
              <a:ext cx="1478620" cy="1294111"/>
            </a:xfrm>
            <a:custGeom>
              <a:avLst/>
              <a:gdLst/>
              <a:ahLst/>
              <a:cxnLst/>
              <a:rect l="l" t="t" r="r" b="b"/>
              <a:pathLst>
                <a:path w="59142" h="51762" extrusionOk="0">
                  <a:moveTo>
                    <a:pt x="45057" y="1"/>
                  </a:moveTo>
                  <a:lnTo>
                    <a:pt x="1" y="19993"/>
                  </a:lnTo>
                  <a:lnTo>
                    <a:pt x="14085" y="51762"/>
                  </a:lnTo>
                  <a:lnTo>
                    <a:pt x="59142" y="3178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6"/>
            <p:cNvSpPr/>
            <p:nvPr/>
          </p:nvSpPr>
          <p:spPr>
            <a:xfrm rot="-3471661">
              <a:off x="-825372" y="2821572"/>
              <a:ext cx="1478620" cy="1294111"/>
            </a:xfrm>
            <a:custGeom>
              <a:avLst/>
              <a:gdLst/>
              <a:ahLst/>
              <a:cxnLst/>
              <a:rect l="l" t="t" r="r" b="b"/>
              <a:pathLst>
                <a:path w="59142" h="51762" extrusionOk="0">
                  <a:moveTo>
                    <a:pt x="45057" y="1"/>
                  </a:moveTo>
                  <a:lnTo>
                    <a:pt x="1" y="19993"/>
                  </a:lnTo>
                  <a:lnTo>
                    <a:pt x="14085" y="51762"/>
                  </a:lnTo>
                  <a:lnTo>
                    <a:pt x="59142" y="3178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6"/>
            <p:cNvSpPr/>
            <p:nvPr/>
          </p:nvSpPr>
          <p:spPr>
            <a:xfrm rot="-3471661">
              <a:off x="-790581" y="2776163"/>
              <a:ext cx="1506946" cy="1331913"/>
            </a:xfrm>
            <a:custGeom>
              <a:avLst/>
              <a:gdLst/>
              <a:ahLst/>
              <a:cxnLst/>
              <a:rect l="l" t="t" r="r" b="b"/>
              <a:pathLst>
                <a:path w="60275" h="53274" extrusionOk="0">
                  <a:moveTo>
                    <a:pt x="45057" y="1"/>
                  </a:moveTo>
                  <a:lnTo>
                    <a:pt x="0" y="19973"/>
                  </a:lnTo>
                  <a:lnTo>
                    <a:pt x="14104" y="51742"/>
                  </a:lnTo>
                  <a:lnTo>
                    <a:pt x="17565" y="53274"/>
                  </a:lnTo>
                  <a:lnTo>
                    <a:pt x="60275" y="34316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6"/>
            <p:cNvSpPr/>
            <p:nvPr/>
          </p:nvSpPr>
          <p:spPr>
            <a:xfrm rot="-3471661">
              <a:off x="-686559" y="2721531"/>
              <a:ext cx="1479120" cy="1293611"/>
            </a:xfrm>
            <a:custGeom>
              <a:avLst/>
              <a:gdLst/>
              <a:ahLst/>
              <a:cxnLst/>
              <a:rect l="l" t="t" r="r" b="b"/>
              <a:pathLst>
                <a:path w="59162" h="51742" extrusionOk="0">
                  <a:moveTo>
                    <a:pt x="45057" y="1"/>
                  </a:moveTo>
                  <a:lnTo>
                    <a:pt x="0" y="19973"/>
                  </a:lnTo>
                  <a:lnTo>
                    <a:pt x="14104" y="51742"/>
                  </a:lnTo>
                  <a:lnTo>
                    <a:pt x="59161" y="31769"/>
                  </a:lnTo>
                  <a:lnTo>
                    <a:pt x="4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6"/>
            <p:cNvSpPr/>
            <p:nvPr/>
          </p:nvSpPr>
          <p:spPr>
            <a:xfrm rot="-3471661">
              <a:off x="-540170" y="2821733"/>
              <a:ext cx="1208557" cy="1057875"/>
            </a:xfrm>
            <a:custGeom>
              <a:avLst/>
              <a:gdLst/>
              <a:ahLst/>
              <a:cxnLst/>
              <a:rect l="l" t="t" r="r" b="b"/>
              <a:pathLst>
                <a:path w="48340" h="42313" extrusionOk="0">
                  <a:moveTo>
                    <a:pt x="36822" y="0"/>
                  </a:moveTo>
                  <a:lnTo>
                    <a:pt x="1" y="16332"/>
                  </a:lnTo>
                  <a:lnTo>
                    <a:pt x="11518" y="42312"/>
                  </a:lnTo>
                  <a:lnTo>
                    <a:pt x="48340" y="25980"/>
                  </a:lnTo>
                  <a:lnTo>
                    <a:pt x="36822" y="0"/>
                  </a:lnTo>
                  <a:close/>
                </a:path>
              </a:pathLst>
            </a:custGeom>
            <a:solidFill>
              <a:schemeClr val="lt2"/>
            </a:solidFill>
            <a:ln w="29350" cap="flat" cmpd="sng">
              <a:solidFill>
                <a:schemeClr val="accen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6"/>
            <p:cNvSpPr/>
            <p:nvPr/>
          </p:nvSpPr>
          <p:spPr>
            <a:xfrm rot="-3471661">
              <a:off x="-187330" y="2840892"/>
              <a:ext cx="567477" cy="629655"/>
            </a:xfrm>
            <a:custGeom>
              <a:avLst/>
              <a:gdLst/>
              <a:ahLst/>
              <a:cxnLst/>
              <a:rect l="l" t="t" r="r" b="b"/>
              <a:pathLst>
                <a:path w="22698" h="25185" extrusionOk="0">
                  <a:moveTo>
                    <a:pt x="12493" y="1"/>
                  </a:moveTo>
                  <a:lnTo>
                    <a:pt x="1293" y="4974"/>
                  </a:lnTo>
                  <a:cubicBezTo>
                    <a:pt x="1870" y="6247"/>
                    <a:pt x="1293" y="7759"/>
                    <a:pt x="0" y="8316"/>
                  </a:cubicBezTo>
                  <a:lnTo>
                    <a:pt x="6923" y="23892"/>
                  </a:lnTo>
                  <a:cubicBezTo>
                    <a:pt x="7253" y="23740"/>
                    <a:pt x="7602" y="23668"/>
                    <a:pt x="7947" y="23668"/>
                  </a:cubicBezTo>
                  <a:cubicBezTo>
                    <a:pt x="8913" y="23668"/>
                    <a:pt x="9849" y="24232"/>
                    <a:pt x="10245" y="25185"/>
                  </a:cubicBezTo>
                  <a:lnTo>
                    <a:pt x="21444" y="20212"/>
                  </a:lnTo>
                  <a:cubicBezTo>
                    <a:pt x="20868" y="18939"/>
                    <a:pt x="21444" y="17427"/>
                    <a:pt x="22698" y="16870"/>
                  </a:cubicBezTo>
                  <a:lnTo>
                    <a:pt x="15815" y="1294"/>
                  </a:lnTo>
                  <a:cubicBezTo>
                    <a:pt x="15480" y="1445"/>
                    <a:pt x="15128" y="1517"/>
                    <a:pt x="14782" y="1517"/>
                  </a:cubicBezTo>
                  <a:cubicBezTo>
                    <a:pt x="13814" y="1517"/>
                    <a:pt x="12889" y="953"/>
                    <a:pt x="12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6"/>
            <p:cNvSpPr/>
            <p:nvPr/>
          </p:nvSpPr>
          <p:spPr>
            <a:xfrm rot="-3471661">
              <a:off x="-79013" y="3175333"/>
              <a:ext cx="262112" cy="521750"/>
            </a:xfrm>
            <a:custGeom>
              <a:avLst/>
              <a:gdLst/>
              <a:ahLst/>
              <a:cxnLst/>
              <a:rect l="l" t="t" r="r" b="b"/>
              <a:pathLst>
                <a:path w="10484" h="20869" extrusionOk="0">
                  <a:moveTo>
                    <a:pt x="1532" y="1"/>
                  </a:moveTo>
                  <a:lnTo>
                    <a:pt x="1" y="677"/>
                  </a:lnTo>
                  <a:lnTo>
                    <a:pt x="8952" y="20868"/>
                  </a:lnTo>
                  <a:lnTo>
                    <a:pt x="10484" y="20192"/>
                  </a:lnTo>
                  <a:lnTo>
                    <a:pt x="15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6"/>
            <p:cNvSpPr/>
            <p:nvPr/>
          </p:nvSpPr>
          <p:spPr>
            <a:xfrm rot="-3471661">
              <a:off x="-88851" y="3251580"/>
              <a:ext cx="262612" cy="522250"/>
            </a:xfrm>
            <a:custGeom>
              <a:avLst/>
              <a:gdLst/>
              <a:ahLst/>
              <a:cxnLst/>
              <a:rect l="l" t="t" r="r" b="b"/>
              <a:pathLst>
                <a:path w="10504" h="20889" extrusionOk="0">
                  <a:moveTo>
                    <a:pt x="1552" y="1"/>
                  </a:moveTo>
                  <a:lnTo>
                    <a:pt x="1" y="697"/>
                  </a:lnTo>
                  <a:lnTo>
                    <a:pt x="8952" y="20888"/>
                  </a:lnTo>
                  <a:lnTo>
                    <a:pt x="10504" y="20192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6"/>
            <p:cNvSpPr/>
            <p:nvPr/>
          </p:nvSpPr>
          <p:spPr>
            <a:xfrm rot="-3471661">
              <a:off x="-98885" y="3328473"/>
              <a:ext cx="262137" cy="521750"/>
            </a:xfrm>
            <a:custGeom>
              <a:avLst/>
              <a:gdLst/>
              <a:ahLst/>
              <a:cxnLst/>
              <a:rect l="l" t="t" r="r" b="b"/>
              <a:pathLst>
                <a:path w="10485" h="20869" extrusionOk="0">
                  <a:moveTo>
                    <a:pt x="1552" y="1"/>
                  </a:moveTo>
                  <a:lnTo>
                    <a:pt x="1" y="677"/>
                  </a:lnTo>
                  <a:lnTo>
                    <a:pt x="8952" y="20868"/>
                  </a:lnTo>
                  <a:lnTo>
                    <a:pt x="10484" y="20192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6"/>
            <p:cNvSpPr/>
            <p:nvPr/>
          </p:nvSpPr>
          <p:spPr>
            <a:xfrm rot="-3471661">
              <a:off x="-108713" y="3404738"/>
              <a:ext cx="262637" cy="522225"/>
            </a:xfrm>
            <a:custGeom>
              <a:avLst/>
              <a:gdLst/>
              <a:ahLst/>
              <a:cxnLst/>
              <a:rect l="l" t="t" r="r" b="b"/>
              <a:pathLst>
                <a:path w="10505" h="20888" extrusionOk="0">
                  <a:moveTo>
                    <a:pt x="1553" y="0"/>
                  </a:moveTo>
                  <a:lnTo>
                    <a:pt x="1" y="696"/>
                  </a:lnTo>
                  <a:lnTo>
                    <a:pt x="8953" y="20887"/>
                  </a:lnTo>
                  <a:lnTo>
                    <a:pt x="10504" y="20191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6"/>
            <p:cNvSpPr/>
            <p:nvPr/>
          </p:nvSpPr>
          <p:spPr>
            <a:xfrm rot="-3471661">
              <a:off x="-118804" y="3480624"/>
              <a:ext cx="262637" cy="522225"/>
            </a:xfrm>
            <a:custGeom>
              <a:avLst/>
              <a:gdLst/>
              <a:ahLst/>
              <a:cxnLst/>
              <a:rect l="l" t="t" r="r" b="b"/>
              <a:pathLst>
                <a:path w="10505" h="20888" extrusionOk="0">
                  <a:moveTo>
                    <a:pt x="1553" y="0"/>
                  </a:moveTo>
                  <a:lnTo>
                    <a:pt x="1" y="696"/>
                  </a:lnTo>
                  <a:lnTo>
                    <a:pt x="8953" y="20888"/>
                  </a:lnTo>
                  <a:lnTo>
                    <a:pt x="10504" y="20191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6"/>
            <p:cNvSpPr/>
            <p:nvPr/>
          </p:nvSpPr>
          <p:spPr>
            <a:xfrm rot="-3471661">
              <a:off x="-130080" y="2905780"/>
              <a:ext cx="452121" cy="499349"/>
            </a:xfrm>
            <a:custGeom>
              <a:avLst/>
              <a:gdLst/>
              <a:ahLst/>
              <a:cxnLst/>
              <a:rect l="l" t="t" r="r" b="b"/>
              <a:pathLst>
                <a:path w="18084" h="19973" extrusionOk="0">
                  <a:moveTo>
                    <a:pt x="9927" y="1"/>
                  </a:moveTo>
                  <a:lnTo>
                    <a:pt x="1015" y="3939"/>
                  </a:lnTo>
                  <a:cubicBezTo>
                    <a:pt x="1473" y="4954"/>
                    <a:pt x="1015" y="6148"/>
                    <a:pt x="1" y="6605"/>
                  </a:cubicBezTo>
                  <a:lnTo>
                    <a:pt x="5511" y="18958"/>
                  </a:lnTo>
                  <a:cubicBezTo>
                    <a:pt x="5776" y="18844"/>
                    <a:pt x="6054" y="18789"/>
                    <a:pt x="6327" y="18789"/>
                  </a:cubicBezTo>
                  <a:cubicBezTo>
                    <a:pt x="7098" y="18789"/>
                    <a:pt x="7834" y="19224"/>
                    <a:pt x="8157" y="19973"/>
                  </a:cubicBezTo>
                  <a:lnTo>
                    <a:pt x="17069" y="16034"/>
                  </a:lnTo>
                  <a:cubicBezTo>
                    <a:pt x="16591" y="15040"/>
                    <a:pt x="17069" y="13866"/>
                    <a:pt x="18083" y="13389"/>
                  </a:cubicBezTo>
                  <a:lnTo>
                    <a:pt x="12593" y="1035"/>
                  </a:lnTo>
                  <a:cubicBezTo>
                    <a:pt x="12328" y="1149"/>
                    <a:pt x="12051" y="1204"/>
                    <a:pt x="11779" y="1204"/>
                  </a:cubicBezTo>
                  <a:cubicBezTo>
                    <a:pt x="11006" y="1204"/>
                    <a:pt x="10265" y="765"/>
                    <a:pt x="9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12" name="Google Shape;2112;p26"/>
            <p:cNvCxnSpPr/>
            <p:nvPr/>
          </p:nvCxnSpPr>
          <p:spPr>
            <a:xfrm rot="-3471273">
              <a:off x="-310659" y="3622309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26"/>
            <p:cNvCxnSpPr/>
            <p:nvPr/>
          </p:nvCxnSpPr>
          <p:spPr>
            <a:xfrm rot="-3471273">
              <a:off x="-300385" y="3605956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26"/>
            <p:cNvCxnSpPr/>
            <p:nvPr/>
          </p:nvCxnSpPr>
          <p:spPr>
            <a:xfrm rot="-3471273">
              <a:off x="-290111" y="3589603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26"/>
            <p:cNvCxnSpPr/>
            <p:nvPr/>
          </p:nvCxnSpPr>
          <p:spPr>
            <a:xfrm rot="-3471273">
              <a:off x="-279838" y="3573250"/>
              <a:ext cx="364238" cy="83818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16" name="Google Shape;2116;p26"/>
            <p:cNvSpPr/>
            <p:nvPr/>
          </p:nvSpPr>
          <p:spPr>
            <a:xfrm rot="-3471661">
              <a:off x="-1087706" y="3071249"/>
              <a:ext cx="1282185" cy="565502"/>
            </a:xfrm>
            <a:custGeom>
              <a:avLst/>
              <a:gdLst/>
              <a:ahLst/>
              <a:cxnLst/>
              <a:rect l="l" t="t" r="r" b="b"/>
              <a:pathLst>
                <a:path w="51285" h="22619" extrusionOk="0">
                  <a:moveTo>
                    <a:pt x="45058" y="0"/>
                  </a:moveTo>
                  <a:lnTo>
                    <a:pt x="1" y="19953"/>
                  </a:lnTo>
                  <a:cubicBezTo>
                    <a:pt x="2308" y="20052"/>
                    <a:pt x="4576" y="21027"/>
                    <a:pt x="6227" y="22618"/>
                  </a:cubicBezTo>
                  <a:lnTo>
                    <a:pt x="51284" y="2646"/>
                  </a:lnTo>
                  <a:cubicBezTo>
                    <a:pt x="49633" y="1054"/>
                    <a:pt x="47365" y="100"/>
                    <a:pt x="45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6"/>
            <p:cNvSpPr/>
            <p:nvPr/>
          </p:nvSpPr>
          <p:spPr>
            <a:xfrm rot="-3471661">
              <a:off x="-1087706" y="3071249"/>
              <a:ext cx="1282185" cy="565502"/>
            </a:xfrm>
            <a:custGeom>
              <a:avLst/>
              <a:gdLst/>
              <a:ahLst/>
              <a:cxnLst/>
              <a:rect l="l" t="t" r="r" b="b"/>
              <a:pathLst>
                <a:path w="51285" h="22619" extrusionOk="0">
                  <a:moveTo>
                    <a:pt x="45058" y="0"/>
                  </a:moveTo>
                  <a:lnTo>
                    <a:pt x="1" y="19953"/>
                  </a:lnTo>
                  <a:cubicBezTo>
                    <a:pt x="2308" y="20052"/>
                    <a:pt x="4576" y="21027"/>
                    <a:pt x="6227" y="22618"/>
                  </a:cubicBezTo>
                  <a:lnTo>
                    <a:pt x="51284" y="2646"/>
                  </a:lnTo>
                  <a:cubicBezTo>
                    <a:pt x="49633" y="1054"/>
                    <a:pt x="47365" y="100"/>
                    <a:pt x="45058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6"/>
            <p:cNvSpPr/>
            <p:nvPr/>
          </p:nvSpPr>
          <p:spPr>
            <a:xfrm rot="-3471661">
              <a:off x="-901254" y="3114429"/>
              <a:ext cx="944470" cy="404369"/>
            </a:xfrm>
            <a:custGeom>
              <a:avLst/>
              <a:gdLst/>
              <a:ahLst/>
              <a:cxnLst/>
              <a:rect l="l" t="t" r="r" b="b"/>
              <a:pathLst>
                <a:path w="37777" h="16174" fill="none" extrusionOk="0">
                  <a:moveTo>
                    <a:pt x="37777" y="1"/>
                  </a:moveTo>
                  <a:lnTo>
                    <a:pt x="1" y="16174"/>
                  </a:lnTo>
                </a:path>
              </a:pathLst>
            </a:custGeom>
            <a:noFill/>
            <a:ln w="124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6"/>
            <p:cNvSpPr/>
            <p:nvPr/>
          </p:nvSpPr>
          <p:spPr>
            <a:xfrm rot="-3471661">
              <a:off x="-939642" y="3130954"/>
              <a:ext cx="944995" cy="403869"/>
            </a:xfrm>
            <a:custGeom>
              <a:avLst/>
              <a:gdLst/>
              <a:ahLst/>
              <a:cxnLst/>
              <a:rect l="l" t="t" r="r" b="b"/>
              <a:pathLst>
                <a:path w="37798" h="16154" fill="none" extrusionOk="0">
                  <a:moveTo>
                    <a:pt x="37797" y="1"/>
                  </a:moveTo>
                  <a:lnTo>
                    <a:pt x="1" y="16154"/>
                  </a:lnTo>
                </a:path>
              </a:pathLst>
            </a:custGeom>
            <a:noFill/>
            <a:ln w="1242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0" name="Google Shape;2120;p26"/>
          <p:cNvGrpSpPr/>
          <p:nvPr/>
        </p:nvGrpSpPr>
        <p:grpSpPr>
          <a:xfrm rot="607564" flipH="1">
            <a:off x="-97148" y="4447941"/>
            <a:ext cx="654815" cy="987614"/>
            <a:chOff x="5185050" y="2463125"/>
            <a:chExt cx="751475" cy="1133400"/>
          </a:xfrm>
        </p:grpSpPr>
        <p:sp>
          <p:nvSpPr>
            <p:cNvPr id="2121" name="Google Shape;2121;p26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3" name="Google Shape;2123;p26"/>
          <p:cNvGrpSpPr/>
          <p:nvPr/>
        </p:nvGrpSpPr>
        <p:grpSpPr>
          <a:xfrm rot="3287096">
            <a:off x="-105259" y="73278"/>
            <a:ext cx="620913" cy="895094"/>
            <a:chOff x="3563300" y="2901850"/>
            <a:chExt cx="712675" cy="1027375"/>
          </a:xfrm>
        </p:grpSpPr>
        <p:sp>
          <p:nvSpPr>
            <p:cNvPr id="2124" name="Google Shape;2124;p26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2" name="Google Shape;2142;p26"/>
          <p:cNvGrpSpPr/>
          <p:nvPr/>
        </p:nvGrpSpPr>
        <p:grpSpPr>
          <a:xfrm rot="5721596">
            <a:off x="8318881" y="4326399"/>
            <a:ext cx="965676" cy="592749"/>
            <a:chOff x="3635425" y="69650"/>
            <a:chExt cx="965800" cy="592825"/>
          </a:xfrm>
        </p:grpSpPr>
        <p:sp>
          <p:nvSpPr>
            <p:cNvPr id="2143" name="Google Shape;2143;p26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6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26"/>
          <p:cNvGrpSpPr/>
          <p:nvPr/>
        </p:nvGrpSpPr>
        <p:grpSpPr>
          <a:xfrm rot="5011547" flipH="1">
            <a:off x="8506304" y="1195304"/>
            <a:ext cx="890056" cy="995340"/>
            <a:chOff x="2180275" y="-47850"/>
            <a:chExt cx="812625" cy="908750"/>
          </a:xfrm>
        </p:grpSpPr>
        <p:sp>
          <p:nvSpPr>
            <p:cNvPr id="2166" name="Google Shape;2166;p26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6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6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26"/>
          <p:cNvGrpSpPr/>
          <p:nvPr/>
        </p:nvGrpSpPr>
        <p:grpSpPr>
          <a:xfrm rot="2417957">
            <a:off x="8567376" y="4793532"/>
            <a:ext cx="592916" cy="295872"/>
            <a:chOff x="5351150" y="1861950"/>
            <a:chExt cx="1036450" cy="517200"/>
          </a:xfrm>
        </p:grpSpPr>
        <p:sp>
          <p:nvSpPr>
            <p:cNvPr id="2185" name="Google Shape;2185;p26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26"/>
          <p:cNvSpPr txBox="1">
            <a:spLocks noGrp="1"/>
          </p:cNvSpPr>
          <p:nvPr>
            <p:ph type="title"/>
          </p:nvPr>
        </p:nvSpPr>
        <p:spPr>
          <a:xfrm>
            <a:off x="2038200" y="2347875"/>
            <a:ext cx="5067600" cy="10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08" name="Google Shape;2208;p26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334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9" name="Google Shape;2209;p26"/>
          <p:cNvSpPr txBox="1">
            <a:spLocks noGrp="1"/>
          </p:cNvSpPr>
          <p:nvPr>
            <p:ph type="subTitle" idx="1"/>
          </p:nvPr>
        </p:nvSpPr>
        <p:spPr>
          <a:xfrm>
            <a:off x="2038200" y="34350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" name="Google Shape;2211;p27"/>
          <p:cNvGrpSpPr/>
          <p:nvPr/>
        </p:nvGrpSpPr>
        <p:grpSpPr>
          <a:xfrm>
            <a:off x="-762477" y="-776779"/>
            <a:ext cx="10679599" cy="6844890"/>
            <a:chOff x="-762477" y="-776779"/>
            <a:chExt cx="10679599" cy="6844890"/>
          </a:xfrm>
        </p:grpSpPr>
        <p:sp>
          <p:nvSpPr>
            <p:cNvPr id="2212" name="Google Shape;2212;p27"/>
            <p:cNvSpPr/>
            <p:nvPr/>
          </p:nvSpPr>
          <p:spPr>
            <a:xfrm rot="-5400000">
              <a:off x="7350685" y="-862681"/>
              <a:ext cx="2312448" cy="2820166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7"/>
            <p:cNvSpPr/>
            <p:nvPr/>
          </p:nvSpPr>
          <p:spPr>
            <a:xfrm rot="-5400000" flipH="1">
              <a:off x="-546379" y="3764351"/>
              <a:ext cx="2087662" cy="25198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7"/>
            <p:cNvSpPr/>
            <p:nvPr/>
          </p:nvSpPr>
          <p:spPr>
            <a:xfrm rot="-5400000" flipH="1">
              <a:off x="-748482" y="-556541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7"/>
            <p:cNvSpPr/>
            <p:nvPr/>
          </p:nvSpPr>
          <p:spPr>
            <a:xfrm rot="-5556501">
              <a:off x="7496963" y="3169105"/>
              <a:ext cx="1435633" cy="3342814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27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2217" name="Google Shape;2217;p2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2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5" name="Google Shape;2235;p27"/>
            <p:cNvGrpSpPr/>
            <p:nvPr/>
          </p:nvGrpSpPr>
          <p:grpSpPr>
            <a:xfrm rot="9460372">
              <a:off x="8286866" y="4706069"/>
              <a:ext cx="606858" cy="678642"/>
              <a:chOff x="2180275" y="-47850"/>
              <a:chExt cx="812625" cy="908750"/>
            </a:xfrm>
          </p:grpSpPr>
          <p:sp>
            <p:nvSpPr>
              <p:cNvPr id="2236" name="Google Shape;2236;p27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7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7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7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7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27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27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7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7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7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7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27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7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7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7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7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7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7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4" name="Google Shape;2254;p27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7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7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27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27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27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27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7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7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7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7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27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27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7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7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7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7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7" name="Google Shape;2277;p27"/>
            <p:cNvGrpSpPr/>
            <p:nvPr/>
          </p:nvGrpSpPr>
          <p:grpSpPr>
            <a:xfrm>
              <a:off x="8229751" y="-377842"/>
              <a:ext cx="1287758" cy="1477190"/>
              <a:chOff x="6991800" y="4370325"/>
              <a:chExt cx="1673500" cy="1919675"/>
            </a:xfrm>
          </p:grpSpPr>
          <p:sp>
            <p:nvSpPr>
              <p:cNvPr id="2278" name="Google Shape;2278;p27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27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27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27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82" name="Google Shape;2282;p27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27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27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85" name="Google Shape;2285;p27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27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27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27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27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7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7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7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27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27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27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27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97" name="Google Shape;2297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9" name="Google Shape;2299;p28"/>
          <p:cNvGrpSpPr/>
          <p:nvPr/>
        </p:nvGrpSpPr>
        <p:grpSpPr>
          <a:xfrm>
            <a:off x="-1126522" y="-1001317"/>
            <a:ext cx="10820160" cy="6615113"/>
            <a:chOff x="-1126522" y="-1001317"/>
            <a:chExt cx="10820160" cy="6615113"/>
          </a:xfrm>
        </p:grpSpPr>
        <p:sp>
          <p:nvSpPr>
            <p:cNvPr id="2300" name="Google Shape;2300;p28"/>
            <p:cNvSpPr/>
            <p:nvPr/>
          </p:nvSpPr>
          <p:spPr>
            <a:xfrm rot="-5400000" flipH="1">
              <a:off x="7714890" y="3416335"/>
              <a:ext cx="1421463" cy="2306394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8"/>
            <p:cNvSpPr/>
            <p:nvPr/>
          </p:nvSpPr>
          <p:spPr>
            <a:xfrm rot="-4741262">
              <a:off x="-694560" y="-445052"/>
              <a:ext cx="2485192" cy="1639553"/>
            </a:xfrm>
            <a:custGeom>
              <a:avLst/>
              <a:gdLst/>
              <a:ahLst/>
              <a:cxnLst/>
              <a:rect l="l" t="t" r="r" b="b"/>
              <a:pathLst>
                <a:path w="181864" h="78734" extrusionOk="0">
                  <a:moveTo>
                    <a:pt x="1" y="0"/>
                  </a:moveTo>
                  <a:cubicBezTo>
                    <a:pt x="401" y="2502"/>
                    <a:pt x="1702" y="4937"/>
                    <a:pt x="4037" y="6905"/>
                  </a:cubicBezTo>
                  <a:cubicBezTo>
                    <a:pt x="9041" y="11141"/>
                    <a:pt x="17680" y="12676"/>
                    <a:pt x="25719" y="12676"/>
                  </a:cubicBezTo>
                  <a:cubicBezTo>
                    <a:pt x="33758" y="12676"/>
                    <a:pt x="41697" y="11341"/>
                    <a:pt x="49736" y="10975"/>
                  </a:cubicBezTo>
                  <a:cubicBezTo>
                    <a:pt x="51105" y="10901"/>
                    <a:pt x="52492" y="10860"/>
                    <a:pt x="53883" y="10860"/>
                  </a:cubicBezTo>
                  <a:cubicBezTo>
                    <a:pt x="60656" y="10860"/>
                    <a:pt x="67499" y="11832"/>
                    <a:pt x="72619" y="14711"/>
                  </a:cubicBezTo>
                  <a:cubicBezTo>
                    <a:pt x="76856" y="17112"/>
                    <a:pt x="79457" y="20481"/>
                    <a:pt x="81125" y="23984"/>
                  </a:cubicBezTo>
                  <a:cubicBezTo>
                    <a:pt x="87597" y="37460"/>
                    <a:pt x="81692" y="53238"/>
                    <a:pt x="92867" y="65247"/>
                  </a:cubicBezTo>
                  <a:cubicBezTo>
                    <a:pt x="100206" y="73086"/>
                    <a:pt x="113949" y="77689"/>
                    <a:pt x="127759" y="78556"/>
                  </a:cubicBezTo>
                  <a:cubicBezTo>
                    <a:pt x="129675" y="78676"/>
                    <a:pt x="131592" y="78734"/>
                    <a:pt x="133506" y="78734"/>
                  </a:cubicBezTo>
                  <a:cubicBezTo>
                    <a:pt x="145421" y="78734"/>
                    <a:pt x="157238" y="76509"/>
                    <a:pt x="168187" y="73319"/>
                  </a:cubicBezTo>
                  <a:cubicBezTo>
                    <a:pt x="172924" y="71918"/>
                    <a:pt x="177494" y="70350"/>
                    <a:pt x="181864" y="68549"/>
                  </a:cubicBezTo>
                  <a:lnTo>
                    <a:pt x="1818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8"/>
            <p:cNvSpPr/>
            <p:nvPr/>
          </p:nvSpPr>
          <p:spPr>
            <a:xfrm rot="5400000" flipH="1">
              <a:off x="-219263" y="3171934"/>
              <a:ext cx="1534604" cy="3349122"/>
            </a:xfrm>
            <a:custGeom>
              <a:avLst/>
              <a:gdLst/>
              <a:ahLst/>
              <a:cxnLst/>
              <a:rect l="l" t="t" r="r" b="b"/>
              <a:pathLst>
                <a:path w="64847" h="180497" extrusionOk="0">
                  <a:moveTo>
                    <a:pt x="0" y="1"/>
                  </a:moveTo>
                  <a:lnTo>
                    <a:pt x="0" y="180497"/>
                  </a:lnTo>
                  <a:lnTo>
                    <a:pt x="45099" y="180463"/>
                  </a:lnTo>
                  <a:cubicBezTo>
                    <a:pt x="40729" y="175760"/>
                    <a:pt x="39995" y="168488"/>
                    <a:pt x="41730" y="162284"/>
                  </a:cubicBezTo>
                  <a:cubicBezTo>
                    <a:pt x="43431" y="156046"/>
                    <a:pt x="47234" y="150675"/>
                    <a:pt x="51003" y="145472"/>
                  </a:cubicBezTo>
                  <a:cubicBezTo>
                    <a:pt x="54806" y="140268"/>
                    <a:pt x="58742" y="134997"/>
                    <a:pt x="60844" y="128926"/>
                  </a:cubicBezTo>
                  <a:cubicBezTo>
                    <a:pt x="64846" y="117418"/>
                    <a:pt x="61577" y="104242"/>
                    <a:pt x="54506" y="94268"/>
                  </a:cubicBezTo>
                  <a:cubicBezTo>
                    <a:pt x="48635" y="85962"/>
                    <a:pt x="39995" y="78624"/>
                    <a:pt x="39095" y="68550"/>
                  </a:cubicBezTo>
                  <a:cubicBezTo>
                    <a:pt x="38294" y="59743"/>
                    <a:pt x="43731" y="51604"/>
                    <a:pt x="44932" y="42865"/>
                  </a:cubicBezTo>
                  <a:cubicBezTo>
                    <a:pt x="46500" y="31490"/>
                    <a:pt x="40596" y="19948"/>
                    <a:pt x="31789" y="12543"/>
                  </a:cubicBezTo>
                  <a:cubicBezTo>
                    <a:pt x="23017" y="5171"/>
                    <a:pt x="11241" y="226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3" name="Google Shape;2303;p28"/>
            <p:cNvGrpSpPr/>
            <p:nvPr/>
          </p:nvGrpSpPr>
          <p:grpSpPr>
            <a:xfrm flipH="1">
              <a:off x="-231977" y="4290922"/>
              <a:ext cx="965810" cy="978034"/>
              <a:chOff x="-164575" y="3031625"/>
              <a:chExt cx="624150" cy="632050"/>
            </a:xfrm>
          </p:grpSpPr>
          <p:sp>
            <p:nvSpPr>
              <p:cNvPr id="2304" name="Google Shape;2304;p28"/>
              <p:cNvSpPr/>
              <p:nvPr/>
            </p:nvSpPr>
            <p:spPr>
              <a:xfrm>
                <a:off x="-69600" y="3106800"/>
                <a:ext cx="314825" cy="364425"/>
              </a:xfrm>
              <a:custGeom>
                <a:avLst/>
                <a:gdLst/>
                <a:ahLst/>
                <a:cxnLst/>
                <a:rect l="l" t="t" r="r" b="b"/>
                <a:pathLst>
                  <a:path w="12593" h="14577" extrusionOk="0">
                    <a:moveTo>
                      <a:pt x="2842" y="0"/>
                    </a:moveTo>
                    <a:cubicBezTo>
                      <a:pt x="2083" y="0"/>
                      <a:pt x="1328" y="265"/>
                      <a:pt x="836" y="810"/>
                    </a:cubicBezTo>
                    <a:cubicBezTo>
                      <a:pt x="239" y="1446"/>
                      <a:pt x="40" y="2381"/>
                      <a:pt x="1" y="3277"/>
                    </a:cubicBezTo>
                    <a:cubicBezTo>
                      <a:pt x="1" y="4291"/>
                      <a:pt x="200" y="5306"/>
                      <a:pt x="597" y="6221"/>
                    </a:cubicBezTo>
                    <a:cubicBezTo>
                      <a:pt x="1314" y="7892"/>
                      <a:pt x="2646" y="9205"/>
                      <a:pt x="4059" y="10358"/>
                    </a:cubicBezTo>
                    <a:cubicBezTo>
                      <a:pt x="5252" y="11353"/>
                      <a:pt x="6565" y="12248"/>
                      <a:pt x="7898" y="13004"/>
                    </a:cubicBezTo>
                    <a:cubicBezTo>
                      <a:pt x="8637" y="13447"/>
                      <a:pt x="10165" y="14577"/>
                      <a:pt x="11159" y="14577"/>
                    </a:cubicBezTo>
                    <a:cubicBezTo>
                      <a:pt x="11236" y="14577"/>
                      <a:pt x="11310" y="14570"/>
                      <a:pt x="11379" y="14556"/>
                    </a:cubicBezTo>
                    <a:cubicBezTo>
                      <a:pt x="12593" y="14277"/>
                      <a:pt x="11618" y="12447"/>
                      <a:pt x="11399" y="11731"/>
                    </a:cubicBezTo>
                    <a:cubicBezTo>
                      <a:pt x="10623" y="9344"/>
                      <a:pt x="9629" y="7016"/>
                      <a:pt x="8435" y="4808"/>
                    </a:cubicBezTo>
                    <a:cubicBezTo>
                      <a:pt x="7659" y="3396"/>
                      <a:pt x="6764" y="1944"/>
                      <a:pt x="5451" y="989"/>
                    </a:cubicBezTo>
                    <a:cubicBezTo>
                      <a:pt x="4775" y="452"/>
                      <a:pt x="3979" y="94"/>
                      <a:pt x="3144" y="14"/>
                    </a:cubicBezTo>
                    <a:cubicBezTo>
                      <a:pt x="3043" y="5"/>
                      <a:pt x="2943" y="0"/>
                      <a:pt x="28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28"/>
              <p:cNvSpPr/>
              <p:nvPr/>
            </p:nvSpPr>
            <p:spPr>
              <a:xfrm>
                <a:off x="21425" y="3226500"/>
                <a:ext cx="438150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7526" h="17487" extrusionOk="0">
                    <a:moveTo>
                      <a:pt x="0" y="0"/>
                    </a:moveTo>
                    <a:cubicBezTo>
                      <a:pt x="1015" y="1831"/>
                      <a:pt x="2188" y="3561"/>
                      <a:pt x="3461" y="5252"/>
                    </a:cubicBezTo>
                    <a:cubicBezTo>
                      <a:pt x="3780" y="5650"/>
                      <a:pt x="4098" y="6068"/>
                      <a:pt x="4416" y="6466"/>
                    </a:cubicBezTo>
                    <a:lnTo>
                      <a:pt x="5451" y="7659"/>
                    </a:lnTo>
                    <a:lnTo>
                      <a:pt x="6505" y="8793"/>
                    </a:lnTo>
                    <a:lnTo>
                      <a:pt x="7599" y="9927"/>
                    </a:lnTo>
                    <a:lnTo>
                      <a:pt x="8733" y="11021"/>
                    </a:lnTo>
                    <a:lnTo>
                      <a:pt x="9887" y="12055"/>
                    </a:lnTo>
                    <a:lnTo>
                      <a:pt x="11080" y="13070"/>
                    </a:lnTo>
                    <a:cubicBezTo>
                      <a:pt x="11478" y="13408"/>
                      <a:pt x="11876" y="13726"/>
                      <a:pt x="12314" y="14045"/>
                    </a:cubicBezTo>
                    <a:cubicBezTo>
                      <a:pt x="13965" y="15318"/>
                      <a:pt x="15715" y="16491"/>
                      <a:pt x="17525" y="17486"/>
                    </a:cubicBezTo>
                    <a:cubicBezTo>
                      <a:pt x="15894" y="16213"/>
                      <a:pt x="14243" y="14940"/>
                      <a:pt x="12672" y="13607"/>
                    </a:cubicBezTo>
                    <a:cubicBezTo>
                      <a:pt x="12274" y="13249"/>
                      <a:pt x="11916" y="12891"/>
                      <a:pt x="11518" y="12573"/>
                    </a:cubicBezTo>
                    <a:lnTo>
                      <a:pt x="10364" y="11538"/>
                    </a:lnTo>
                    <a:lnTo>
                      <a:pt x="9210" y="10464"/>
                    </a:lnTo>
                    <a:lnTo>
                      <a:pt x="8116" y="9370"/>
                    </a:lnTo>
                    <a:lnTo>
                      <a:pt x="7042" y="8276"/>
                    </a:lnTo>
                    <a:lnTo>
                      <a:pt x="5968" y="7162"/>
                    </a:lnTo>
                    <a:lnTo>
                      <a:pt x="4914" y="6008"/>
                    </a:lnTo>
                    <a:cubicBezTo>
                      <a:pt x="4595" y="5610"/>
                      <a:pt x="4237" y="5252"/>
                      <a:pt x="3899" y="4854"/>
                    </a:cubicBezTo>
                    <a:cubicBezTo>
                      <a:pt x="2566" y="3283"/>
                      <a:pt x="1273" y="163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28"/>
              <p:cNvSpPr/>
              <p:nvPr/>
            </p:nvSpPr>
            <p:spPr>
              <a:xfrm>
                <a:off x="-164575" y="3346675"/>
                <a:ext cx="415775" cy="270550"/>
              </a:xfrm>
              <a:custGeom>
                <a:avLst/>
                <a:gdLst/>
                <a:ahLst/>
                <a:cxnLst/>
                <a:rect l="l" t="t" r="r" b="b"/>
                <a:pathLst>
                  <a:path w="16631" h="10822" extrusionOk="0">
                    <a:moveTo>
                      <a:pt x="2907" y="1"/>
                    </a:moveTo>
                    <a:cubicBezTo>
                      <a:pt x="2538" y="1"/>
                      <a:pt x="2175" y="62"/>
                      <a:pt x="1830" y="206"/>
                    </a:cubicBezTo>
                    <a:cubicBezTo>
                      <a:pt x="617" y="743"/>
                      <a:pt x="0" y="2156"/>
                      <a:pt x="120" y="3469"/>
                    </a:cubicBezTo>
                    <a:cubicBezTo>
                      <a:pt x="279" y="4762"/>
                      <a:pt x="1015" y="5935"/>
                      <a:pt x="1930" y="6870"/>
                    </a:cubicBezTo>
                    <a:cubicBezTo>
                      <a:pt x="3780" y="8760"/>
                      <a:pt x="6246" y="9954"/>
                      <a:pt x="8833" y="10491"/>
                    </a:cubicBezTo>
                    <a:cubicBezTo>
                      <a:pt x="9975" y="10717"/>
                      <a:pt x="11136" y="10821"/>
                      <a:pt x="12294" y="10821"/>
                    </a:cubicBezTo>
                    <a:cubicBezTo>
                      <a:pt x="13274" y="10821"/>
                      <a:pt x="14252" y="10747"/>
                      <a:pt x="15218" y="10610"/>
                    </a:cubicBezTo>
                    <a:cubicBezTo>
                      <a:pt x="16630" y="10411"/>
                      <a:pt x="16332" y="9874"/>
                      <a:pt x="15337" y="9218"/>
                    </a:cubicBezTo>
                    <a:cubicBezTo>
                      <a:pt x="14343" y="8522"/>
                      <a:pt x="13348" y="7805"/>
                      <a:pt x="12453" y="6990"/>
                    </a:cubicBezTo>
                    <a:cubicBezTo>
                      <a:pt x="9966" y="4782"/>
                      <a:pt x="7977" y="1897"/>
                      <a:pt x="4953" y="505"/>
                    </a:cubicBezTo>
                    <a:cubicBezTo>
                      <a:pt x="4316" y="219"/>
                      <a:pt x="3602" y="1"/>
                      <a:pt x="29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28"/>
              <p:cNvSpPr/>
              <p:nvPr/>
            </p:nvSpPr>
            <p:spPr>
              <a:xfrm>
                <a:off x="-75575" y="3461225"/>
                <a:ext cx="460550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18422" h="62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74" y="1095"/>
                      <a:pt x="2627" y="2030"/>
                      <a:pt x="4119" y="2786"/>
                    </a:cubicBezTo>
                    <a:cubicBezTo>
                      <a:pt x="4477" y="2985"/>
                      <a:pt x="4855" y="3164"/>
                      <a:pt x="5213" y="3363"/>
                    </a:cubicBezTo>
                    <a:lnTo>
                      <a:pt x="6347" y="3880"/>
                    </a:lnTo>
                    <a:cubicBezTo>
                      <a:pt x="6705" y="4059"/>
                      <a:pt x="7103" y="4218"/>
                      <a:pt x="7481" y="4357"/>
                    </a:cubicBezTo>
                    <a:lnTo>
                      <a:pt x="8654" y="4775"/>
                    </a:lnTo>
                    <a:lnTo>
                      <a:pt x="9848" y="5153"/>
                    </a:lnTo>
                    <a:lnTo>
                      <a:pt x="11041" y="5471"/>
                    </a:lnTo>
                    <a:lnTo>
                      <a:pt x="12255" y="5750"/>
                    </a:lnTo>
                    <a:cubicBezTo>
                      <a:pt x="12653" y="5849"/>
                      <a:pt x="13070" y="5909"/>
                      <a:pt x="13468" y="5969"/>
                    </a:cubicBezTo>
                    <a:cubicBezTo>
                      <a:pt x="14696" y="6161"/>
                      <a:pt x="15923" y="6265"/>
                      <a:pt x="17151" y="6265"/>
                    </a:cubicBezTo>
                    <a:cubicBezTo>
                      <a:pt x="17574" y="6265"/>
                      <a:pt x="17998" y="6253"/>
                      <a:pt x="18422" y="6227"/>
                    </a:cubicBezTo>
                    <a:cubicBezTo>
                      <a:pt x="16770" y="6008"/>
                      <a:pt x="15159" y="5750"/>
                      <a:pt x="13568" y="5412"/>
                    </a:cubicBezTo>
                    <a:cubicBezTo>
                      <a:pt x="13170" y="5312"/>
                      <a:pt x="12772" y="5233"/>
                      <a:pt x="12374" y="5133"/>
                    </a:cubicBezTo>
                    <a:lnTo>
                      <a:pt x="11220" y="4835"/>
                    </a:lnTo>
                    <a:lnTo>
                      <a:pt x="10047" y="4477"/>
                    </a:lnTo>
                    <a:lnTo>
                      <a:pt x="8873" y="4119"/>
                    </a:lnTo>
                    <a:lnTo>
                      <a:pt x="7739" y="3721"/>
                    </a:lnTo>
                    <a:cubicBezTo>
                      <a:pt x="7321" y="3562"/>
                      <a:pt x="6963" y="3422"/>
                      <a:pt x="6585" y="3263"/>
                    </a:cubicBezTo>
                    <a:lnTo>
                      <a:pt x="5471" y="2786"/>
                    </a:lnTo>
                    <a:cubicBezTo>
                      <a:pt x="5093" y="2627"/>
                      <a:pt x="4716" y="2467"/>
                      <a:pt x="4338" y="2288"/>
                    </a:cubicBezTo>
                    <a:cubicBezTo>
                      <a:pt x="2846" y="1592"/>
                      <a:pt x="1413" y="81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200950" y="3031625"/>
                <a:ext cx="201925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17885" extrusionOk="0">
                    <a:moveTo>
                      <a:pt x="4761" y="1"/>
                    </a:moveTo>
                    <a:cubicBezTo>
                      <a:pt x="4018" y="1"/>
                      <a:pt x="3255" y="261"/>
                      <a:pt x="2666" y="714"/>
                    </a:cubicBezTo>
                    <a:cubicBezTo>
                      <a:pt x="1612" y="1509"/>
                      <a:pt x="1015" y="2743"/>
                      <a:pt x="677" y="4016"/>
                    </a:cubicBezTo>
                    <a:cubicBezTo>
                      <a:pt x="0" y="6542"/>
                      <a:pt x="239" y="9307"/>
                      <a:pt x="1154" y="11774"/>
                    </a:cubicBezTo>
                    <a:cubicBezTo>
                      <a:pt x="1890" y="13783"/>
                      <a:pt x="3004" y="15633"/>
                      <a:pt x="4377" y="17284"/>
                    </a:cubicBezTo>
                    <a:cubicBezTo>
                      <a:pt x="4718" y="17702"/>
                      <a:pt x="4970" y="17885"/>
                      <a:pt x="5156" y="17885"/>
                    </a:cubicBezTo>
                    <a:cubicBezTo>
                      <a:pt x="5456" y="17885"/>
                      <a:pt x="5581" y="17405"/>
                      <a:pt x="5630" y="16668"/>
                    </a:cubicBezTo>
                    <a:cubicBezTo>
                      <a:pt x="5690" y="15474"/>
                      <a:pt x="5789" y="14261"/>
                      <a:pt x="6028" y="13067"/>
                    </a:cubicBezTo>
                    <a:cubicBezTo>
                      <a:pt x="6625" y="9805"/>
                      <a:pt x="8077" y="6602"/>
                      <a:pt x="7679" y="3300"/>
                    </a:cubicBezTo>
                    <a:cubicBezTo>
                      <a:pt x="7560" y="2225"/>
                      <a:pt x="7182" y="1111"/>
                      <a:pt x="6326" y="475"/>
                    </a:cubicBezTo>
                    <a:cubicBezTo>
                      <a:pt x="5872" y="149"/>
                      <a:pt x="5322" y="1"/>
                      <a:pt x="47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278525" y="3136975"/>
                <a:ext cx="114400" cy="47447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18979" extrusionOk="0">
                    <a:moveTo>
                      <a:pt x="359" y="1"/>
                    </a:moveTo>
                    <a:cubicBezTo>
                      <a:pt x="80" y="1632"/>
                      <a:pt x="1" y="3283"/>
                      <a:pt x="80" y="4954"/>
                    </a:cubicBezTo>
                    <a:cubicBezTo>
                      <a:pt x="100" y="5372"/>
                      <a:pt x="120" y="5770"/>
                      <a:pt x="160" y="6187"/>
                    </a:cubicBezTo>
                    <a:lnTo>
                      <a:pt x="279" y="7441"/>
                    </a:lnTo>
                    <a:cubicBezTo>
                      <a:pt x="359" y="7838"/>
                      <a:pt x="398" y="8256"/>
                      <a:pt x="478" y="8654"/>
                    </a:cubicBezTo>
                    <a:lnTo>
                      <a:pt x="717" y="9868"/>
                    </a:lnTo>
                    <a:lnTo>
                      <a:pt x="1015" y="11081"/>
                    </a:lnTo>
                    <a:lnTo>
                      <a:pt x="1373" y="12275"/>
                    </a:lnTo>
                    <a:lnTo>
                      <a:pt x="1771" y="13448"/>
                    </a:lnTo>
                    <a:cubicBezTo>
                      <a:pt x="1910" y="13846"/>
                      <a:pt x="2069" y="14244"/>
                      <a:pt x="2209" y="14622"/>
                    </a:cubicBezTo>
                    <a:cubicBezTo>
                      <a:pt x="2865" y="16134"/>
                      <a:pt x="3641" y="17606"/>
                      <a:pt x="4576" y="18978"/>
                    </a:cubicBezTo>
                    <a:cubicBezTo>
                      <a:pt x="3900" y="17447"/>
                      <a:pt x="3283" y="15935"/>
                      <a:pt x="2766" y="14403"/>
                    </a:cubicBezTo>
                    <a:cubicBezTo>
                      <a:pt x="2646" y="14005"/>
                      <a:pt x="2507" y="13607"/>
                      <a:pt x="2388" y="13229"/>
                    </a:cubicBezTo>
                    <a:lnTo>
                      <a:pt x="2049" y="12056"/>
                    </a:lnTo>
                    <a:lnTo>
                      <a:pt x="1711" y="10882"/>
                    </a:lnTo>
                    <a:lnTo>
                      <a:pt x="1453" y="9688"/>
                    </a:lnTo>
                    <a:lnTo>
                      <a:pt x="1194" y="8495"/>
                    </a:lnTo>
                    <a:lnTo>
                      <a:pt x="975" y="7301"/>
                    </a:lnTo>
                    <a:lnTo>
                      <a:pt x="796" y="6108"/>
                    </a:lnTo>
                    <a:cubicBezTo>
                      <a:pt x="756" y="5690"/>
                      <a:pt x="697" y="5292"/>
                      <a:pt x="657" y="4894"/>
                    </a:cubicBezTo>
                    <a:cubicBezTo>
                      <a:pt x="478" y="3283"/>
                      <a:pt x="398" y="1632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0" name="Google Shape;2310;p28"/>
            <p:cNvGrpSpPr/>
            <p:nvPr/>
          </p:nvGrpSpPr>
          <p:grpSpPr>
            <a:xfrm rot="7929601">
              <a:off x="-503966" y="75221"/>
              <a:ext cx="975867" cy="599004"/>
              <a:chOff x="3635425" y="69650"/>
              <a:chExt cx="965800" cy="592825"/>
            </a:xfrm>
          </p:grpSpPr>
          <p:sp>
            <p:nvSpPr>
              <p:cNvPr id="2311" name="Google Shape;2311;p28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8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8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8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8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8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8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3" name="Google Shape;2333;p28"/>
            <p:cNvSpPr/>
            <p:nvPr/>
          </p:nvSpPr>
          <p:spPr>
            <a:xfrm rot="10800000" flipH="1">
              <a:off x="7888922" y="-187997"/>
              <a:ext cx="1415042" cy="2295772"/>
            </a:xfrm>
            <a:custGeom>
              <a:avLst/>
              <a:gdLst/>
              <a:ahLst/>
              <a:cxnLst/>
              <a:rect l="l" t="t" r="r" b="b"/>
              <a:pathLst>
                <a:path w="82860" h="124957" extrusionOk="0">
                  <a:moveTo>
                    <a:pt x="82860" y="0"/>
                  </a:moveTo>
                  <a:cubicBezTo>
                    <a:pt x="78156" y="534"/>
                    <a:pt x="73486" y="1235"/>
                    <a:pt x="69016" y="2502"/>
                  </a:cubicBezTo>
                  <a:cubicBezTo>
                    <a:pt x="61478" y="4570"/>
                    <a:pt x="54473" y="8240"/>
                    <a:pt x="51003" y="13510"/>
                  </a:cubicBezTo>
                  <a:cubicBezTo>
                    <a:pt x="43865" y="24385"/>
                    <a:pt x="54006" y="37761"/>
                    <a:pt x="48268" y="49069"/>
                  </a:cubicBezTo>
                  <a:cubicBezTo>
                    <a:pt x="43698" y="58042"/>
                    <a:pt x="30689" y="63012"/>
                    <a:pt x="21015" y="69584"/>
                  </a:cubicBezTo>
                  <a:cubicBezTo>
                    <a:pt x="8840" y="77856"/>
                    <a:pt x="1335" y="89531"/>
                    <a:pt x="567" y="101473"/>
                  </a:cubicBezTo>
                  <a:cubicBezTo>
                    <a:pt x="0" y="109579"/>
                    <a:pt x="2502" y="117751"/>
                    <a:pt x="7572" y="124957"/>
                  </a:cubicBezTo>
                  <a:lnTo>
                    <a:pt x="82860" y="124957"/>
                  </a:lnTo>
                  <a:lnTo>
                    <a:pt x="82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4" name="Google Shape;2334;p28"/>
            <p:cNvGrpSpPr/>
            <p:nvPr/>
          </p:nvGrpSpPr>
          <p:grpSpPr>
            <a:xfrm rot="6649331" flipH="1">
              <a:off x="8322136" y="69863"/>
              <a:ext cx="1142576" cy="1277730"/>
              <a:chOff x="2180275" y="-47850"/>
              <a:chExt cx="812625" cy="908750"/>
            </a:xfrm>
          </p:grpSpPr>
          <p:sp>
            <p:nvSpPr>
              <p:cNvPr id="2335" name="Google Shape;2335;p28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28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8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8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8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28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28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8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8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8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8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8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8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8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8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8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28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28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3" name="Google Shape;2353;p28"/>
            <p:cNvGrpSpPr/>
            <p:nvPr/>
          </p:nvGrpSpPr>
          <p:grpSpPr>
            <a:xfrm>
              <a:off x="8423978" y="3846894"/>
              <a:ext cx="1223644" cy="1318687"/>
              <a:chOff x="8423978" y="3846894"/>
              <a:chExt cx="1223644" cy="1318687"/>
            </a:xfrm>
          </p:grpSpPr>
          <p:sp>
            <p:nvSpPr>
              <p:cNvPr id="2354" name="Google Shape;2354;p28"/>
              <p:cNvSpPr/>
              <p:nvPr/>
            </p:nvSpPr>
            <p:spPr>
              <a:xfrm>
                <a:off x="8427819" y="4714863"/>
                <a:ext cx="1154968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35788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35787" y="6426"/>
                    </a:lnTo>
                    <a:lnTo>
                      <a:pt x="357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8"/>
              <p:cNvSpPr/>
              <p:nvPr/>
            </p:nvSpPr>
            <p:spPr>
              <a:xfrm>
                <a:off x="9482613" y="4714863"/>
                <a:ext cx="39824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6426" extrusionOk="0">
                    <a:moveTo>
                      <a:pt x="0" y="1"/>
                    </a:moveTo>
                    <a:lnTo>
                      <a:pt x="0" y="6426"/>
                    </a:lnTo>
                    <a:lnTo>
                      <a:pt x="1234" y="6426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28"/>
              <p:cNvSpPr/>
              <p:nvPr/>
            </p:nvSpPr>
            <p:spPr>
              <a:xfrm>
                <a:off x="9402997" y="4714863"/>
                <a:ext cx="39179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28"/>
              <p:cNvSpPr/>
              <p:nvPr/>
            </p:nvSpPr>
            <p:spPr>
              <a:xfrm>
                <a:off x="9324026" y="4714863"/>
                <a:ext cx="39211" cy="207383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426" extrusionOk="0">
                    <a:moveTo>
                      <a:pt x="1" y="1"/>
                    </a:moveTo>
                    <a:lnTo>
                      <a:pt x="1" y="6426"/>
                    </a:lnTo>
                    <a:lnTo>
                      <a:pt x="1214" y="642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28"/>
              <p:cNvSpPr/>
              <p:nvPr/>
            </p:nvSpPr>
            <p:spPr>
              <a:xfrm>
                <a:off x="8484941" y="4755301"/>
                <a:ext cx="794194" cy="126508"/>
              </a:xfrm>
              <a:custGeom>
                <a:avLst/>
                <a:gdLst/>
                <a:ahLst/>
                <a:cxnLst/>
                <a:rect l="l" t="t" r="r" b="b"/>
                <a:pathLst>
                  <a:path w="24609" h="3920" extrusionOk="0">
                    <a:moveTo>
                      <a:pt x="1592" y="1"/>
                    </a:moveTo>
                    <a:cubicBezTo>
                      <a:pt x="1592" y="876"/>
                      <a:pt x="896" y="1592"/>
                      <a:pt x="1" y="1592"/>
                    </a:cubicBezTo>
                    <a:lnTo>
                      <a:pt x="1" y="2328"/>
                    </a:lnTo>
                    <a:cubicBezTo>
                      <a:pt x="856" y="2328"/>
                      <a:pt x="1592" y="3044"/>
                      <a:pt x="1592" y="3920"/>
                    </a:cubicBezTo>
                    <a:lnTo>
                      <a:pt x="23017" y="3920"/>
                    </a:lnTo>
                    <a:cubicBezTo>
                      <a:pt x="23017" y="3044"/>
                      <a:pt x="23733" y="2328"/>
                      <a:pt x="24608" y="2328"/>
                    </a:cubicBezTo>
                    <a:lnTo>
                      <a:pt x="24608" y="1592"/>
                    </a:lnTo>
                    <a:cubicBezTo>
                      <a:pt x="23733" y="1592"/>
                      <a:pt x="23017" y="876"/>
                      <a:pt x="23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28"/>
              <p:cNvSpPr/>
              <p:nvPr/>
            </p:nvSpPr>
            <p:spPr>
              <a:xfrm>
                <a:off x="8560717" y="4840048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1"/>
                    </a:moveTo>
                    <a:cubicBezTo>
                      <a:pt x="80" y="1"/>
                      <a:pt x="0" y="80"/>
                      <a:pt x="0" y="180"/>
                    </a:cubicBezTo>
                    <a:lnTo>
                      <a:pt x="0" y="239"/>
                    </a:lnTo>
                    <a:cubicBezTo>
                      <a:pt x="0" y="33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39"/>
                      <a:pt x="19495" y="239"/>
                    </a:cubicBezTo>
                    <a:lnTo>
                      <a:pt x="19495" y="180"/>
                    </a:lnTo>
                    <a:cubicBezTo>
                      <a:pt x="19495" y="80"/>
                      <a:pt x="19435" y="1"/>
                      <a:pt x="19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8"/>
              <p:cNvSpPr/>
              <p:nvPr/>
            </p:nvSpPr>
            <p:spPr>
              <a:xfrm>
                <a:off x="8560717" y="4811164"/>
                <a:ext cx="629185" cy="12877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99" extrusionOk="0">
                    <a:moveTo>
                      <a:pt x="179" y="0"/>
                    </a:moveTo>
                    <a:cubicBezTo>
                      <a:pt x="80" y="0"/>
                      <a:pt x="0" y="80"/>
                      <a:pt x="0" y="179"/>
                    </a:cubicBezTo>
                    <a:lnTo>
                      <a:pt x="0" y="239"/>
                    </a:lnTo>
                    <a:cubicBezTo>
                      <a:pt x="0" y="319"/>
                      <a:pt x="80" y="398"/>
                      <a:pt x="179" y="398"/>
                    </a:cubicBezTo>
                    <a:lnTo>
                      <a:pt x="19336" y="398"/>
                    </a:lnTo>
                    <a:cubicBezTo>
                      <a:pt x="19435" y="398"/>
                      <a:pt x="19495" y="319"/>
                      <a:pt x="19495" y="239"/>
                    </a:cubicBezTo>
                    <a:lnTo>
                      <a:pt x="19495" y="179"/>
                    </a:lnTo>
                    <a:cubicBezTo>
                      <a:pt x="19495" y="8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8"/>
              <p:cNvSpPr/>
              <p:nvPr/>
            </p:nvSpPr>
            <p:spPr>
              <a:xfrm>
                <a:off x="8560717" y="4783571"/>
                <a:ext cx="629185" cy="12231"/>
              </a:xfrm>
              <a:custGeom>
                <a:avLst/>
                <a:gdLst/>
                <a:ahLst/>
                <a:cxnLst/>
                <a:rect l="l" t="t" r="r" b="b"/>
                <a:pathLst>
                  <a:path w="19496" h="379" extrusionOk="0">
                    <a:moveTo>
                      <a:pt x="179" y="0"/>
                    </a:moveTo>
                    <a:cubicBezTo>
                      <a:pt x="80" y="0"/>
                      <a:pt x="0" y="60"/>
                      <a:pt x="0" y="159"/>
                    </a:cubicBezTo>
                    <a:lnTo>
                      <a:pt x="0" y="219"/>
                    </a:lnTo>
                    <a:cubicBezTo>
                      <a:pt x="0" y="318"/>
                      <a:pt x="80" y="378"/>
                      <a:pt x="179" y="378"/>
                    </a:cubicBezTo>
                    <a:lnTo>
                      <a:pt x="19336" y="378"/>
                    </a:lnTo>
                    <a:cubicBezTo>
                      <a:pt x="19435" y="378"/>
                      <a:pt x="19495" y="318"/>
                      <a:pt x="19495" y="219"/>
                    </a:cubicBezTo>
                    <a:lnTo>
                      <a:pt x="19495" y="159"/>
                    </a:lnTo>
                    <a:cubicBezTo>
                      <a:pt x="19495" y="60"/>
                      <a:pt x="19435" y="0"/>
                      <a:pt x="19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28"/>
              <p:cNvSpPr/>
              <p:nvPr/>
            </p:nvSpPr>
            <p:spPr>
              <a:xfrm>
                <a:off x="8547873" y="4596100"/>
                <a:ext cx="1099750" cy="118795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3681" extrusionOk="0">
                    <a:moveTo>
                      <a:pt x="0" y="0"/>
                    </a:moveTo>
                    <a:lnTo>
                      <a:pt x="0" y="3681"/>
                    </a:lnTo>
                    <a:lnTo>
                      <a:pt x="34077" y="3681"/>
                    </a:lnTo>
                    <a:lnTo>
                      <a:pt x="340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28"/>
              <p:cNvSpPr/>
              <p:nvPr/>
            </p:nvSpPr>
            <p:spPr>
              <a:xfrm>
                <a:off x="9477482" y="4629470"/>
                <a:ext cx="109146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593" extrusionOk="0">
                    <a:moveTo>
                      <a:pt x="1691" y="1"/>
                    </a:moveTo>
                    <a:cubicBezTo>
                      <a:pt x="776" y="1"/>
                      <a:pt x="0" y="339"/>
                      <a:pt x="0" y="797"/>
                    </a:cubicBezTo>
                    <a:cubicBezTo>
                      <a:pt x="0" y="1234"/>
                      <a:pt x="776" y="1592"/>
                      <a:pt x="1691" y="1592"/>
                    </a:cubicBezTo>
                    <a:cubicBezTo>
                      <a:pt x="2606" y="1592"/>
                      <a:pt x="3382" y="1234"/>
                      <a:pt x="3382" y="797"/>
                    </a:cubicBezTo>
                    <a:cubicBezTo>
                      <a:pt x="3382" y="339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28"/>
              <p:cNvSpPr/>
              <p:nvPr/>
            </p:nvSpPr>
            <p:spPr>
              <a:xfrm>
                <a:off x="9429331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497" y="165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28"/>
              <p:cNvSpPr/>
              <p:nvPr/>
            </p:nvSpPr>
            <p:spPr>
              <a:xfrm>
                <a:off x="9394638" y="4628211"/>
                <a:ext cx="16104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8"/>
              <p:cNvSpPr/>
              <p:nvPr/>
            </p:nvSpPr>
            <p:spPr>
              <a:xfrm>
                <a:off x="9359978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28"/>
              <p:cNvSpPr/>
              <p:nvPr/>
            </p:nvSpPr>
            <p:spPr>
              <a:xfrm>
                <a:off x="9325317" y="4628211"/>
                <a:ext cx="16072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652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498" y="1651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28"/>
              <p:cNvSpPr/>
              <p:nvPr/>
            </p:nvSpPr>
            <p:spPr>
              <a:xfrm>
                <a:off x="8619776" y="4628211"/>
                <a:ext cx="670913" cy="53314"/>
              </a:xfrm>
              <a:custGeom>
                <a:avLst/>
                <a:gdLst/>
                <a:ahLst/>
                <a:cxnLst/>
                <a:rect l="l" t="t" r="r" b="b"/>
                <a:pathLst>
                  <a:path w="20789" h="1652" extrusionOk="0">
                    <a:moveTo>
                      <a:pt x="0" y="0"/>
                    </a:moveTo>
                    <a:lnTo>
                      <a:pt x="0" y="1651"/>
                    </a:lnTo>
                    <a:lnTo>
                      <a:pt x="20788" y="1651"/>
                    </a:lnTo>
                    <a:lnTo>
                      <a:pt x="2078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8"/>
              <p:cNvSpPr/>
              <p:nvPr/>
            </p:nvSpPr>
            <p:spPr>
              <a:xfrm>
                <a:off x="9498653" y="4639765"/>
                <a:ext cx="66159" cy="3020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936" extrusionOk="0">
                    <a:moveTo>
                      <a:pt x="1035" y="0"/>
                    </a:moveTo>
                    <a:cubicBezTo>
                      <a:pt x="478" y="0"/>
                      <a:pt x="1" y="199"/>
                      <a:pt x="1" y="478"/>
                    </a:cubicBezTo>
                    <a:cubicBezTo>
                      <a:pt x="1" y="736"/>
                      <a:pt x="478" y="935"/>
                      <a:pt x="1035" y="935"/>
                    </a:cubicBezTo>
                    <a:cubicBezTo>
                      <a:pt x="1572" y="935"/>
                      <a:pt x="2049" y="736"/>
                      <a:pt x="2049" y="478"/>
                    </a:cubicBezTo>
                    <a:cubicBezTo>
                      <a:pt x="2049" y="219"/>
                      <a:pt x="1572" y="0"/>
                      <a:pt x="10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28"/>
              <p:cNvSpPr/>
              <p:nvPr/>
            </p:nvSpPr>
            <p:spPr>
              <a:xfrm>
                <a:off x="8502917" y="4933768"/>
                <a:ext cx="990637" cy="220260"/>
              </a:xfrm>
              <a:custGeom>
                <a:avLst/>
                <a:gdLst/>
                <a:ahLst/>
                <a:cxnLst/>
                <a:rect l="l" t="t" r="r" b="b"/>
                <a:pathLst>
                  <a:path w="30696" h="6825" extrusionOk="0">
                    <a:moveTo>
                      <a:pt x="1" y="1"/>
                    </a:moveTo>
                    <a:lnTo>
                      <a:pt x="1" y="6824"/>
                    </a:lnTo>
                    <a:lnTo>
                      <a:pt x="30695" y="6824"/>
                    </a:lnTo>
                    <a:lnTo>
                      <a:pt x="30695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8503595" y="512507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8503595" y="5107749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8503595" y="509041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8503595" y="5073088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8503595" y="505640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8503595" y="5039073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8503595" y="502174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8503595" y="500441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8503595" y="4987082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0"/>
                    </a:moveTo>
                    <a:lnTo>
                      <a:pt x="0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8503595" y="4970365"/>
                <a:ext cx="9900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8503595" y="4953034"/>
                <a:ext cx="1042581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909" h="1" fill="none" extrusionOk="0">
                    <a:moveTo>
                      <a:pt x="42909" y="1"/>
                    </a:moveTo>
                    <a:lnTo>
                      <a:pt x="0" y="1"/>
                    </a:lnTo>
                  </a:path>
                </a:pathLst>
              </a:custGeom>
              <a:noFill/>
              <a:ln w="5475" cap="flat" cmpd="sng">
                <a:solidFill>
                  <a:srgbClr val="FFFFFF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28"/>
              <p:cNvSpPr/>
              <p:nvPr/>
            </p:nvSpPr>
            <p:spPr>
              <a:xfrm>
                <a:off x="8475324" y="5130888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0"/>
                    </a:moveTo>
                    <a:cubicBezTo>
                      <a:pt x="200" y="0"/>
                      <a:pt x="1" y="199"/>
                      <a:pt x="1" y="438"/>
                    </a:cubicBezTo>
                    <a:lnTo>
                      <a:pt x="1" y="617"/>
                    </a:lnTo>
                    <a:cubicBezTo>
                      <a:pt x="1" y="875"/>
                      <a:pt x="200" y="1074"/>
                      <a:pt x="438" y="1074"/>
                    </a:cubicBezTo>
                    <a:lnTo>
                      <a:pt x="32087" y="1074"/>
                    </a:lnTo>
                    <a:cubicBezTo>
                      <a:pt x="32346" y="1074"/>
                      <a:pt x="32545" y="875"/>
                      <a:pt x="32545" y="617"/>
                    </a:cubicBezTo>
                    <a:lnTo>
                      <a:pt x="32545" y="438"/>
                    </a:lnTo>
                    <a:cubicBezTo>
                      <a:pt x="32545" y="199"/>
                      <a:pt x="32346" y="0"/>
                      <a:pt x="32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28"/>
              <p:cNvSpPr/>
              <p:nvPr/>
            </p:nvSpPr>
            <p:spPr>
              <a:xfrm>
                <a:off x="8475324" y="4922859"/>
                <a:ext cx="1050309" cy="34693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1075" extrusionOk="0">
                    <a:moveTo>
                      <a:pt x="438" y="1"/>
                    </a:moveTo>
                    <a:cubicBezTo>
                      <a:pt x="200" y="1"/>
                      <a:pt x="1" y="200"/>
                      <a:pt x="1" y="458"/>
                    </a:cubicBezTo>
                    <a:lnTo>
                      <a:pt x="1" y="617"/>
                    </a:lnTo>
                    <a:cubicBezTo>
                      <a:pt x="1" y="876"/>
                      <a:pt x="200" y="1075"/>
                      <a:pt x="438" y="1075"/>
                    </a:cubicBezTo>
                    <a:lnTo>
                      <a:pt x="32087" y="1075"/>
                    </a:lnTo>
                    <a:cubicBezTo>
                      <a:pt x="32346" y="1075"/>
                      <a:pt x="32545" y="876"/>
                      <a:pt x="32545" y="617"/>
                    </a:cubicBezTo>
                    <a:lnTo>
                      <a:pt x="32545" y="458"/>
                    </a:lnTo>
                    <a:cubicBezTo>
                      <a:pt x="32545" y="200"/>
                      <a:pt x="32346" y="1"/>
                      <a:pt x="320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8547873" y="4042046"/>
                <a:ext cx="98418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30496" y="4079"/>
                    </a:lnTo>
                    <a:lnTo>
                      <a:pt x="304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9446662" y="4042046"/>
                <a:ext cx="33402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4079" extrusionOk="0">
                    <a:moveTo>
                      <a:pt x="0" y="1"/>
                    </a:moveTo>
                    <a:lnTo>
                      <a:pt x="0" y="4079"/>
                    </a:lnTo>
                    <a:lnTo>
                      <a:pt x="1035" y="4079"/>
                    </a:lnTo>
                    <a:lnTo>
                      <a:pt x="10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9378599" y="4042046"/>
                <a:ext cx="34047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9311182" y="4042046"/>
                <a:ext cx="34080" cy="13164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4079" extrusionOk="0">
                    <a:moveTo>
                      <a:pt x="1" y="1"/>
                    </a:moveTo>
                    <a:lnTo>
                      <a:pt x="1" y="4079"/>
                    </a:lnTo>
                    <a:lnTo>
                      <a:pt x="1055" y="4079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8596023" y="4066444"/>
                <a:ext cx="677335" cy="80294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2488" extrusionOk="0">
                    <a:moveTo>
                      <a:pt x="1174" y="1"/>
                    </a:moveTo>
                    <a:cubicBezTo>
                      <a:pt x="1174" y="657"/>
                      <a:pt x="657" y="1175"/>
                      <a:pt x="0" y="1175"/>
                    </a:cubicBezTo>
                    <a:lnTo>
                      <a:pt x="0" y="1334"/>
                    </a:lnTo>
                    <a:cubicBezTo>
                      <a:pt x="657" y="1334"/>
                      <a:pt x="1174" y="1851"/>
                      <a:pt x="1174" y="2487"/>
                    </a:cubicBezTo>
                    <a:lnTo>
                      <a:pt x="19833" y="2487"/>
                    </a:lnTo>
                    <a:cubicBezTo>
                      <a:pt x="19833" y="1851"/>
                      <a:pt x="20351" y="1334"/>
                      <a:pt x="20987" y="1334"/>
                    </a:cubicBezTo>
                    <a:lnTo>
                      <a:pt x="20987" y="1175"/>
                    </a:lnTo>
                    <a:cubicBezTo>
                      <a:pt x="20351" y="1175"/>
                      <a:pt x="19833" y="657"/>
                      <a:pt x="19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8661504" y="4121017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60"/>
                      <a:pt x="0" y="14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40"/>
                    </a:cubicBezTo>
                    <a:cubicBezTo>
                      <a:pt x="16611" y="60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28"/>
              <p:cNvSpPr/>
              <p:nvPr/>
            </p:nvSpPr>
            <p:spPr>
              <a:xfrm>
                <a:off x="8661504" y="4102396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80"/>
                      <a:pt x="0" y="140"/>
                    </a:cubicBezTo>
                    <a:cubicBezTo>
                      <a:pt x="0" y="22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20"/>
                      <a:pt x="16611" y="140"/>
                    </a:cubicBezTo>
                    <a:cubicBezTo>
                      <a:pt x="16611" y="6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8"/>
              <p:cNvSpPr/>
              <p:nvPr/>
            </p:nvSpPr>
            <p:spPr>
              <a:xfrm>
                <a:off x="8661504" y="4085065"/>
                <a:ext cx="536078" cy="8391"/>
              </a:xfrm>
              <a:custGeom>
                <a:avLst/>
                <a:gdLst/>
                <a:ahLst/>
                <a:cxnLst/>
                <a:rect l="l" t="t" r="r" b="b"/>
                <a:pathLst>
                  <a:path w="16611" h="260" extrusionOk="0">
                    <a:moveTo>
                      <a:pt x="120" y="1"/>
                    </a:moveTo>
                    <a:cubicBezTo>
                      <a:pt x="40" y="1"/>
                      <a:pt x="0" y="41"/>
                      <a:pt x="0" y="120"/>
                    </a:cubicBezTo>
                    <a:cubicBezTo>
                      <a:pt x="0" y="200"/>
                      <a:pt x="40" y="259"/>
                      <a:pt x="120" y="259"/>
                    </a:cubicBezTo>
                    <a:lnTo>
                      <a:pt x="16472" y="259"/>
                    </a:lnTo>
                    <a:cubicBezTo>
                      <a:pt x="16551" y="259"/>
                      <a:pt x="16611" y="200"/>
                      <a:pt x="16611" y="120"/>
                    </a:cubicBezTo>
                    <a:cubicBezTo>
                      <a:pt x="16611" y="41"/>
                      <a:pt x="16551" y="1"/>
                      <a:pt x="16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8496527" y="3846894"/>
                <a:ext cx="1099750" cy="195830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6068" extrusionOk="0">
                    <a:moveTo>
                      <a:pt x="0" y="1"/>
                    </a:moveTo>
                    <a:lnTo>
                      <a:pt x="0" y="6068"/>
                    </a:lnTo>
                    <a:lnTo>
                      <a:pt x="34076" y="6068"/>
                    </a:lnTo>
                    <a:lnTo>
                      <a:pt x="340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9426104" y="3902758"/>
                <a:ext cx="109178" cy="8348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587" extrusionOk="0">
                    <a:moveTo>
                      <a:pt x="1692" y="0"/>
                    </a:moveTo>
                    <a:cubicBezTo>
                      <a:pt x="757" y="0"/>
                      <a:pt x="1" y="577"/>
                      <a:pt x="1" y="1293"/>
                    </a:cubicBezTo>
                    <a:cubicBezTo>
                      <a:pt x="1" y="2029"/>
                      <a:pt x="757" y="2586"/>
                      <a:pt x="1692" y="2586"/>
                    </a:cubicBezTo>
                    <a:cubicBezTo>
                      <a:pt x="2607" y="2586"/>
                      <a:pt x="3382" y="2009"/>
                      <a:pt x="3382" y="1293"/>
                    </a:cubicBezTo>
                    <a:cubicBezTo>
                      <a:pt x="3382" y="577"/>
                      <a:pt x="2626" y="0"/>
                      <a:pt x="1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937795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9343293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1" y="1"/>
                    </a:moveTo>
                    <a:lnTo>
                      <a:pt x="1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9308632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8" y="2746"/>
                    </a:ln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9273971" y="3900176"/>
                <a:ext cx="16072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497" y="2746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8567785" y="3900176"/>
                <a:ext cx="670881" cy="88620"/>
              </a:xfrm>
              <a:custGeom>
                <a:avLst/>
                <a:gdLst/>
                <a:ahLst/>
                <a:cxnLst/>
                <a:rect l="l" t="t" r="r" b="b"/>
                <a:pathLst>
                  <a:path w="20788" h="2746" extrusionOk="0">
                    <a:moveTo>
                      <a:pt x="0" y="1"/>
                    </a:moveTo>
                    <a:lnTo>
                      <a:pt x="0" y="2746"/>
                    </a:lnTo>
                    <a:lnTo>
                      <a:pt x="20788" y="2746"/>
                    </a:lnTo>
                    <a:lnTo>
                      <a:pt x="2078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8"/>
              <p:cNvSpPr/>
              <p:nvPr/>
            </p:nvSpPr>
            <p:spPr>
              <a:xfrm>
                <a:off x="9448566" y="3918797"/>
                <a:ext cx="65513" cy="5137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92" extrusionOk="0">
                    <a:moveTo>
                      <a:pt x="1015" y="1"/>
                    </a:moveTo>
                    <a:cubicBezTo>
                      <a:pt x="458" y="1"/>
                      <a:pt x="1" y="359"/>
                      <a:pt x="1" y="796"/>
                    </a:cubicBezTo>
                    <a:cubicBezTo>
                      <a:pt x="1" y="1234"/>
                      <a:pt x="458" y="1592"/>
                      <a:pt x="1015" y="1592"/>
                    </a:cubicBezTo>
                    <a:cubicBezTo>
                      <a:pt x="1572" y="1592"/>
                      <a:pt x="2030" y="1234"/>
                      <a:pt x="2030" y="796"/>
                    </a:cubicBezTo>
                    <a:cubicBezTo>
                      <a:pt x="2030" y="359"/>
                      <a:pt x="1572" y="1"/>
                      <a:pt x="10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28"/>
              <p:cNvSpPr/>
              <p:nvPr/>
            </p:nvSpPr>
            <p:spPr>
              <a:xfrm>
                <a:off x="8496527" y="4322623"/>
                <a:ext cx="1099750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34077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34076" y="8395"/>
                    </a:lnTo>
                    <a:lnTo>
                      <a:pt x="340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28"/>
              <p:cNvSpPr/>
              <p:nvPr/>
            </p:nvSpPr>
            <p:spPr>
              <a:xfrm>
                <a:off x="9523696" y="4322623"/>
                <a:ext cx="45601" cy="270928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8395" extrusionOk="0">
                    <a:moveTo>
                      <a:pt x="0" y="0"/>
                    </a:moveTo>
                    <a:lnTo>
                      <a:pt x="0" y="8395"/>
                    </a:lnTo>
                    <a:lnTo>
                      <a:pt x="1413" y="8395"/>
                    </a:lnTo>
                    <a:lnTo>
                      <a:pt x="1413" y="0"/>
                    </a:lnTo>
                    <a:close/>
                  </a:path>
                </a:pathLst>
              </a:custGeom>
              <a:solidFill>
                <a:srgbClr val="EFCA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8"/>
              <p:cNvSpPr/>
              <p:nvPr/>
            </p:nvSpPr>
            <p:spPr>
              <a:xfrm>
                <a:off x="8732762" y="4397076"/>
                <a:ext cx="27012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36" y="3780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8"/>
              <p:cNvSpPr/>
              <p:nvPr/>
            </p:nvSpPr>
            <p:spPr>
              <a:xfrm>
                <a:off x="8791175" y="4397076"/>
                <a:ext cx="27658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781" extrusionOk="0">
                    <a:moveTo>
                      <a:pt x="1" y="1"/>
                    </a:moveTo>
                    <a:lnTo>
                      <a:pt x="1" y="3780"/>
                    </a:lnTo>
                    <a:lnTo>
                      <a:pt x="856" y="3780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8"/>
              <p:cNvSpPr/>
              <p:nvPr/>
            </p:nvSpPr>
            <p:spPr>
              <a:xfrm>
                <a:off x="8854106" y="4397076"/>
                <a:ext cx="615049" cy="122022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3781" extrusionOk="0">
                    <a:moveTo>
                      <a:pt x="1890" y="1"/>
                    </a:moveTo>
                    <a:cubicBezTo>
                      <a:pt x="836" y="1"/>
                      <a:pt x="0" y="856"/>
                      <a:pt x="0" y="1890"/>
                    </a:cubicBezTo>
                    <a:cubicBezTo>
                      <a:pt x="0" y="2945"/>
                      <a:pt x="836" y="3780"/>
                      <a:pt x="1890" y="3780"/>
                    </a:cubicBezTo>
                    <a:lnTo>
                      <a:pt x="17168" y="3780"/>
                    </a:lnTo>
                    <a:cubicBezTo>
                      <a:pt x="18222" y="3780"/>
                      <a:pt x="19057" y="2945"/>
                      <a:pt x="19057" y="1890"/>
                    </a:cubicBezTo>
                    <a:cubicBezTo>
                      <a:pt x="19057" y="856"/>
                      <a:pt x="18222" y="1"/>
                      <a:pt x="17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8"/>
              <p:cNvSpPr/>
              <p:nvPr/>
            </p:nvSpPr>
            <p:spPr>
              <a:xfrm>
                <a:off x="9377308" y="4431737"/>
                <a:ext cx="57187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593" extrusionOk="0">
                    <a:moveTo>
                      <a:pt x="896" y="1"/>
                    </a:moveTo>
                    <a:cubicBezTo>
                      <a:pt x="399" y="1"/>
                      <a:pt x="1" y="359"/>
                      <a:pt x="1" y="797"/>
                    </a:cubicBezTo>
                    <a:cubicBezTo>
                      <a:pt x="1" y="1254"/>
                      <a:pt x="399" y="1592"/>
                      <a:pt x="896" y="1592"/>
                    </a:cubicBezTo>
                    <a:cubicBezTo>
                      <a:pt x="1393" y="1592"/>
                      <a:pt x="1771" y="1254"/>
                      <a:pt x="1771" y="797"/>
                    </a:cubicBezTo>
                    <a:cubicBezTo>
                      <a:pt x="1771" y="359"/>
                      <a:pt x="139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28"/>
              <p:cNvSpPr/>
              <p:nvPr/>
            </p:nvSpPr>
            <p:spPr>
              <a:xfrm>
                <a:off x="8889412" y="4431737"/>
                <a:ext cx="57800" cy="51410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593" extrusionOk="0">
                    <a:moveTo>
                      <a:pt x="896" y="1"/>
                    </a:moveTo>
                    <a:cubicBezTo>
                      <a:pt x="398" y="1"/>
                      <a:pt x="0" y="359"/>
                      <a:pt x="0" y="797"/>
                    </a:cubicBezTo>
                    <a:cubicBezTo>
                      <a:pt x="0" y="1234"/>
                      <a:pt x="398" y="1592"/>
                      <a:pt x="896" y="1592"/>
                    </a:cubicBezTo>
                    <a:cubicBezTo>
                      <a:pt x="1373" y="1592"/>
                      <a:pt x="1791" y="1234"/>
                      <a:pt x="1791" y="797"/>
                    </a:cubicBezTo>
                    <a:cubicBezTo>
                      <a:pt x="1791" y="359"/>
                      <a:pt x="1373" y="1"/>
                      <a:pt x="896" y="1"/>
                    </a:cubicBez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28"/>
              <p:cNvSpPr/>
              <p:nvPr/>
            </p:nvSpPr>
            <p:spPr>
              <a:xfrm>
                <a:off x="8452862" y="4180721"/>
                <a:ext cx="989959" cy="133576"/>
              </a:xfrm>
              <a:custGeom>
                <a:avLst/>
                <a:gdLst/>
                <a:ahLst/>
                <a:cxnLst/>
                <a:rect l="l" t="t" r="r" b="b"/>
                <a:pathLst>
                  <a:path w="30675" h="4139" extrusionOk="0">
                    <a:moveTo>
                      <a:pt x="0" y="1"/>
                    </a:moveTo>
                    <a:lnTo>
                      <a:pt x="0" y="4138"/>
                    </a:lnTo>
                    <a:lnTo>
                      <a:pt x="30675" y="4138"/>
                    </a:lnTo>
                    <a:lnTo>
                      <a:pt x="3067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8"/>
              <p:cNvSpPr/>
              <p:nvPr/>
            </p:nvSpPr>
            <p:spPr>
              <a:xfrm>
                <a:off x="8452249" y="4277022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8"/>
              <p:cNvSpPr/>
              <p:nvPr/>
            </p:nvSpPr>
            <p:spPr>
              <a:xfrm>
                <a:off x="8452249" y="4258401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28"/>
              <p:cNvSpPr/>
              <p:nvPr/>
            </p:nvSpPr>
            <p:spPr>
              <a:xfrm>
                <a:off x="8452249" y="4239780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1"/>
                    </a:moveTo>
                    <a:lnTo>
                      <a:pt x="1" y="1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28"/>
              <p:cNvSpPr/>
              <p:nvPr/>
            </p:nvSpPr>
            <p:spPr>
              <a:xfrm>
                <a:off x="8452249" y="4220545"/>
                <a:ext cx="99065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2890" h="1" fill="none" extrusionOk="0">
                    <a:moveTo>
                      <a:pt x="42889" y="0"/>
                    </a:moveTo>
                    <a:lnTo>
                      <a:pt x="1" y="0"/>
                    </a:lnTo>
                  </a:path>
                </a:pathLst>
              </a:custGeom>
              <a:noFill/>
              <a:ln w="547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28"/>
              <p:cNvSpPr/>
              <p:nvPr/>
            </p:nvSpPr>
            <p:spPr>
              <a:xfrm>
                <a:off x="8423978" y="4300129"/>
                <a:ext cx="1050309" cy="21235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58" extrusionOk="0">
                    <a:moveTo>
                      <a:pt x="318" y="1"/>
                    </a:moveTo>
                    <a:cubicBezTo>
                      <a:pt x="139" y="1"/>
                      <a:pt x="0" y="160"/>
                      <a:pt x="0" y="319"/>
                    </a:cubicBezTo>
                    <a:cubicBezTo>
                      <a:pt x="0" y="498"/>
                      <a:pt x="139" y="657"/>
                      <a:pt x="318" y="657"/>
                    </a:cubicBezTo>
                    <a:lnTo>
                      <a:pt x="32226" y="657"/>
                    </a:lnTo>
                    <a:cubicBezTo>
                      <a:pt x="32385" y="657"/>
                      <a:pt x="32545" y="498"/>
                      <a:pt x="32545" y="319"/>
                    </a:cubicBezTo>
                    <a:cubicBezTo>
                      <a:pt x="32545" y="16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28"/>
              <p:cNvSpPr/>
              <p:nvPr/>
            </p:nvSpPr>
            <p:spPr>
              <a:xfrm>
                <a:off x="8423978" y="4174299"/>
                <a:ext cx="1050309" cy="20590"/>
              </a:xfrm>
              <a:custGeom>
                <a:avLst/>
                <a:gdLst/>
                <a:ahLst/>
                <a:cxnLst/>
                <a:rect l="l" t="t" r="r" b="b"/>
                <a:pathLst>
                  <a:path w="32545" h="638" extrusionOk="0">
                    <a:moveTo>
                      <a:pt x="318" y="1"/>
                    </a:moveTo>
                    <a:cubicBezTo>
                      <a:pt x="139" y="1"/>
                      <a:pt x="0" y="140"/>
                      <a:pt x="0" y="319"/>
                    </a:cubicBezTo>
                    <a:cubicBezTo>
                      <a:pt x="0" y="498"/>
                      <a:pt x="139" y="637"/>
                      <a:pt x="318" y="637"/>
                    </a:cubicBezTo>
                    <a:lnTo>
                      <a:pt x="32226" y="637"/>
                    </a:lnTo>
                    <a:cubicBezTo>
                      <a:pt x="32385" y="637"/>
                      <a:pt x="32545" y="498"/>
                      <a:pt x="32545" y="319"/>
                    </a:cubicBezTo>
                    <a:cubicBezTo>
                      <a:pt x="32545" y="140"/>
                      <a:pt x="32385" y="1"/>
                      <a:pt x="3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14" name="Google Shape;2414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p29"/>
          <p:cNvSpPr/>
          <p:nvPr/>
        </p:nvSpPr>
        <p:spPr>
          <a:xfrm rot="-3828850">
            <a:off x="-1121368" y="2836372"/>
            <a:ext cx="3046210" cy="4338957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29"/>
          <p:cNvSpPr/>
          <p:nvPr/>
        </p:nvSpPr>
        <p:spPr>
          <a:xfrm rot="-5400000" flipH="1">
            <a:off x="7384010" y="2814894"/>
            <a:ext cx="1436211" cy="3547432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29"/>
          <p:cNvSpPr/>
          <p:nvPr/>
        </p:nvSpPr>
        <p:spPr>
          <a:xfrm>
            <a:off x="6472465" y="-424647"/>
            <a:ext cx="3035590" cy="2531180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29"/>
          <p:cNvSpPr/>
          <p:nvPr/>
        </p:nvSpPr>
        <p:spPr>
          <a:xfrm rot="-5097765" flipH="1">
            <a:off x="-177495" y="-1356063"/>
            <a:ext cx="3076308" cy="4117056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0" name="Google Shape;2420;p29"/>
          <p:cNvGrpSpPr/>
          <p:nvPr/>
        </p:nvGrpSpPr>
        <p:grpSpPr>
          <a:xfrm rot="3516190">
            <a:off x="261705" y="4663722"/>
            <a:ext cx="903030" cy="450622"/>
            <a:chOff x="5351150" y="1861950"/>
            <a:chExt cx="1036450" cy="517200"/>
          </a:xfrm>
        </p:grpSpPr>
        <p:sp>
          <p:nvSpPr>
            <p:cNvPr id="2421" name="Google Shape;2421;p29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9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9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9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9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9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9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9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9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9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9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9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9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9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3" name="Google Shape;2443;p29"/>
          <p:cNvGrpSpPr/>
          <p:nvPr/>
        </p:nvGrpSpPr>
        <p:grpSpPr>
          <a:xfrm rot="-2350091" flipH="1">
            <a:off x="8712380" y="4441468"/>
            <a:ext cx="620940" cy="895132"/>
            <a:chOff x="3563300" y="2901850"/>
            <a:chExt cx="712675" cy="1027375"/>
          </a:xfrm>
        </p:grpSpPr>
        <p:sp>
          <p:nvSpPr>
            <p:cNvPr id="2444" name="Google Shape;2444;p29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9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9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9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9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9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9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9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9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9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9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9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9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2" name="Google Shape;2462;p29"/>
          <p:cNvGrpSpPr/>
          <p:nvPr/>
        </p:nvGrpSpPr>
        <p:grpSpPr>
          <a:xfrm rot="4921238">
            <a:off x="8377133" y="743667"/>
            <a:ext cx="965685" cy="592754"/>
            <a:chOff x="3635425" y="69650"/>
            <a:chExt cx="965800" cy="592825"/>
          </a:xfrm>
        </p:grpSpPr>
        <p:sp>
          <p:nvSpPr>
            <p:cNvPr id="2463" name="Google Shape;2463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29"/>
          <p:cNvGrpSpPr/>
          <p:nvPr/>
        </p:nvGrpSpPr>
        <p:grpSpPr>
          <a:xfrm>
            <a:off x="98538" y="-369250"/>
            <a:ext cx="965805" cy="1080049"/>
            <a:chOff x="2180275" y="-47850"/>
            <a:chExt cx="812625" cy="908750"/>
          </a:xfrm>
        </p:grpSpPr>
        <p:sp>
          <p:nvSpPr>
            <p:cNvPr id="2486" name="Google Shape;2486;p29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9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9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9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9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29"/>
          <p:cNvGrpSpPr/>
          <p:nvPr/>
        </p:nvGrpSpPr>
        <p:grpSpPr>
          <a:xfrm rot="-5618229" flipH="1">
            <a:off x="823908" y="4841764"/>
            <a:ext cx="647037" cy="397163"/>
            <a:chOff x="3635425" y="69650"/>
            <a:chExt cx="965800" cy="592825"/>
          </a:xfrm>
        </p:grpSpPr>
        <p:sp>
          <p:nvSpPr>
            <p:cNvPr id="2505" name="Google Shape;2505;p29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9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9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9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9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9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9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9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9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9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9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9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9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9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7" name="Google Shape;2527;p29"/>
          <p:cNvSpPr txBox="1">
            <a:spLocks noGrp="1"/>
          </p:cNvSpPr>
          <p:nvPr>
            <p:ph type="title"/>
          </p:nvPr>
        </p:nvSpPr>
        <p:spPr>
          <a:xfrm>
            <a:off x="2347938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29"/>
          <p:cNvSpPr txBox="1">
            <a:spLocks noGrp="1"/>
          </p:cNvSpPr>
          <p:nvPr>
            <p:ph type="subTitle" idx="1"/>
          </p:nvPr>
        </p:nvSpPr>
        <p:spPr>
          <a:xfrm>
            <a:off x="2347900" y="1736225"/>
            <a:ext cx="44481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9" name="Google Shape;2529;p29"/>
          <p:cNvSpPr txBox="1"/>
          <p:nvPr/>
        </p:nvSpPr>
        <p:spPr>
          <a:xfrm>
            <a:off x="1882150" y="3611950"/>
            <a:ext cx="53796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200" b="1" u="sng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D0F1D-38E8-DE5E-7074-27BFB3FC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F41F5-7DD3-2DA5-0CBF-245DCAFC5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59062-62E6-EE7A-D724-86DB010AE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BA44A-651F-97E7-B85C-2A903828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044EC-CCD5-D11D-82A8-28A8931A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5D9C8-98D7-46C5-10B7-10904C8C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06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" name="Google Shape;2531;p30"/>
          <p:cNvGrpSpPr/>
          <p:nvPr/>
        </p:nvGrpSpPr>
        <p:grpSpPr>
          <a:xfrm>
            <a:off x="-1176083" y="-670621"/>
            <a:ext cx="10710808" cy="6980007"/>
            <a:chOff x="-1176083" y="-670621"/>
            <a:chExt cx="10710808" cy="6980007"/>
          </a:xfrm>
        </p:grpSpPr>
        <p:sp>
          <p:nvSpPr>
            <p:cNvPr id="2532" name="Google Shape;2532;p30"/>
            <p:cNvSpPr/>
            <p:nvPr/>
          </p:nvSpPr>
          <p:spPr>
            <a:xfrm rot="5400000">
              <a:off x="6595010" y="3110817"/>
              <a:ext cx="2893070" cy="2986358"/>
            </a:xfrm>
            <a:custGeom>
              <a:avLst/>
              <a:gdLst/>
              <a:ahLst/>
              <a:cxnLst/>
              <a:rect l="l" t="t" r="r" b="b"/>
              <a:pathLst>
                <a:path w="123057" h="127025" extrusionOk="0">
                  <a:moveTo>
                    <a:pt x="110444" y="1"/>
                  </a:moveTo>
                  <a:lnTo>
                    <a:pt x="2904" y="1791"/>
                  </a:lnTo>
                  <a:cubicBezTo>
                    <a:pt x="1412" y="8654"/>
                    <a:pt x="0" y="15617"/>
                    <a:pt x="318" y="22619"/>
                  </a:cubicBezTo>
                  <a:cubicBezTo>
                    <a:pt x="637" y="29641"/>
                    <a:pt x="2924" y="36803"/>
                    <a:pt x="7897" y="41756"/>
                  </a:cubicBezTo>
                  <a:cubicBezTo>
                    <a:pt x="15735" y="49514"/>
                    <a:pt x="28347" y="50250"/>
                    <a:pt x="37000" y="57113"/>
                  </a:cubicBezTo>
                  <a:cubicBezTo>
                    <a:pt x="49055" y="66701"/>
                    <a:pt x="49732" y="84465"/>
                    <a:pt x="56296" y="98430"/>
                  </a:cubicBezTo>
                  <a:cubicBezTo>
                    <a:pt x="61886" y="110306"/>
                    <a:pt x="72370" y="119815"/>
                    <a:pt x="84743" y="124211"/>
                  </a:cubicBezTo>
                  <a:cubicBezTo>
                    <a:pt x="90058" y="126091"/>
                    <a:pt x="95693" y="127024"/>
                    <a:pt x="101330" y="127024"/>
                  </a:cubicBezTo>
                  <a:cubicBezTo>
                    <a:pt x="108815" y="127024"/>
                    <a:pt x="116305" y="125379"/>
                    <a:pt x="123056" y="122122"/>
                  </a:cubicBezTo>
                  <a:lnTo>
                    <a:pt x="110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0"/>
            <p:cNvSpPr/>
            <p:nvPr/>
          </p:nvSpPr>
          <p:spPr>
            <a:xfrm rot="5400000">
              <a:off x="7106583" y="-450382"/>
              <a:ext cx="2648369" cy="2207891"/>
            </a:xfrm>
            <a:custGeom>
              <a:avLst/>
              <a:gdLst/>
              <a:ahLst/>
              <a:cxnLst/>
              <a:rect l="l" t="t" r="r" b="b"/>
              <a:pathLst>
                <a:path w="77483" h="64596" extrusionOk="0">
                  <a:moveTo>
                    <a:pt x="77343" y="0"/>
                  </a:moveTo>
                  <a:lnTo>
                    <a:pt x="0" y="1174"/>
                  </a:lnTo>
                  <a:lnTo>
                    <a:pt x="3959" y="64055"/>
                  </a:lnTo>
                  <a:cubicBezTo>
                    <a:pt x="5452" y="64420"/>
                    <a:pt x="6980" y="64596"/>
                    <a:pt x="8508" y="64596"/>
                  </a:cubicBezTo>
                  <a:cubicBezTo>
                    <a:pt x="15714" y="64596"/>
                    <a:pt x="22930" y="60693"/>
                    <a:pt x="26557" y="54407"/>
                  </a:cubicBezTo>
                  <a:cubicBezTo>
                    <a:pt x="31093" y="46549"/>
                    <a:pt x="31013" y="35071"/>
                    <a:pt x="39109" y="30993"/>
                  </a:cubicBezTo>
                  <a:cubicBezTo>
                    <a:pt x="41201" y="29935"/>
                    <a:pt x="43435" y="29604"/>
                    <a:pt x="45741" y="29604"/>
                  </a:cubicBezTo>
                  <a:cubicBezTo>
                    <a:pt x="49590" y="29604"/>
                    <a:pt x="53643" y="30525"/>
                    <a:pt x="57579" y="30525"/>
                  </a:cubicBezTo>
                  <a:cubicBezTo>
                    <a:pt x="58776" y="30525"/>
                    <a:pt x="59964" y="30440"/>
                    <a:pt x="61131" y="30217"/>
                  </a:cubicBezTo>
                  <a:cubicBezTo>
                    <a:pt x="67238" y="29044"/>
                    <a:pt x="72131" y="24070"/>
                    <a:pt x="74618" y="18361"/>
                  </a:cubicBezTo>
                  <a:cubicBezTo>
                    <a:pt x="77105" y="12632"/>
                    <a:pt x="77482" y="6227"/>
                    <a:pt x="77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0"/>
            <p:cNvSpPr/>
            <p:nvPr/>
          </p:nvSpPr>
          <p:spPr>
            <a:xfrm rot="5400000">
              <a:off x="505716" y="-1966886"/>
              <a:ext cx="2012948" cy="4687069"/>
            </a:xfrm>
            <a:custGeom>
              <a:avLst/>
              <a:gdLst/>
              <a:ahLst/>
              <a:cxnLst/>
              <a:rect l="l" t="t" r="r" b="b"/>
              <a:pathLst>
                <a:path w="75096" h="174858" extrusionOk="0">
                  <a:moveTo>
                    <a:pt x="2746" y="0"/>
                  </a:moveTo>
                  <a:lnTo>
                    <a:pt x="0" y="171535"/>
                  </a:lnTo>
                  <a:lnTo>
                    <a:pt x="67914" y="174857"/>
                  </a:lnTo>
                  <a:cubicBezTo>
                    <a:pt x="75095" y="165210"/>
                    <a:pt x="74857" y="151185"/>
                    <a:pt x="68789" y="140801"/>
                  </a:cubicBezTo>
                  <a:cubicBezTo>
                    <a:pt x="62702" y="130437"/>
                    <a:pt x="51602" y="123594"/>
                    <a:pt x="39865" y="120948"/>
                  </a:cubicBezTo>
                  <a:cubicBezTo>
                    <a:pt x="37399" y="120371"/>
                    <a:pt x="34832" y="119973"/>
                    <a:pt x="32684" y="118581"/>
                  </a:cubicBezTo>
                  <a:cubicBezTo>
                    <a:pt x="29442" y="116492"/>
                    <a:pt x="27890" y="112593"/>
                    <a:pt x="27154" y="108814"/>
                  </a:cubicBezTo>
                  <a:cubicBezTo>
                    <a:pt x="23275" y="88941"/>
                    <a:pt x="36981" y="69824"/>
                    <a:pt x="38174" y="49593"/>
                  </a:cubicBezTo>
                  <a:cubicBezTo>
                    <a:pt x="39467" y="27671"/>
                    <a:pt x="23911" y="5889"/>
                    <a:pt x="2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0"/>
            <p:cNvSpPr/>
            <p:nvPr/>
          </p:nvSpPr>
          <p:spPr>
            <a:xfrm rot="5400000">
              <a:off x="-836235" y="2873803"/>
              <a:ext cx="3095737" cy="3775432"/>
            </a:xfrm>
            <a:custGeom>
              <a:avLst/>
              <a:gdLst/>
              <a:ahLst/>
              <a:cxnLst/>
              <a:rect l="l" t="t" r="r" b="b"/>
              <a:pathLst>
                <a:path w="99782" h="121690" extrusionOk="0">
                  <a:moveTo>
                    <a:pt x="79254" y="1"/>
                  </a:moveTo>
                  <a:cubicBezTo>
                    <a:pt x="74898" y="1"/>
                    <a:pt x="70544" y="853"/>
                    <a:pt x="66541" y="2572"/>
                  </a:cubicBezTo>
                  <a:cubicBezTo>
                    <a:pt x="57510" y="6431"/>
                    <a:pt x="50448" y="14627"/>
                    <a:pt x="47962" y="24155"/>
                  </a:cubicBezTo>
                  <a:cubicBezTo>
                    <a:pt x="45734" y="32709"/>
                    <a:pt x="47066" y="41740"/>
                    <a:pt x="46231" y="50533"/>
                  </a:cubicBezTo>
                  <a:cubicBezTo>
                    <a:pt x="45376" y="59346"/>
                    <a:pt x="41278" y="68934"/>
                    <a:pt x="32883" y="71699"/>
                  </a:cubicBezTo>
                  <a:cubicBezTo>
                    <a:pt x="28268" y="73191"/>
                    <a:pt x="23195" y="72336"/>
                    <a:pt x="18481" y="73390"/>
                  </a:cubicBezTo>
                  <a:cubicBezTo>
                    <a:pt x="9270" y="75439"/>
                    <a:pt x="2944" y="84570"/>
                    <a:pt x="1472" y="93899"/>
                  </a:cubicBezTo>
                  <a:cubicBezTo>
                    <a:pt x="0" y="103229"/>
                    <a:pt x="2467" y="112698"/>
                    <a:pt x="5431" y="121689"/>
                  </a:cubicBezTo>
                  <a:lnTo>
                    <a:pt x="99782" y="105457"/>
                  </a:lnTo>
                  <a:lnTo>
                    <a:pt x="94988" y="4004"/>
                  </a:lnTo>
                  <a:cubicBezTo>
                    <a:pt x="90203" y="1346"/>
                    <a:pt x="84727" y="1"/>
                    <a:pt x="79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36" name="Google Shape;2536;p30"/>
            <p:cNvGrpSpPr/>
            <p:nvPr/>
          </p:nvGrpSpPr>
          <p:grpSpPr>
            <a:xfrm>
              <a:off x="7861225" y="-420350"/>
              <a:ext cx="1673500" cy="1919675"/>
              <a:chOff x="6991800" y="4370325"/>
              <a:chExt cx="1673500" cy="1919675"/>
            </a:xfrm>
          </p:grpSpPr>
          <p:sp>
            <p:nvSpPr>
              <p:cNvPr id="2537" name="Google Shape;2537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0"/>
              <p:cNvSpPr/>
              <p:nvPr/>
            </p:nvSpPr>
            <p:spPr>
              <a:xfrm>
                <a:off x="7004750" y="4562300"/>
                <a:ext cx="1622750" cy="1727700"/>
              </a:xfrm>
              <a:custGeom>
                <a:avLst/>
                <a:gdLst/>
                <a:ahLst/>
                <a:cxnLst/>
                <a:rect l="l" t="t" r="r" b="b"/>
                <a:pathLst>
                  <a:path w="64910" h="69108" extrusionOk="0">
                    <a:moveTo>
                      <a:pt x="32763" y="0"/>
                    </a:moveTo>
                    <a:lnTo>
                      <a:pt x="0" y="22678"/>
                    </a:lnTo>
                    <a:lnTo>
                      <a:pt x="32147" y="69108"/>
                    </a:lnTo>
                    <a:lnTo>
                      <a:pt x="64910" y="46430"/>
                    </a:lnTo>
                    <a:lnTo>
                      <a:pt x="32763" y="0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0"/>
              <p:cNvSpPr/>
              <p:nvPr/>
            </p:nvSpPr>
            <p:spPr>
              <a:xfrm>
                <a:off x="7006225" y="4476750"/>
                <a:ext cx="1646650" cy="1772975"/>
              </a:xfrm>
              <a:custGeom>
                <a:avLst/>
                <a:gdLst/>
                <a:ahLst/>
                <a:cxnLst/>
                <a:rect l="l" t="t" r="r" b="b"/>
                <a:pathLst>
                  <a:path w="65866" h="70919" extrusionOk="0">
                    <a:moveTo>
                      <a:pt x="35390" y="1"/>
                    </a:moveTo>
                    <a:lnTo>
                      <a:pt x="1" y="24489"/>
                    </a:lnTo>
                    <a:lnTo>
                      <a:pt x="32147" y="70918"/>
                    </a:lnTo>
                    <a:lnTo>
                      <a:pt x="64891" y="48241"/>
                    </a:lnTo>
                    <a:lnTo>
                      <a:pt x="65865" y="44023"/>
                    </a:lnTo>
                    <a:lnTo>
                      <a:pt x="35390" y="1"/>
                    </a:lnTo>
                    <a:close/>
                  </a:path>
                </a:pathLst>
              </a:custGeom>
              <a:solidFill>
                <a:srgbClr val="7797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0"/>
              <p:cNvSpPr/>
              <p:nvPr/>
            </p:nvSpPr>
            <p:spPr>
              <a:xfrm>
                <a:off x="7043025" y="4370325"/>
                <a:ext cx="1622275" cy="17277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69109" extrusionOk="0">
                    <a:moveTo>
                      <a:pt x="32744" y="1"/>
                    </a:moveTo>
                    <a:lnTo>
                      <a:pt x="1" y="22678"/>
                    </a:lnTo>
                    <a:lnTo>
                      <a:pt x="32147" y="69108"/>
                    </a:lnTo>
                    <a:lnTo>
                      <a:pt x="64891" y="46430"/>
                    </a:lnTo>
                    <a:lnTo>
                      <a:pt x="327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541" name="Google Shape;2541;p30"/>
              <p:cNvCxnSpPr/>
              <p:nvPr/>
            </p:nvCxnSpPr>
            <p:spPr>
              <a:xfrm flipH="1">
                <a:off x="7819100" y="5579750"/>
                <a:ext cx="8334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2" name="Google Shape;2542;p30"/>
              <p:cNvCxnSpPr/>
              <p:nvPr/>
            </p:nvCxnSpPr>
            <p:spPr>
              <a:xfrm flipH="1">
                <a:off x="7793300" y="5611488"/>
                <a:ext cx="859200" cy="58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3" name="Google Shape;2543;p30"/>
              <p:cNvCxnSpPr/>
              <p:nvPr/>
            </p:nvCxnSpPr>
            <p:spPr>
              <a:xfrm flipH="1">
                <a:off x="7793350" y="5658800"/>
                <a:ext cx="838200" cy="56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44" name="Google Shape;2544;p30"/>
              <p:cNvSpPr/>
              <p:nvPr/>
            </p:nvSpPr>
            <p:spPr>
              <a:xfrm>
                <a:off x="7186250" y="4504100"/>
                <a:ext cx="1326875" cy="1412925"/>
              </a:xfrm>
              <a:custGeom>
                <a:avLst/>
                <a:gdLst/>
                <a:ahLst/>
                <a:cxnLst/>
                <a:rect l="l" t="t" r="r" b="b"/>
                <a:pathLst>
                  <a:path w="53075" h="56517" extrusionOk="0">
                    <a:moveTo>
                      <a:pt x="26796" y="1"/>
                    </a:moveTo>
                    <a:lnTo>
                      <a:pt x="1" y="18541"/>
                    </a:lnTo>
                    <a:lnTo>
                      <a:pt x="26299" y="56516"/>
                    </a:lnTo>
                    <a:lnTo>
                      <a:pt x="53075" y="37976"/>
                    </a:lnTo>
                    <a:lnTo>
                      <a:pt x="26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33825" cap="flat" cmpd="sng">
                <a:solidFill>
                  <a:schemeClr val="lt1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7364300" y="4679175"/>
                <a:ext cx="719650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27413" extrusionOk="0">
                    <a:moveTo>
                      <a:pt x="16790" y="0"/>
                    </a:moveTo>
                    <a:lnTo>
                      <a:pt x="737" y="11100"/>
                    </a:lnTo>
                    <a:cubicBezTo>
                      <a:pt x="1672" y="12413"/>
                      <a:pt x="1313" y="14223"/>
                      <a:pt x="1" y="15119"/>
                    </a:cubicBezTo>
                    <a:lnTo>
                      <a:pt x="7978" y="26656"/>
                    </a:lnTo>
                    <a:cubicBezTo>
                      <a:pt x="8476" y="26309"/>
                      <a:pt x="9050" y="26142"/>
                      <a:pt x="9618" y="26142"/>
                    </a:cubicBezTo>
                    <a:cubicBezTo>
                      <a:pt x="10546" y="26142"/>
                      <a:pt x="11461" y="26586"/>
                      <a:pt x="12016" y="27412"/>
                    </a:cubicBezTo>
                    <a:lnTo>
                      <a:pt x="28049" y="16292"/>
                    </a:lnTo>
                    <a:cubicBezTo>
                      <a:pt x="27134" y="14979"/>
                      <a:pt x="27472" y="13149"/>
                      <a:pt x="28785" y="12254"/>
                    </a:cubicBezTo>
                    <a:lnTo>
                      <a:pt x="20808" y="716"/>
                    </a:lnTo>
                    <a:cubicBezTo>
                      <a:pt x="20303" y="1076"/>
                      <a:pt x="19728" y="1247"/>
                      <a:pt x="19159" y="1247"/>
                    </a:cubicBezTo>
                    <a:cubicBezTo>
                      <a:pt x="18248" y="1247"/>
                      <a:pt x="17353" y="808"/>
                      <a:pt x="167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7632850" y="509145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6014"/>
                    </a:lnTo>
                    <a:lnTo>
                      <a:pt x="21922" y="1592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7684075" y="5163550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1" y="1442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7734800" y="5235675"/>
                <a:ext cx="548075" cy="3998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5994" extrusionOk="0">
                    <a:moveTo>
                      <a:pt x="20808" y="0"/>
                    </a:moveTo>
                    <a:lnTo>
                      <a:pt x="1" y="14402"/>
                    </a:lnTo>
                    <a:lnTo>
                      <a:pt x="1115" y="1599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7786525" y="5307275"/>
                <a:ext cx="548075" cy="400375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5" extrusionOk="0">
                    <a:moveTo>
                      <a:pt x="20808" y="1"/>
                    </a:moveTo>
                    <a:lnTo>
                      <a:pt x="0" y="14403"/>
                    </a:lnTo>
                    <a:lnTo>
                      <a:pt x="1095" y="16014"/>
                    </a:lnTo>
                    <a:lnTo>
                      <a:pt x="21922" y="1592"/>
                    </a:lnTo>
                    <a:lnTo>
                      <a:pt x="208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7837750" y="5379400"/>
                <a:ext cx="548075" cy="400350"/>
              </a:xfrm>
              <a:custGeom>
                <a:avLst/>
                <a:gdLst/>
                <a:ahLst/>
                <a:cxnLst/>
                <a:rect l="l" t="t" r="r" b="b"/>
                <a:pathLst>
                  <a:path w="21923" h="16014" extrusionOk="0">
                    <a:moveTo>
                      <a:pt x="20808" y="0"/>
                    </a:moveTo>
                    <a:lnTo>
                      <a:pt x="0" y="14422"/>
                    </a:lnTo>
                    <a:lnTo>
                      <a:pt x="1094" y="16014"/>
                    </a:lnTo>
                    <a:lnTo>
                      <a:pt x="21922" y="1591"/>
                    </a:lnTo>
                    <a:lnTo>
                      <a:pt x="208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7438400" y="4749275"/>
                <a:ext cx="57195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22878" h="21784" extrusionOk="0">
                    <a:moveTo>
                      <a:pt x="13329" y="1"/>
                    </a:moveTo>
                    <a:lnTo>
                      <a:pt x="558" y="8833"/>
                    </a:lnTo>
                    <a:cubicBezTo>
                      <a:pt x="1294" y="9888"/>
                      <a:pt x="1035" y="11320"/>
                      <a:pt x="1" y="12036"/>
                    </a:cubicBezTo>
                    <a:lnTo>
                      <a:pt x="6326" y="21226"/>
                    </a:lnTo>
                    <a:cubicBezTo>
                      <a:pt x="6734" y="20942"/>
                      <a:pt x="7198" y="20806"/>
                      <a:pt x="7656" y="20806"/>
                    </a:cubicBezTo>
                    <a:cubicBezTo>
                      <a:pt x="8384" y="20806"/>
                      <a:pt x="9097" y="21149"/>
                      <a:pt x="9549" y="21783"/>
                    </a:cubicBezTo>
                    <a:lnTo>
                      <a:pt x="22300" y="12971"/>
                    </a:lnTo>
                    <a:cubicBezTo>
                      <a:pt x="21584" y="11917"/>
                      <a:pt x="21823" y="10484"/>
                      <a:pt x="22877" y="9748"/>
                    </a:cubicBezTo>
                    <a:lnTo>
                      <a:pt x="16531" y="578"/>
                    </a:lnTo>
                    <a:cubicBezTo>
                      <a:pt x="16127" y="868"/>
                      <a:pt x="15669" y="1006"/>
                      <a:pt x="15218" y="1006"/>
                    </a:cubicBezTo>
                    <a:cubicBezTo>
                      <a:pt x="14493" y="1006"/>
                      <a:pt x="13782" y="651"/>
                      <a:pt x="13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6991800" y="4936775"/>
                <a:ext cx="854925" cy="1350750"/>
              </a:xfrm>
              <a:custGeom>
                <a:avLst/>
                <a:gdLst/>
                <a:ahLst/>
                <a:cxnLst/>
                <a:rect l="l" t="t" r="r" b="b"/>
                <a:pathLst>
                  <a:path w="34197" h="54030" extrusionOk="0">
                    <a:moveTo>
                      <a:pt x="2050" y="1"/>
                    </a:moveTo>
                    <a:cubicBezTo>
                      <a:pt x="598" y="2209"/>
                      <a:pt x="1" y="4974"/>
                      <a:pt x="379" y="7600"/>
                    </a:cubicBezTo>
                    <a:lnTo>
                      <a:pt x="32525" y="54029"/>
                    </a:lnTo>
                    <a:cubicBezTo>
                      <a:pt x="32147" y="51403"/>
                      <a:pt x="32744" y="48658"/>
                      <a:pt x="34196" y="46410"/>
                    </a:cubicBez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7080825" y="5078025"/>
                <a:ext cx="657475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299" h="39070" fill="none" extrusionOk="0">
                    <a:moveTo>
                      <a:pt x="1" y="0"/>
                    </a:moveTo>
                    <a:lnTo>
                      <a:pt x="26299" y="39069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7060925" y="5121775"/>
                <a:ext cx="657500" cy="976750"/>
              </a:xfrm>
              <a:custGeom>
                <a:avLst/>
                <a:gdLst/>
                <a:ahLst/>
                <a:cxnLst/>
                <a:rect l="l" t="t" r="r" b="b"/>
                <a:pathLst>
                  <a:path w="26300" h="39070" fill="none" extrusionOk="0">
                    <a:moveTo>
                      <a:pt x="1" y="1"/>
                    </a:moveTo>
                    <a:lnTo>
                      <a:pt x="26299" y="39070"/>
                    </a:lnTo>
                  </a:path>
                </a:pathLst>
              </a:custGeom>
              <a:noFill/>
              <a:ln w="13925" cap="flat" cmpd="sng">
                <a:solidFill>
                  <a:schemeClr val="dk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6" name="Google Shape;2556;p30"/>
            <p:cNvGrpSpPr/>
            <p:nvPr/>
          </p:nvGrpSpPr>
          <p:grpSpPr>
            <a:xfrm rot="-2516882">
              <a:off x="22474" y="-388427"/>
              <a:ext cx="812678" cy="908809"/>
              <a:chOff x="2180275" y="-47850"/>
              <a:chExt cx="812625" cy="908750"/>
            </a:xfrm>
          </p:grpSpPr>
          <p:sp>
            <p:nvSpPr>
              <p:cNvPr id="2557" name="Google Shape;2557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75" name="Google Shape;2575;p30"/>
            <p:cNvGrpSpPr/>
            <p:nvPr/>
          </p:nvGrpSpPr>
          <p:grpSpPr>
            <a:xfrm rot="9460325">
              <a:off x="8178123" y="4584462"/>
              <a:ext cx="824375" cy="921890"/>
              <a:chOff x="2180275" y="-47850"/>
              <a:chExt cx="812625" cy="908750"/>
            </a:xfrm>
          </p:grpSpPr>
          <p:sp>
            <p:nvSpPr>
              <p:cNvPr id="2576" name="Google Shape;2576;p30"/>
              <p:cNvSpPr/>
              <p:nvPr/>
            </p:nvSpPr>
            <p:spPr>
              <a:xfrm>
                <a:off x="2722850" y="650400"/>
                <a:ext cx="27005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73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72" y="1393"/>
                      <a:pt x="2566" y="3362"/>
                      <a:pt x="4078" y="4894"/>
                    </a:cubicBezTo>
                    <a:cubicBezTo>
                      <a:pt x="5232" y="6047"/>
                      <a:pt x="6565" y="7102"/>
                      <a:pt x="8196" y="7340"/>
                    </a:cubicBezTo>
                    <a:cubicBezTo>
                      <a:pt x="8329" y="7359"/>
                      <a:pt x="8467" y="7368"/>
                      <a:pt x="8608" y="7368"/>
                    </a:cubicBezTo>
                    <a:cubicBezTo>
                      <a:pt x="9392" y="7368"/>
                      <a:pt x="10236" y="7074"/>
                      <a:pt x="10523" y="6366"/>
                    </a:cubicBezTo>
                    <a:cubicBezTo>
                      <a:pt x="10802" y="5689"/>
                      <a:pt x="10523" y="4914"/>
                      <a:pt x="10086" y="4357"/>
                    </a:cubicBezTo>
                    <a:cubicBezTo>
                      <a:pt x="9429" y="3521"/>
                      <a:pt x="8435" y="3004"/>
                      <a:pt x="7460" y="2626"/>
                    </a:cubicBezTo>
                    <a:cubicBezTo>
                      <a:pt x="5093" y="1452"/>
                      <a:pt x="2347" y="133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0"/>
              <p:cNvSpPr/>
              <p:nvPr/>
            </p:nvSpPr>
            <p:spPr>
              <a:xfrm>
                <a:off x="2184750" y="178425"/>
                <a:ext cx="114900" cy="331200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3248" extrusionOk="0">
                    <a:moveTo>
                      <a:pt x="3561" y="1"/>
                    </a:moveTo>
                    <a:lnTo>
                      <a:pt x="3561" y="1"/>
                    </a:lnTo>
                    <a:cubicBezTo>
                      <a:pt x="1134" y="1433"/>
                      <a:pt x="199" y="5889"/>
                      <a:pt x="80" y="8435"/>
                    </a:cubicBezTo>
                    <a:cubicBezTo>
                      <a:pt x="0" y="9927"/>
                      <a:pt x="219" y="11559"/>
                      <a:pt x="1293" y="12593"/>
                    </a:cubicBezTo>
                    <a:cubicBezTo>
                      <a:pt x="1711" y="12984"/>
                      <a:pt x="2299" y="13247"/>
                      <a:pt x="2863" y="13247"/>
                    </a:cubicBezTo>
                    <a:cubicBezTo>
                      <a:pt x="3158" y="13247"/>
                      <a:pt x="3447" y="13175"/>
                      <a:pt x="3700" y="13011"/>
                    </a:cubicBezTo>
                    <a:cubicBezTo>
                      <a:pt x="4456" y="12533"/>
                      <a:pt x="4595" y="11519"/>
                      <a:pt x="4576" y="10643"/>
                    </a:cubicBezTo>
                    <a:cubicBezTo>
                      <a:pt x="4496" y="8873"/>
                      <a:pt x="3879" y="7182"/>
                      <a:pt x="3481" y="5451"/>
                    </a:cubicBezTo>
                    <a:cubicBezTo>
                      <a:pt x="3004" y="3442"/>
                      <a:pt x="3382" y="1911"/>
                      <a:pt x="3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0"/>
              <p:cNvSpPr/>
              <p:nvPr/>
            </p:nvSpPr>
            <p:spPr>
              <a:xfrm>
                <a:off x="2285700" y="120125"/>
                <a:ext cx="335225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4961" extrusionOk="0">
                    <a:moveTo>
                      <a:pt x="7144" y="1"/>
                    </a:moveTo>
                    <a:cubicBezTo>
                      <a:pt x="4625" y="1"/>
                      <a:pt x="1445" y="499"/>
                      <a:pt x="0" y="2214"/>
                    </a:cubicBezTo>
                    <a:cubicBezTo>
                      <a:pt x="1930" y="2333"/>
                      <a:pt x="3482" y="2214"/>
                      <a:pt x="5411" y="2969"/>
                    </a:cubicBezTo>
                    <a:cubicBezTo>
                      <a:pt x="7042" y="3646"/>
                      <a:pt x="8634" y="4521"/>
                      <a:pt x="10384" y="4859"/>
                    </a:cubicBezTo>
                    <a:cubicBezTo>
                      <a:pt x="10668" y="4920"/>
                      <a:pt x="10977" y="4960"/>
                      <a:pt x="11284" y="4960"/>
                    </a:cubicBezTo>
                    <a:cubicBezTo>
                      <a:pt x="11881" y="4960"/>
                      <a:pt x="12470" y="4809"/>
                      <a:pt x="12851" y="4362"/>
                    </a:cubicBezTo>
                    <a:cubicBezTo>
                      <a:pt x="13408" y="3725"/>
                      <a:pt x="13289" y="2651"/>
                      <a:pt x="12791" y="1935"/>
                    </a:cubicBezTo>
                    <a:cubicBezTo>
                      <a:pt x="11956" y="722"/>
                      <a:pt x="10365" y="244"/>
                      <a:pt x="8892" y="85"/>
                    </a:cubicBezTo>
                    <a:cubicBezTo>
                      <a:pt x="8378" y="33"/>
                      <a:pt x="7782" y="1"/>
                      <a:pt x="7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0"/>
              <p:cNvSpPr/>
              <p:nvPr/>
            </p:nvSpPr>
            <p:spPr>
              <a:xfrm>
                <a:off x="2320025" y="350000"/>
                <a:ext cx="12335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263" extrusionOk="0">
                    <a:moveTo>
                      <a:pt x="2825" y="1"/>
                    </a:moveTo>
                    <a:cubicBezTo>
                      <a:pt x="557" y="1652"/>
                      <a:pt x="0" y="6168"/>
                      <a:pt x="139" y="8734"/>
                    </a:cubicBezTo>
                    <a:cubicBezTo>
                      <a:pt x="179" y="10226"/>
                      <a:pt x="557" y="11837"/>
                      <a:pt x="1731" y="12732"/>
                    </a:cubicBezTo>
                    <a:cubicBezTo>
                      <a:pt x="2127" y="13059"/>
                      <a:pt x="2654" y="13262"/>
                      <a:pt x="3163" y="13262"/>
                    </a:cubicBezTo>
                    <a:cubicBezTo>
                      <a:pt x="3521" y="13262"/>
                      <a:pt x="3870" y="13161"/>
                      <a:pt x="4158" y="12931"/>
                    </a:cubicBezTo>
                    <a:cubicBezTo>
                      <a:pt x="4854" y="12394"/>
                      <a:pt x="4933" y="11360"/>
                      <a:pt x="4794" y="10504"/>
                    </a:cubicBezTo>
                    <a:cubicBezTo>
                      <a:pt x="4555" y="8734"/>
                      <a:pt x="3800" y="7122"/>
                      <a:pt x="3243" y="5432"/>
                    </a:cubicBezTo>
                    <a:cubicBezTo>
                      <a:pt x="2586" y="3482"/>
                      <a:pt x="2825" y="191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0"/>
              <p:cNvSpPr/>
              <p:nvPr/>
            </p:nvSpPr>
            <p:spPr>
              <a:xfrm>
                <a:off x="2402075" y="272875"/>
                <a:ext cx="337700" cy="117250"/>
              </a:xfrm>
              <a:custGeom>
                <a:avLst/>
                <a:gdLst/>
                <a:ahLst/>
                <a:cxnLst/>
                <a:rect l="l" t="t" r="r" b="b"/>
                <a:pathLst>
                  <a:path w="13508" h="4690" extrusionOk="0">
                    <a:moveTo>
                      <a:pt x="8437" y="1"/>
                    </a:moveTo>
                    <a:cubicBezTo>
                      <a:pt x="5877" y="1"/>
                      <a:pt x="1566" y="685"/>
                      <a:pt x="0" y="2967"/>
                    </a:cubicBezTo>
                    <a:cubicBezTo>
                      <a:pt x="975" y="2937"/>
                      <a:pt x="1840" y="2857"/>
                      <a:pt x="2711" y="2857"/>
                    </a:cubicBezTo>
                    <a:cubicBezTo>
                      <a:pt x="3581" y="2857"/>
                      <a:pt x="4456" y="2937"/>
                      <a:pt x="5451" y="3225"/>
                    </a:cubicBezTo>
                    <a:cubicBezTo>
                      <a:pt x="7162" y="3762"/>
                      <a:pt x="8813" y="4458"/>
                      <a:pt x="10583" y="4657"/>
                    </a:cubicBezTo>
                    <a:cubicBezTo>
                      <a:pt x="10759" y="4678"/>
                      <a:pt x="10943" y="4690"/>
                      <a:pt x="11128" y="4690"/>
                    </a:cubicBezTo>
                    <a:cubicBezTo>
                      <a:pt x="11842" y="4690"/>
                      <a:pt x="12579" y="4510"/>
                      <a:pt x="12990" y="3941"/>
                    </a:cubicBezTo>
                    <a:cubicBezTo>
                      <a:pt x="13507" y="3205"/>
                      <a:pt x="13289" y="2171"/>
                      <a:pt x="12712" y="1494"/>
                    </a:cubicBezTo>
                    <a:cubicBezTo>
                      <a:pt x="11777" y="361"/>
                      <a:pt x="10146" y="22"/>
                      <a:pt x="8654" y="2"/>
                    </a:cubicBezTo>
                    <a:cubicBezTo>
                      <a:pt x="8583" y="1"/>
                      <a:pt x="8511" y="1"/>
                      <a:pt x="84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0"/>
              <p:cNvSpPr/>
              <p:nvPr/>
            </p:nvSpPr>
            <p:spPr>
              <a:xfrm>
                <a:off x="2485625" y="498700"/>
                <a:ext cx="125350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2186" extrusionOk="0">
                    <a:moveTo>
                      <a:pt x="1990" y="1"/>
                    </a:moveTo>
                    <a:cubicBezTo>
                      <a:pt x="80" y="1712"/>
                      <a:pt x="0" y="5949"/>
                      <a:pt x="319" y="8276"/>
                    </a:cubicBezTo>
                    <a:cubicBezTo>
                      <a:pt x="517" y="9649"/>
                      <a:pt x="995" y="11081"/>
                      <a:pt x="2169" y="11837"/>
                    </a:cubicBezTo>
                    <a:cubicBezTo>
                      <a:pt x="2531" y="12054"/>
                      <a:pt x="2964" y="12186"/>
                      <a:pt x="3379" y="12186"/>
                    </a:cubicBezTo>
                    <a:cubicBezTo>
                      <a:pt x="3762" y="12186"/>
                      <a:pt x="4130" y="12075"/>
                      <a:pt x="4416" y="11817"/>
                    </a:cubicBezTo>
                    <a:cubicBezTo>
                      <a:pt x="5013" y="11240"/>
                      <a:pt x="4993" y="10285"/>
                      <a:pt x="4794" y="9490"/>
                    </a:cubicBezTo>
                    <a:cubicBezTo>
                      <a:pt x="4416" y="7898"/>
                      <a:pt x="3561" y="6466"/>
                      <a:pt x="2885" y="4974"/>
                    </a:cubicBezTo>
                    <a:cubicBezTo>
                      <a:pt x="2089" y="3223"/>
                      <a:pt x="2149" y="179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0"/>
              <p:cNvSpPr/>
              <p:nvPr/>
            </p:nvSpPr>
            <p:spPr>
              <a:xfrm>
                <a:off x="2546300" y="405125"/>
                <a:ext cx="3123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4142" extrusionOk="0">
                    <a:moveTo>
                      <a:pt x="8551" y="0"/>
                    </a:moveTo>
                    <a:cubicBezTo>
                      <a:pt x="8271" y="0"/>
                      <a:pt x="7992" y="16"/>
                      <a:pt x="7719" y="44"/>
                    </a:cubicBezTo>
                    <a:cubicBezTo>
                      <a:pt x="5371" y="243"/>
                      <a:pt x="1273" y="1277"/>
                      <a:pt x="0" y="3545"/>
                    </a:cubicBezTo>
                    <a:cubicBezTo>
                      <a:pt x="1260" y="3389"/>
                      <a:pt x="2329" y="3143"/>
                      <a:pt x="3522" y="3143"/>
                    </a:cubicBezTo>
                    <a:cubicBezTo>
                      <a:pt x="4005" y="3143"/>
                      <a:pt x="4508" y="3183"/>
                      <a:pt x="5053" y="3286"/>
                    </a:cubicBezTo>
                    <a:cubicBezTo>
                      <a:pt x="6664" y="3624"/>
                      <a:pt x="8256" y="4142"/>
                      <a:pt x="9907" y="4142"/>
                    </a:cubicBezTo>
                    <a:cubicBezTo>
                      <a:pt x="10722" y="4142"/>
                      <a:pt x="11637" y="3943"/>
                      <a:pt x="12075" y="3246"/>
                    </a:cubicBezTo>
                    <a:cubicBezTo>
                      <a:pt x="12493" y="2550"/>
                      <a:pt x="12175" y="1595"/>
                      <a:pt x="11598" y="1038"/>
                    </a:cubicBezTo>
                    <a:cubicBezTo>
                      <a:pt x="10817" y="258"/>
                      <a:pt x="9679" y="0"/>
                      <a:pt x="8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0"/>
              <p:cNvSpPr/>
              <p:nvPr/>
            </p:nvSpPr>
            <p:spPr>
              <a:xfrm>
                <a:off x="2624875" y="606625"/>
                <a:ext cx="109925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0171" extrusionOk="0">
                    <a:moveTo>
                      <a:pt x="1552" y="1"/>
                    </a:moveTo>
                    <a:cubicBezTo>
                      <a:pt x="0" y="1532"/>
                      <a:pt x="40" y="5053"/>
                      <a:pt x="398" y="7003"/>
                    </a:cubicBezTo>
                    <a:cubicBezTo>
                      <a:pt x="597" y="8137"/>
                      <a:pt x="1035" y="9330"/>
                      <a:pt x="2029" y="9907"/>
                    </a:cubicBezTo>
                    <a:cubicBezTo>
                      <a:pt x="2321" y="10072"/>
                      <a:pt x="2669" y="10171"/>
                      <a:pt x="3002" y="10171"/>
                    </a:cubicBezTo>
                    <a:cubicBezTo>
                      <a:pt x="3352" y="10171"/>
                      <a:pt x="3685" y="10062"/>
                      <a:pt x="3919" y="9808"/>
                    </a:cubicBezTo>
                    <a:cubicBezTo>
                      <a:pt x="4397" y="9310"/>
                      <a:pt x="4357" y="8534"/>
                      <a:pt x="4178" y="7858"/>
                    </a:cubicBezTo>
                    <a:cubicBezTo>
                      <a:pt x="3800" y="6545"/>
                      <a:pt x="3044" y="5372"/>
                      <a:pt x="2447" y="4138"/>
                    </a:cubicBezTo>
                    <a:cubicBezTo>
                      <a:pt x="1731" y="2686"/>
                      <a:pt x="1751" y="1492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0"/>
              <p:cNvSpPr/>
              <p:nvPr/>
            </p:nvSpPr>
            <p:spPr>
              <a:xfrm>
                <a:off x="2673100" y="522750"/>
                <a:ext cx="2591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3416" extrusionOk="0">
                    <a:moveTo>
                      <a:pt x="7162" y="0"/>
                    </a:moveTo>
                    <a:cubicBezTo>
                      <a:pt x="6881" y="0"/>
                      <a:pt x="6600" y="20"/>
                      <a:pt x="6327" y="53"/>
                    </a:cubicBezTo>
                    <a:cubicBezTo>
                      <a:pt x="4357" y="312"/>
                      <a:pt x="976" y="1267"/>
                      <a:pt x="1" y="3196"/>
                    </a:cubicBezTo>
                    <a:cubicBezTo>
                      <a:pt x="1131" y="3013"/>
                      <a:pt x="2061" y="2760"/>
                      <a:pt x="3162" y="2760"/>
                    </a:cubicBezTo>
                    <a:cubicBezTo>
                      <a:pt x="3495" y="2760"/>
                      <a:pt x="3844" y="2783"/>
                      <a:pt x="4218" y="2838"/>
                    </a:cubicBezTo>
                    <a:cubicBezTo>
                      <a:pt x="5536" y="3052"/>
                      <a:pt x="6855" y="3416"/>
                      <a:pt x="8191" y="3416"/>
                    </a:cubicBezTo>
                    <a:cubicBezTo>
                      <a:pt x="8226" y="3416"/>
                      <a:pt x="8261" y="3416"/>
                      <a:pt x="8296" y="3415"/>
                    </a:cubicBezTo>
                    <a:cubicBezTo>
                      <a:pt x="8953" y="3395"/>
                      <a:pt x="9728" y="3216"/>
                      <a:pt x="10047" y="2619"/>
                    </a:cubicBezTo>
                    <a:cubicBezTo>
                      <a:pt x="10365" y="2023"/>
                      <a:pt x="10067" y="1247"/>
                      <a:pt x="9569" y="769"/>
                    </a:cubicBezTo>
                    <a:cubicBezTo>
                      <a:pt x="8935" y="196"/>
                      <a:pt x="8049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30"/>
              <p:cNvSpPr/>
              <p:nvPr/>
            </p:nvSpPr>
            <p:spPr>
              <a:xfrm>
                <a:off x="2180275" y="-47850"/>
                <a:ext cx="706200" cy="802700"/>
              </a:xfrm>
              <a:custGeom>
                <a:avLst/>
                <a:gdLst/>
                <a:ahLst/>
                <a:cxnLst/>
                <a:rect l="l" t="t" r="r" b="b"/>
                <a:pathLst>
                  <a:path w="28248" h="321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39" y="14304"/>
                      <a:pt x="15497" y="25264"/>
                      <a:pt x="28248" y="32108"/>
                    </a:cubicBezTo>
                    <a:cubicBezTo>
                      <a:pt x="25164" y="30138"/>
                      <a:pt x="22181" y="28049"/>
                      <a:pt x="19356" y="25782"/>
                    </a:cubicBezTo>
                    <a:cubicBezTo>
                      <a:pt x="10842" y="19058"/>
                      <a:pt x="3660" y="1034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30"/>
              <p:cNvSpPr/>
              <p:nvPr/>
            </p:nvSpPr>
            <p:spPr>
              <a:xfrm>
                <a:off x="2644750" y="598675"/>
                <a:ext cx="3435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580" extrusionOk="0">
                    <a:moveTo>
                      <a:pt x="1175" y="0"/>
                    </a:moveTo>
                    <a:lnTo>
                      <a:pt x="1175" y="0"/>
                    </a:lnTo>
                    <a:cubicBezTo>
                      <a:pt x="1" y="2367"/>
                      <a:pt x="598" y="5172"/>
                      <a:pt x="1374" y="7579"/>
                    </a:cubicBezTo>
                    <a:cubicBezTo>
                      <a:pt x="916" y="5113"/>
                      <a:pt x="299" y="2447"/>
                      <a:pt x="1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30"/>
              <p:cNvSpPr/>
              <p:nvPr/>
            </p:nvSpPr>
            <p:spPr>
              <a:xfrm>
                <a:off x="2506500" y="490750"/>
                <a:ext cx="37325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8018" extrusionOk="0">
                    <a:moveTo>
                      <a:pt x="1493" y="1"/>
                    </a:moveTo>
                    <a:cubicBezTo>
                      <a:pt x="1" y="2408"/>
                      <a:pt x="438" y="5411"/>
                      <a:pt x="1055" y="8017"/>
                    </a:cubicBezTo>
                    <a:cubicBezTo>
                      <a:pt x="757" y="5391"/>
                      <a:pt x="339" y="2487"/>
                      <a:pt x="1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30"/>
              <p:cNvSpPr/>
              <p:nvPr/>
            </p:nvSpPr>
            <p:spPr>
              <a:xfrm>
                <a:off x="2344875" y="344550"/>
                <a:ext cx="51750" cy="2337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9350" extrusionOk="0">
                    <a:moveTo>
                      <a:pt x="2069" y="0"/>
                    </a:moveTo>
                    <a:lnTo>
                      <a:pt x="2069" y="0"/>
                    </a:lnTo>
                    <a:cubicBezTo>
                      <a:pt x="1" y="2626"/>
                      <a:pt x="259" y="6286"/>
                      <a:pt x="1055" y="9350"/>
                    </a:cubicBezTo>
                    <a:cubicBezTo>
                      <a:pt x="578" y="6207"/>
                      <a:pt x="279" y="2785"/>
                      <a:pt x="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30"/>
              <p:cNvSpPr/>
              <p:nvPr/>
            </p:nvSpPr>
            <p:spPr>
              <a:xfrm>
                <a:off x="2233975" y="179425"/>
                <a:ext cx="46275" cy="2054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217" extrusionOk="0">
                    <a:moveTo>
                      <a:pt x="1851" y="1"/>
                    </a:moveTo>
                    <a:lnTo>
                      <a:pt x="1851" y="1"/>
                    </a:lnTo>
                    <a:cubicBezTo>
                      <a:pt x="1" y="2268"/>
                      <a:pt x="120" y="5491"/>
                      <a:pt x="617" y="8216"/>
                    </a:cubicBezTo>
                    <a:cubicBezTo>
                      <a:pt x="438" y="5451"/>
                      <a:pt x="299" y="2447"/>
                      <a:pt x="1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30"/>
              <p:cNvSpPr/>
              <p:nvPr/>
            </p:nvSpPr>
            <p:spPr>
              <a:xfrm>
                <a:off x="2679575" y="548575"/>
                <a:ext cx="1706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1905" extrusionOk="0">
                    <a:moveTo>
                      <a:pt x="6004" y="1"/>
                    </a:moveTo>
                    <a:cubicBezTo>
                      <a:pt x="3892" y="1"/>
                      <a:pt x="1744" y="672"/>
                      <a:pt x="0" y="1905"/>
                    </a:cubicBezTo>
                    <a:cubicBezTo>
                      <a:pt x="2129" y="791"/>
                      <a:pt x="4456" y="174"/>
                      <a:pt x="6824" y="35"/>
                    </a:cubicBezTo>
                    <a:cubicBezTo>
                      <a:pt x="6552" y="12"/>
                      <a:pt x="6278" y="1"/>
                      <a:pt x="6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30"/>
              <p:cNvSpPr/>
              <p:nvPr/>
            </p:nvSpPr>
            <p:spPr>
              <a:xfrm>
                <a:off x="2542800" y="445700"/>
                <a:ext cx="1467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2022" extrusionOk="0">
                    <a:moveTo>
                      <a:pt x="5185" y="0"/>
                    </a:moveTo>
                    <a:cubicBezTo>
                      <a:pt x="3289" y="0"/>
                      <a:pt x="1368" y="726"/>
                      <a:pt x="1" y="2021"/>
                    </a:cubicBezTo>
                    <a:cubicBezTo>
                      <a:pt x="1771" y="848"/>
                      <a:pt x="3781" y="151"/>
                      <a:pt x="5869" y="32"/>
                    </a:cubicBezTo>
                    <a:cubicBezTo>
                      <a:pt x="5642" y="11"/>
                      <a:pt x="5414" y="0"/>
                      <a:pt x="5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30"/>
              <p:cNvSpPr/>
              <p:nvPr/>
            </p:nvSpPr>
            <p:spPr>
              <a:xfrm>
                <a:off x="2400575" y="307375"/>
                <a:ext cx="1929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7719" h="1607" extrusionOk="0">
                    <a:moveTo>
                      <a:pt x="5779" y="1"/>
                    </a:moveTo>
                    <a:cubicBezTo>
                      <a:pt x="3758" y="1"/>
                      <a:pt x="1731" y="553"/>
                      <a:pt x="1" y="1606"/>
                    </a:cubicBezTo>
                    <a:cubicBezTo>
                      <a:pt x="2114" y="646"/>
                      <a:pt x="4427" y="145"/>
                      <a:pt x="6751" y="145"/>
                    </a:cubicBezTo>
                    <a:cubicBezTo>
                      <a:pt x="7074" y="145"/>
                      <a:pt x="7397" y="155"/>
                      <a:pt x="7719" y="174"/>
                    </a:cubicBezTo>
                    <a:cubicBezTo>
                      <a:pt x="7079" y="58"/>
                      <a:pt x="6429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30"/>
              <p:cNvSpPr/>
              <p:nvPr/>
            </p:nvSpPr>
            <p:spPr>
              <a:xfrm>
                <a:off x="2286200" y="139775"/>
                <a:ext cx="2034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8137" h="1488" extrusionOk="0">
                    <a:moveTo>
                      <a:pt x="4952" y="1"/>
                    </a:moveTo>
                    <a:cubicBezTo>
                      <a:pt x="3197" y="1"/>
                      <a:pt x="1436" y="506"/>
                      <a:pt x="0" y="1487"/>
                    </a:cubicBezTo>
                    <a:cubicBezTo>
                      <a:pt x="1633" y="664"/>
                      <a:pt x="3455" y="236"/>
                      <a:pt x="5285" y="236"/>
                    </a:cubicBezTo>
                    <a:cubicBezTo>
                      <a:pt x="6242" y="236"/>
                      <a:pt x="7201" y="353"/>
                      <a:pt x="8136" y="592"/>
                    </a:cubicBezTo>
                    <a:cubicBezTo>
                      <a:pt x="7130" y="196"/>
                      <a:pt x="6042" y="1"/>
                      <a:pt x="49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4" name="Google Shape;2594;p30"/>
            <p:cNvGrpSpPr/>
            <p:nvPr/>
          </p:nvGrpSpPr>
          <p:grpSpPr>
            <a:xfrm rot="-6957884" flipH="1">
              <a:off x="8790906" y="4677044"/>
              <a:ext cx="647223" cy="397277"/>
              <a:chOff x="3635425" y="69650"/>
              <a:chExt cx="965800" cy="592825"/>
            </a:xfrm>
          </p:grpSpPr>
          <p:sp>
            <p:nvSpPr>
              <p:cNvPr id="2595" name="Google Shape;2595;p30"/>
              <p:cNvSpPr/>
              <p:nvPr/>
            </p:nvSpPr>
            <p:spPr>
              <a:xfrm>
                <a:off x="3741350" y="90400"/>
                <a:ext cx="859875" cy="436675"/>
              </a:xfrm>
              <a:custGeom>
                <a:avLst/>
                <a:gdLst/>
                <a:ahLst/>
                <a:cxnLst/>
                <a:rect l="l" t="t" r="r" b="b"/>
                <a:pathLst>
                  <a:path w="34395" h="17467" fill="none" extrusionOk="0">
                    <a:moveTo>
                      <a:pt x="0" y="17467"/>
                    </a:moveTo>
                    <a:cubicBezTo>
                      <a:pt x="10464" y="9848"/>
                      <a:pt x="21723" y="2746"/>
                      <a:pt x="34395" y="1"/>
                    </a:cubicBezTo>
                  </a:path>
                </a:pathLst>
              </a:custGeom>
              <a:solidFill>
                <a:schemeClr val="dk1"/>
              </a:solidFill>
              <a:ln w="10450" cap="flat" cmpd="sng">
                <a:solidFill>
                  <a:srgbClr val="282922"/>
                </a:solidFill>
                <a:prstDash val="solid"/>
                <a:miter lim="19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30"/>
              <p:cNvSpPr/>
              <p:nvPr/>
            </p:nvSpPr>
            <p:spPr>
              <a:xfrm>
                <a:off x="3783125" y="468375"/>
                <a:ext cx="7015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06" extrusionOk="0">
                    <a:moveTo>
                      <a:pt x="2805" y="0"/>
                    </a:moveTo>
                    <a:cubicBezTo>
                      <a:pt x="2805" y="1"/>
                      <a:pt x="279" y="5471"/>
                      <a:pt x="140" y="6167"/>
                    </a:cubicBezTo>
                    <a:cubicBezTo>
                      <a:pt x="0" y="6843"/>
                      <a:pt x="418" y="7520"/>
                      <a:pt x="1114" y="7679"/>
                    </a:cubicBezTo>
                    <a:cubicBezTo>
                      <a:pt x="1204" y="7697"/>
                      <a:pt x="1294" y="7706"/>
                      <a:pt x="1382" y="7706"/>
                    </a:cubicBezTo>
                    <a:cubicBezTo>
                      <a:pt x="1976" y="7706"/>
                      <a:pt x="2505" y="7310"/>
                      <a:pt x="2626" y="6704"/>
                    </a:cubicBezTo>
                    <a:cubicBezTo>
                      <a:pt x="2785" y="6008"/>
                      <a:pt x="2805" y="1"/>
                      <a:pt x="28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30"/>
              <p:cNvSpPr/>
              <p:nvPr/>
            </p:nvSpPr>
            <p:spPr>
              <a:xfrm>
                <a:off x="3865675" y="221850"/>
                <a:ext cx="70150" cy="1928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7713" extrusionOk="0">
                    <a:moveTo>
                      <a:pt x="1396" y="1"/>
                    </a:moveTo>
                    <a:cubicBezTo>
                      <a:pt x="813" y="1"/>
                      <a:pt x="299" y="395"/>
                      <a:pt x="180" y="1009"/>
                    </a:cubicBezTo>
                    <a:cubicBezTo>
                      <a:pt x="20" y="1685"/>
                      <a:pt x="0" y="7713"/>
                      <a:pt x="0" y="7713"/>
                    </a:cubicBezTo>
                    <a:cubicBezTo>
                      <a:pt x="0" y="7713"/>
                      <a:pt x="2507" y="2242"/>
                      <a:pt x="2666" y="1546"/>
                    </a:cubicBezTo>
                    <a:cubicBezTo>
                      <a:pt x="2805" y="850"/>
                      <a:pt x="2388" y="174"/>
                      <a:pt x="1691" y="34"/>
                    </a:cubicBezTo>
                    <a:cubicBezTo>
                      <a:pt x="1592" y="12"/>
                      <a:pt x="1493" y="1"/>
                      <a:pt x="1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30"/>
              <p:cNvSpPr/>
              <p:nvPr/>
            </p:nvSpPr>
            <p:spPr>
              <a:xfrm>
                <a:off x="3874125" y="464400"/>
                <a:ext cx="1253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6834" extrusionOk="0">
                    <a:moveTo>
                      <a:pt x="1" y="0"/>
                    </a:moveTo>
                    <a:cubicBezTo>
                      <a:pt x="1" y="1"/>
                      <a:pt x="2089" y="5650"/>
                      <a:pt x="2487" y="6247"/>
                    </a:cubicBezTo>
                    <a:cubicBezTo>
                      <a:pt x="2731" y="6631"/>
                      <a:pt x="3147" y="6834"/>
                      <a:pt x="3573" y="6834"/>
                    </a:cubicBezTo>
                    <a:cubicBezTo>
                      <a:pt x="3808" y="6834"/>
                      <a:pt x="4045" y="6772"/>
                      <a:pt x="4258" y="6644"/>
                    </a:cubicBezTo>
                    <a:cubicBezTo>
                      <a:pt x="4835" y="6266"/>
                      <a:pt x="5014" y="5471"/>
                      <a:pt x="4636" y="4874"/>
                    </a:cubicBezTo>
                    <a:cubicBezTo>
                      <a:pt x="4258" y="427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30"/>
              <p:cNvSpPr/>
              <p:nvPr/>
            </p:nvSpPr>
            <p:spPr>
              <a:xfrm>
                <a:off x="3719475" y="247575"/>
                <a:ext cx="125825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5033" h="6844" extrusionOk="0">
                    <a:moveTo>
                      <a:pt x="1459" y="1"/>
                    </a:moveTo>
                    <a:cubicBezTo>
                      <a:pt x="1225" y="1"/>
                      <a:pt x="988" y="65"/>
                      <a:pt x="776" y="199"/>
                    </a:cubicBezTo>
                    <a:cubicBezTo>
                      <a:pt x="179" y="577"/>
                      <a:pt x="0" y="1373"/>
                      <a:pt x="398" y="1969"/>
                    </a:cubicBezTo>
                    <a:cubicBezTo>
                      <a:pt x="776" y="2566"/>
                      <a:pt x="5033" y="6843"/>
                      <a:pt x="5033" y="6843"/>
                    </a:cubicBezTo>
                    <a:cubicBezTo>
                      <a:pt x="5033" y="6843"/>
                      <a:pt x="2944" y="1194"/>
                      <a:pt x="2546" y="597"/>
                    </a:cubicBezTo>
                    <a:cubicBezTo>
                      <a:pt x="2303" y="212"/>
                      <a:pt x="1885" y="1"/>
                      <a:pt x="1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30"/>
              <p:cNvSpPr/>
              <p:nvPr/>
            </p:nvSpPr>
            <p:spPr>
              <a:xfrm>
                <a:off x="3660775" y="456425"/>
                <a:ext cx="175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4817" extrusionOk="0">
                    <a:moveTo>
                      <a:pt x="7023" y="1"/>
                    </a:moveTo>
                    <a:cubicBezTo>
                      <a:pt x="7022" y="1"/>
                      <a:pt x="1373" y="2090"/>
                      <a:pt x="777" y="2487"/>
                    </a:cubicBezTo>
                    <a:cubicBezTo>
                      <a:pt x="180" y="2865"/>
                      <a:pt x="1" y="3661"/>
                      <a:pt x="379" y="4258"/>
                    </a:cubicBezTo>
                    <a:cubicBezTo>
                      <a:pt x="621" y="4614"/>
                      <a:pt x="1033" y="4816"/>
                      <a:pt x="1456" y="4816"/>
                    </a:cubicBezTo>
                    <a:cubicBezTo>
                      <a:pt x="1693" y="4816"/>
                      <a:pt x="1934" y="4752"/>
                      <a:pt x="2149" y="4616"/>
                    </a:cubicBezTo>
                    <a:cubicBezTo>
                      <a:pt x="2746" y="4258"/>
                      <a:pt x="7023" y="1"/>
                      <a:pt x="7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30"/>
              <p:cNvSpPr/>
              <p:nvPr/>
            </p:nvSpPr>
            <p:spPr>
              <a:xfrm>
                <a:off x="3883075" y="305750"/>
                <a:ext cx="1750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4835" extrusionOk="0">
                    <a:moveTo>
                      <a:pt x="5549" y="0"/>
                    </a:moveTo>
                    <a:cubicBezTo>
                      <a:pt x="5315" y="0"/>
                      <a:pt x="5081" y="64"/>
                      <a:pt x="4874" y="199"/>
                    </a:cubicBezTo>
                    <a:cubicBezTo>
                      <a:pt x="4278" y="577"/>
                      <a:pt x="1" y="4834"/>
                      <a:pt x="1" y="4834"/>
                    </a:cubicBezTo>
                    <a:cubicBezTo>
                      <a:pt x="1" y="4834"/>
                      <a:pt x="5630" y="2746"/>
                      <a:pt x="6247" y="2348"/>
                    </a:cubicBezTo>
                    <a:cubicBezTo>
                      <a:pt x="6824" y="1970"/>
                      <a:pt x="7003" y="1174"/>
                      <a:pt x="6645" y="577"/>
                    </a:cubicBezTo>
                    <a:cubicBezTo>
                      <a:pt x="6389" y="207"/>
                      <a:pt x="5969" y="0"/>
                      <a:pt x="5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0"/>
              <p:cNvSpPr/>
              <p:nvPr/>
            </p:nvSpPr>
            <p:spPr>
              <a:xfrm>
                <a:off x="3886075" y="447475"/>
                <a:ext cx="1959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7838" h="2694" extrusionOk="0">
                    <a:moveTo>
                      <a:pt x="0" y="1"/>
                    </a:moveTo>
                    <a:cubicBezTo>
                      <a:pt x="0" y="1"/>
                      <a:pt x="5471" y="2527"/>
                      <a:pt x="6167" y="2666"/>
                    </a:cubicBezTo>
                    <a:cubicBezTo>
                      <a:pt x="6257" y="2684"/>
                      <a:pt x="6346" y="2693"/>
                      <a:pt x="6435" y="2693"/>
                    </a:cubicBezTo>
                    <a:cubicBezTo>
                      <a:pt x="7029" y="2693"/>
                      <a:pt x="7557" y="2298"/>
                      <a:pt x="7679" y="1692"/>
                    </a:cubicBezTo>
                    <a:cubicBezTo>
                      <a:pt x="7838" y="995"/>
                      <a:pt x="7420" y="339"/>
                      <a:pt x="6724" y="180"/>
                    </a:cubicBezTo>
                    <a:cubicBezTo>
                      <a:pt x="6028" y="2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0"/>
              <p:cNvSpPr/>
              <p:nvPr/>
            </p:nvSpPr>
            <p:spPr>
              <a:xfrm>
                <a:off x="3636900" y="368075"/>
                <a:ext cx="195975" cy="6700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2680" extrusionOk="0">
                    <a:moveTo>
                      <a:pt x="1357" y="0"/>
                    </a:moveTo>
                    <a:cubicBezTo>
                      <a:pt x="778" y="0"/>
                      <a:pt x="276" y="392"/>
                      <a:pt x="140" y="989"/>
                    </a:cubicBezTo>
                    <a:cubicBezTo>
                      <a:pt x="1" y="1685"/>
                      <a:pt x="419" y="2361"/>
                      <a:pt x="1115" y="2520"/>
                    </a:cubicBezTo>
                    <a:cubicBezTo>
                      <a:pt x="1811" y="2660"/>
                      <a:pt x="7839" y="2680"/>
                      <a:pt x="7839" y="2680"/>
                    </a:cubicBezTo>
                    <a:cubicBezTo>
                      <a:pt x="7839" y="2680"/>
                      <a:pt x="2368" y="173"/>
                      <a:pt x="1652" y="34"/>
                    </a:cubicBezTo>
                    <a:cubicBezTo>
                      <a:pt x="1552" y="11"/>
                      <a:pt x="1453" y="0"/>
                      <a:pt x="1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0"/>
              <p:cNvSpPr/>
              <p:nvPr/>
            </p:nvSpPr>
            <p:spPr>
              <a:xfrm>
                <a:off x="3713500" y="464400"/>
                <a:ext cx="130325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67" extrusionOk="0">
                    <a:moveTo>
                      <a:pt x="5212" y="0"/>
                    </a:moveTo>
                    <a:cubicBezTo>
                      <a:pt x="5212" y="1"/>
                      <a:pt x="816" y="4098"/>
                      <a:pt x="398" y="4675"/>
                    </a:cubicBezTo>
                    <a:cubicBezTo>
                      <a:pt x="0" y="5252"/>
                      <a:pt x="140" y="6048"/>
                      <a:pt x="716" y="6445"/>
                    </a:cubicBezTo>
                    <a:cubicBezTo>
                      <a:pt x="934" y="6596"/>
                      <a:pt x="1180" y="6666"/>
                      <a:pt x="1425" y="6666"/>
                    </a:cubicBezTo>
                    <a:cubicBezTo>
                      <a:pt x="1828" y="6666"/>
                      <a:pt x="2227" y="6474"/>
                      <a:pt x="2487" y="6127"/>
                    </a:cubicBezTo>
                    <a:cubicBezTo>
                      <a:pt x="2885" y="5550"/>
                      <a:pt x="5212" y="1"/>
                      <a:pt x="5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0"/>
              <p:cNvSpPr/>
              <p:nvPr/>
            </p:nvSpPr>
            <p:spPr>
              <a:xfrm>
                <a:off x="3875625" y="251850"/>
                <a:ext cx="1303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6673" extrusionOk="0">
                    <a:moveTo>
                      <a:pt x="3770" y="0"/>
                    </a:moveTo>
                    <a:cubicBezTo>
                      <a:pt x="3367" y="0"/>
                      <a:pt x="2971" y="190"/>
                      <a:pt x="2726" y="545"/>
                    </a:cubicBezTo>
                    <a:cubicBezTo>
                      <a:pt x="2328" y="1122"/>
                      <a:pt x="0" y="6672"/>
                      <a:pt x="0" y="6672"/>
                    </a:cubicBezTo>
                    <a:cubicBezTo>
                      <a:pt x="0" y="6672"/>
                      <a:pt x="4397" y="2554"/>
                      <a:pt x="4814" y="1977"/>
                    </a:cubicBezTo>
                    <a:cubicBezTo>
                      <a:pt x="5212" y="1420"/>
                      <a:pt x="5073" y="625"/>
                      <a:pt x="4496" y="227"/>
                    </a:cubicBezTo>
                    <a:cubicBezTo>
                      <a:pt x="4275" y="74"/>
                      <a:pt x="4021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0"/>
              <p:cNvSpPr/>
              <p:nvPr/>
            </p:nvSpPr>
            <p:spPr>
              <a:xfrm>
                <a:off x="3858700" y="468875"/>
                <a:ext cx="68175" cy="193600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744" extrusionOk="0">
                    <a:moveTo>
                      <a:pt x="220" y="0"/>
                    </a:moveTo>
                    <a:cubicBezTo>
                      <a:pt x="220" y="0"/>
                      <a:pt x="1" y="6008"/>
                      <a:pt x="120" y="6704"/>
                    </a:cubicBezTo>
                    <a:cubicBezTo>
                      <a:pt x="243" y="7316"/>
                      <a:pt x="749" y="7744"/>
                      <a:pt x="1343" y="7744"/>
                    </a:cubicBezTo>
                    <a:cubicBezTo>
                      <a:pt x="1425" y="7744"/>
                      <a:pt x="1508" y="7735"/>
                      <a:pt x="1592" y="7719"/>
                    </a:cubicBezTo>
                    <a:cubicBezTo>
                      <a:pt x="2289" y="7599"/>
                      <a:pt x="2726" y="6963"/>
                      <a:pt x="2647" y="6266"/>
                    </a:cubicBezTo>
                    <a:cubicBezTo>
                      <a:pt x="2507" y="5570"/>
                      <a:pt x="220" y="0"/>
                      <a:pt x="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0"/>
              <p:cNvSpPr/>
              <p:nvPr/>
            </p:nvSpPr>
            <p:spPr>
              <a:xfrm>
                <a:off x="3791575" y="220225"/>
                <a:ext cx="69150" cy="193975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7759" extrusionOk="0">
                    <a:moveTo>
                      <a:pt x="1402" y="0"/>
                    </a:moveTo>
                    <a:cubicBezTo>
                      <a:pt x="1327" y="0"/>
                      <a:pt x="1251" y="7"/>
                      <a:pt x="1174" y="20"/>
                    </a:cubicBezTo>
                    <a:cubicBezTo>
                      <a:pt x="438" y="139"/>
                      <a:pt x="0" y="796"/>
                      <a:pt x="120" y="1492"/>
                    </a:cubicBezTo>
                    <a:cubicBezTo>
                      <a:pt x="259" y="2188"/>
                      <a:pt x="2547" y="7758"/>
                      <a:pt x="2547" y="7758"/>
                    </a:cubicBezTo>
                    <a:cubicBezTo>
                      <a:pt x="2547" y="7758"/>
                      <a:pt x="2766" y="1731"/>
                      <a:pt x="2646" y="1034"/>
                    </a:cubicBezTo>
                    <a:cubicBezTo>
                      <a:pt x="2522" y="415"/>
                      <a:pt x="2005" y="0"/>
                      <a:pt x="1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0"/>
              <p:cNvSpPr/>
              <p:nvPr/>
            </p:nvSpPr>
            <p:spPr>
              <a:xfrm>
                <a:off x="3635425" y="442425"/>
                <a:ext cx="196450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2570" extrusionOk="0">
                    <a:moveTo>
                      <a:pt x="2308" y="0"/>
                    </a:moveTo>
                    <a:cubicBezTo>
                      <a:pt x="1739" y="0"/>
                      <a:pt x="1311" y="12"/>
                      <a:pt x="1154" y="44"/>
                    </a:cubicBezTo>
                    <a:cubicBezTo>
                      <a:pt x="458" y="163"/>
                      <a:pt x="0" y="800"/>
                      <a:pt x="120" y="1496"/>
                    </a:cubicBezTo>
                    <a:cubicBezTo>
                      <a:pt x="243" y="2151"/>
                      <a:pt x="793" y="2570"/>
                      <a:pt x="1375" y="2570"/>
                    </a:cubicBezTo>
                    <a:cubicBezTo>
                      <a:pt x="1447" y="2570"/>
                      <a:pt x="1519" y="2563"/>
                      <a:pt x="1592" y="2550"/>
                    </a:cubicBezTo>
                    <a:cubicBezTo>
                      <a:pt x="2288" y="2431"/>
                      <a:pt x="7858" y="143"/>
                      <a:pt x="7858" y="143"/>
                    </a:cubicBezTo>
                    <a:cubicBezTo>
                      <a:pt x="7858" y="143"/>
                      <a:pt x="4257" y="0"/>
                      <a:pt x="23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0"/>
              <p:cNvSpPr/>
              <p:nvPr/>
            </p:nvSpPr>
            <p:spPr>
              <a:xfrm>
                <a:off x="3886550" y="376375"/>
                <a:ext cx="1964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2563" extrusionOk="0">
                    <a:moveTo>
                      <a:pt x="6495" y="1"/>
                    </a:moveTo>
                    <a:cubicBezTo>
                      <a:pt x="6420" y="1"/>
                      <a:pt x="6344" y="7"/>
                      <a:pt x="6267" y="20"/>
                    </a:cubicBezTo>
                    <a:cubicBezTo>
                      <a:pt x="5571" y="139"/>
                      <a:pt x="1" y="2427"/>
                      <a:pt x="1" y="2427"/>
                    </a:cubicBezTo>
                    <a:cubicBezTo>
                      <a:pt x="1" y="2427"/>
                      <a:pt x="3722" y="2562"/>
                      <a:pt x="5654" y="2562"/>
                    </a:cubicBezTo>
                    <a:cubicBezTo>
                      <a:pt x="6182" y="2562"/>
                      <a:pt x="6576" y="2552"/>
                      <a:pt x="6725" y="2527"/>
                    </a:cubicBezTo>
                    <a:cubicBezTo>
                      <a:pt x="7421" y="2407"/>
                      <a:pt x="7859" y="1751"/>
                      <a:pt x="7739" y="1054"/>
                    </a:cubicBezTo>
                    <a:cubicBezTo>
                      <a:pt x="7633" y="417"/>
                      <a:pt x="7102" y="1"/>
                      <a:pt x="6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0"/>
              <p:cNvSpPr/>
              <p:nvPr/>
            </p:nvSpPr>
            <p:spPr>
              <a:xfrm>
                <a:off x="3882575" y="456925"/>
                <a:ext cx="1706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060" extrusionOk="0">
                    <a:moveTo>
                      <a:pt x="1" y="1"/>
                    </a:moveTo>
                    <a:cubicBezTo>
                      <a:pt x="1" y="1"/>
                      <a:pt x="4099" y="4437"/>
                      <a:pt x="4676" y="4835"/>
                    </a:cubicBezTo>
                    <a:cubicBezTo>
                      <a:pt x="4888" y="4986"/>
                      <a:pt x="5135" y="5060"/>
                      <a:pt x="5381" y="5060"/>
                    </a:cubicBezTo>
                    <a:cubicBezTo>
                      <a:pt x="5781" y="5060"/>
                      <a:pt x="6180" y="4866"/>
                      <a:pt x="6426" y="4497"/>
                    </a:cubicBezTo>
                    <a:cubicBezTo>
                      <a:pt x="6824" y="3940"/>
                      <a:pt x="6685" y="3164"/>
                      <a:pt x="6108" y="2746"/>
                    </a:cubicBezTo>
                    <a:cubicBezTo>
                      <a:pt x="5531" y="2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0"/>
              <p:cNvSpPr/>
              <p:nvPr/>
            </p:nvSpPr>
            <p:spPr>
              <a:xfrm>
                <a:off x="3665250" y="299725"/>
                <a:ext cx="17110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5056" extrusionOk="0">
                    <a:moveTo>
                      <a:pt x="1455" y="1"/>
                    </a:moveTo>
                    <a:cubicBezTo>
                      <a:pt x="1048" y="1"/>
                      <a:pt x="646" y="193"/>
                      <a:pt x="399" y="540"/>
                    </a:cubicBezTo>
                    <a:cubicBezTo>
                      <a:pt x="1" y="1117"/>
                      <a:pt x="160" y="1912"/>
                      <a:pt x="737" y="2310"/>
                    </a:cubicBezTo>
                    <a:cubicBezTo>
                      <a:pt x="1294" y="2708"/>
                      <a:pt x="6844" y="5055"/>
                      <a:pt x="6844" y="5055"/>
                    </a:cubicBezTo>
                    <a:cubicBezTo>
                      <a:pt x="6844" y="5055"/>
                      <a:pt x="2746" y="639"/>
                      <a:pt x="2169" y="222"/>
                    </a:cubicBezTo>
                    <a:cubicBezTo>
                      <a:pt x="1951" y="71"/>
                      <a:pt x="1702" y="1"/>
                      <a:pt x="1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0"/>
              <p:cNvSpPr/>
              <p:nvPr/>
            </p:nvSpPr>
            <p:spPr>
              <a:xfrm>
                <a:off x="3793075" y="382575"/>
                <a:ext cx="13330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5332" h="4691" extrusionOk="0">
                    <a:moveTo>
                      <a:pt x="2669" y="0"/>
                    </a:moveTo>
                    <a:cubicBezTo>
                      <a:pt x="2240" y="0"/>
                      <a:pt x="1804" y="119"/>
                      <a:pt x="1413" y="369"/>
                    </a:cubicBezTo>
                    <a:cubicBezTo>
                      <a:pt x="318" y="1065"/>
                      <a:pt x="0" y="2497"/>
                      <a:pt x="696" y="3591"/>
                    </a:cubicBezTo>
                    <a:cubicBezTo>
                      <a:pt x="1134" y="4299"/>
                      <a:pt x="1896" y="4690"/>
                      <a:pt x="2675" y="4690"/>
                    </a:cubicBezTo>
                    <a:cubicBezTo>
                      <a:pt x="3101" y="4690"/>
                      <a:pt x="3532" y="4574"/>
                      <a:pt x="3919" y="4328"/>
                    </a:cubicBezTo>
                    <a:cubicBezTo>
                      <a:pt x="5013" y="3631"/>
                      <a:pt x="5331" y="2179"/>
                      <a:pt x="4635" y="1085"/>
                    </a:cubicBezTo>
                    <a:cubicBezTo>
                      <a:pt x="4188" y="383"/>
                      <a:pt x="3438" y="0"/>
                      <a:pt x="2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0"/>
              <p:cNvSpPr/>
              <p:nvPr/>
            </p:nvSpPr>
            <p:spPr>
              <a:xfrm>
                <a:off x="4119300" y="154075"/>
                <a:ext cx="281525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11261" h="15998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8177" y="1552"/>
                      <a:pt x="5372" y="3143"/>
                      <a:pt x="3124" y="5849"/>
                    </a:cubicBezTo>
                    <a:cubicBezTo>
                      <a:pt x="1353" y="7957"/>
                      <a:pt x="120" y="10603"/>
                      <a:pt x="21" y="13368"/>
                    </a:cubicBezTo>
                    <a:cubicBezTo>
                      <a:pt x="1" y="14025"/>
                      <a:pt x="41" y="14721"/>
                      <a:pt x="419" y="15298"/>
                    </a:cubicBezTo>
                    <a:cubicBezTo>
                      <a:pt x="696" y="15706"/>
                      <a:pt x="1188" y="15997"/>
                      <a:pt x="1666" y="15997"/>
                    </a:cubicBezTo>
                    <a:cubicBezTo>
                      <a:pt x="1839" y="15997"/>
                      <a:pt x="2010" y="15959"/>
                      <a:pt x="2169" y="15875"/>
                    </a:cubicBezTo>
                    <a:cubicBezTo>
                      <a:pt x="2487" y="15695"/>
                      <a:pt x="2686" y="15377"/>
                      <a:pt x="2865" y="15079"/>
                    </a:cubicBezTo>
                    <a:cubicBezTo>
                      <a:pt x="4775" y="11697"/>
                      <a:pt x="4695" y="7420"/>
                      <a:pt x="6864" y="4178"/>
                    </a:cubicBezTo>
                    <a:cubicBezTo>
                      <a:pt x="7998" y="2467"/>
                      <a:pt x="9669" y="1253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30"/>
              <p:cNvSpPr/>
              <p:nvPr/>
            </p:nvSpPr>
            <p:spPr>
              <a:xfrm>
                <a:off x="4182475" y="143125"/>
                <a:ext cx="23872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10067" extrusionOk="0">
                    <a:moveTo>
                      <a:pt x="9549" y="0"/>
                    </a:moveTo>
                    <a:cubicBezTo>
                      <a:pt x="5630" y="1453"/>
                      <a:pt x="2347" y="4576"/>
                      <a:pt x="637" y="8395"/>
                    </a:cubicBezTo>
                    <a:cubicBezTo>
                      <a:pt x="438" y="8873"/>
                      <a:pt x="159" y="9569"/>
                      <a:pt x="0" y="10066"/>
                    </a:cubicBezTo>
                    <a:cubicBezTo>
                      <a:pt x="199" y="9589"/>
                      <a:pt x="537" y="8893"/>
                      <a:pt x="776" y="8455"/>
                    </a:cubicBezTo>
                    <a:cubicBezTo>
                      <a:pt x="2686" y="4775"/>
                      <a:pt x="5849" y="1811"/>
                      <a:pt x="9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30"/>
              <p:cNvSpPr/>
              <p:nvPr/>
            </p:nvSpPr>
            <p:spPr>
              <a:xfrm>
                <a:off x="3937300" y="69650"/>
                <a:ext cx="47247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5627" extrusionOk="0">
                    <a:moveTo>
                      <a:pt x="1338" y="0"/>
                    </a:moveTo>
                    <a:cubicBezTo>
                      <a:pt x="1154" y="0"/>
                      <a:pt x="975" y="25"/>
                      <a:pt x="816" y="95"/>
                    </a:cubicBezTo>
                    <a:cubicBezTo>
                      <a:pt x="219" y="373"/>
                      <a:pt x="0" y="1169"/>
                      <a:pt x="199" y="1825"/>
                    </a:cubicBezTo>
                    <a:cubicBezTo>
                      <a:pt x="398" y="2462"/>
                      <a:pt x="895" y="2939"/>
                      <a:pt x="1432" y="3337"/>
                    </a:cubicBezTo>
                    <a:cubicBezTo>
                      <a:pt x="3581" y="4925"/>
                      <a:pt x="6332" y="5627"/>
                      <a:pt x="9027" y="5627"/>
                    </a:cubicBezTo>
                    <a:cubicBezTo>
                      <a:pt x="9101" y="5627"/>
                      <a:pt x="9176" y="5626"/>
                      <a:pt x="9250" y="5625"/>
                    </a:cubicBezTo>
                    <a:cubicBezTo>
                      <a:pt x="12771" y="5565"/>
                      <a:pt x="15775" y="4372"/>
                      <a:pt x="18898" y="2939"/>
                    </a:cubicBezTo>
                    <a:lnTo>
                      <a:pt x="18898" y="2939"/>
                    </a:lnTo>
                    <a:cubicBezTo>
                      <a:pt x="17185" y="3351"/>
                      <a:pt x="15486" y="3791"/>
                      <a:pt x="13726" y="3791"/>
                    </a:cubicBezTo>
                    <a:cubicBezTo>
                      <a:pt x="13443" y="3791"/>
                      <a:pt x="13158" y="3780"/>
                      <a:pt x="12871" y="3755"/>
                    </a:cubicBezTo>
                    <a:cubicBezTo>
                      <a:pt x="9011" y="3417"/>
                      <a:pt x="5709" y="672"/>
                      <a:pt x="1890" y="55"/>
                    </a:cubicBezTo>
                    <a:cubicBezTo>
                      <a:pt x="1711" y="25"/>
                      <a:pt x="1522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30"/>
              <p:cNvSpPr/>
              <p:nvPr/>
            </p:nvSpPr>
            <p:spPr>
              <a:xfrm>
                <a:off x="4085500" y="134175"/>
                <a:ext cx="345650" cy="55525"/>
              </a:xfrm>
              <a:custGeom>
                <a:avLst/>
                <a:gdLst/>
                <a:ahLst/>
                <a:cxnLst/>
                <a:rect l="l" t="t" r="r" b="b"/>
                <a:pathLst>
                  <a:path w="13826" h="2221" extrusionOk="0">
                    <a:moveTo>
                      <a:pt x="13825" y="0"/>
                    </a:moveTo>
                    <a:lnTo>
                      <a:pt x="13825" y="0"/>
                    </a:lnTo>
                    <a:cubicBezTo>
                      <a:pt x="11191" y="1254"/>
                      <a:pt x="8267" y="1910"/>
                      <a:pt x="5343" y="1910"/>
                    </a:cubicBezTo>
                    <a:cubicBezTo>
                      <a:pt x="4139" y="1910"/>
                      <a:pt x="2935" y="1798"/>
                      <a:pt x="1751" y="1572"/>
                    </a:cubicBezTo>
                    <a:cubicBezTo>
                      <a:pt x="1214" y="1472"/>
                      <a:pt x="497" y="1274"/>
                      <a:pt x="0" y="1154"/>
                    </a:cubicBezTo>
                    <a:lnTo>
                      <a:pt x="0" y="1154"/>
                    </a:lnTo>
                    <a:cubicBezTo>
                      <a:pt x="477" y="1353"/>
                      <a:pt x="1194" y="1572"/>
                      <a:pt x="1691" y="1731"/>
                    </a:cubicBezTo>
                    <a:cubicBezTo>
                      <a:pt x="2977" y="2059"/>
                      <a:pt x="4305" y="2221"/>
                      <a:pt x="5633" y="2221"/>
                    </a:cubicBezTo>
                    <a:cubicBezTo>
                      <a:pt x="8498" y="2221"/>
                      <a:pt x="11366" y="1468"/>
                      <a:pt x="13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1"/>
          <p:cNvSpPr/>
          <p:nvPr/>
        </p:nvSpPr>
        <p:spPr>
          <a:xfrm rot="3828806" flipH="1">
            <a:off x="7573045" y="3239327"/>
            <a:ext cx="2660274" cy="3789238"/>
          </a:xfrm>
          <a:custGeom>
            <a:avLst/>
            <a:gdLst/>
            <a:ahLst/>
            <a:cxnLst/>
            <a:rect l="l" t="t" r="r" b="b"/>
            <a:pathLst>
              <a:path w="121844" h="173552" extrusionOk="0">
                <a:moveTo>
                  <a:pt x="81619" y="1"/>
                </a:moveTo>
                <a:cubicBezTo>
                  <a:pt x="80393" y="1"/>
                  <a:pt x="79165" y="116"/>
                  <a:pt x="77940" y="366"/>
                </a:cubicBezTo>
                <a:cubicBezTo>
                  <a:pt x="69446" y="2116"/>
                  <a:pt x="63558" y="9735"/>
                  <a:pt x="59241" y="17254"/>
                </a:cubicBezTo>
                <a:cubicBezTo>
                  <a:pt x="54924" y="24655"/>
                  <a:pt x="51343" y="32492"/>
                  <a:pt x="46450" y="39514"/>
                </a:cubicBezTo>
                <a:cubicBezTo>
                  <a:pt x="41556" y="46517"/>
                  <a:pt x="35091" y="52843"/>
                  <a:pt x="26975" y="55608"/>
                </a:cubicBezTo>
                <a:cubicBezTo>
                  <a:pt x="24432" y="56470"/>
                  <a:pt x="21708" y="56912"/>
                  <a:pt x="18994" y="56912"/>
                </a:cubicBezTo>
                <a:cubicBezTo>
                  <a:pt x="13070" y="56912"/>
                  <a:pt x="7196" y="54804"/>
                  <a:pt x="3362" y="50356"/>
                </a:cubicBezTo>
                <a:lnTo>
                  <a:pt x="0" y="144588"/>
                </a:lnTo>
                <a:lnTo>
                  <a:pt x="87210" y="173552"/>
                </a:lnTo>
                <a:cubicBezTo>
                  <a:pt x="95386" y="160761"/>
                  <a:pt x="103920" y="145901"/>
                  <a:pt x="100021" y="131220"/>
                </a:cubicBezTo>
                <a:cubicBezTo>
                  <a:pt x="98131" y="124078"/>
                  <a:pt x="93397" y="117892"/>
                  <a:pt x="91785" y="110671"/>
                </a:cubicBezTo>
                <a:cubicBezTo>
                  <a:pt x="88801" y="97343"/>
                  <a:pt x="96878" y="84293"/>
                  <a:pt x="104934" y="73253"/>
                </a:cubicBezTo>
                <a:cubicBezTo>
                  <a:pt x="112991" y="62232"/>
                  <a:pt x="121843" y="50077"/>
                  <a:pt x="120709" y="36471"/>
                </a:cubicBezTo>
                <a:cubicBezTo>
                  <a:pt x="119635" y="23899"/>
                  <a:pt x="110067" y="13594"/>
                  <a:pt x="99524" y="6612"/>
                </a:cubicBezTo>
                <a:cubicBezTo>
                  <a:pt x="94145" y="3048"/>
                  <a:pt x="87916" y="1"/>
                  <a:pt x="816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1"/>
          <p:cNvSpPr/>
          <p:nvPr/>
        </p:nvSpPr>
        <p:spPr>
          <a:xfrm rot="5400000">
            <a:off x="580542" y="2299936"/>
            <a:ext cx="1732840" cy="4280524"/>
          </a:xfrm>
          <a:custGeom>
            <a:avLst/>
            <a:gdLst/>
            <a:ahLst/>
            <a:cxnLst/>
            <a:rect l="l" t="t" r="r" b="b"/>
            <a:pathLst>
              <a:path w="75096" h="174858" extrusionOk="0">
                <a:moveTo>
                  <a:pt x="72370" y="1"/>
                </a:moveTo>
                <a:cubicBezTo>
                  <a:pt x="51205" y="5889"/>
                  <a:pt x="35648" y="27671"/>
                  <a:pt x="36941" y="49613"/>
                </a:cubicBezTo>
                <a:cubicBezTo>
                  <a:pt x="38135" y="69824"/>
                  <a:pt x="51821" y="88941"/>
                  <a:pt x="47942" y="108814"/>
                </a:cubicBezTo>
                <a:cubicBezTo>
                  <a:pt x="47226" y="112593"/>
                  <a:pt x="45654" y="116492"/>
                  <a:pt x="42432" y="118581"/>
                </a:cubicBezTo>
                <a:cubicBezTo>
                  <a:pt x="40283" y="119974"/>
                  <a:pt x="37697" y="120372"/>
                  <a:pt x="35251" y="120948"/>
                </a:cubicBezTo>
                <a:cubicBezTo>
                  <a:pt x="23514" y="123614"/>
                  <a:pt x="12414" y="130437"/>
                  <a:pt x="6327" y="140821"/>
                </a:cubicBezTo>
                <a:cubicBezTo>
                  <a:pt x="259" y="151185"/>
                  <a:pt x="1" y="165210"/>
                  <a:pt x="7202" y="174858"/>
                </a:cubicBezTo>
                <a:lnTo>
                  <a:pt x="75096" y="171556"/>
                </a:lnTo>
                <a:lnTo>
                  <a:pt x="723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31"/>
          <p:cNvSpPr/>
          <p:nvPr/>
        </p:nvSpPr>
        <p:spPr>
          <a:xfrm flipH="1">
            <a:off x="-325386" y="-424647"/>
            <a:ext cx="3035590" cy="2531180"/>
          </a:xfrm>
          <a:custGeom>
            <a:avLst/>
            <a:gdLst/>
            <a:ahLst/>
            <a:cxnLst/>
            <a:rect l="l" t="t" r="r" b="b"/>
            <a:pathLst>
              <a:path w="77483" h="64608" extrusionOk="0">
                <a:moveTo>
                  <a:pt x="140" y="1"/>
                </a:moveTo>
                <a:lnTo>
                  <a:pt x="140" y="1"/>
                </a:lnTo>
                <a:cubicBezTo>
                  <a:pt x="0" y="6227"/>
                  <a:pt x="359" y="12632"/>
                  <a:pt x="2845" y="18361"/>
                </a:cubicBezTo>
                <a:cubicBezTo>
                  <a:pt x="5332" y="24071"/>
                  <a:pt x="10245" y="29044"/>
                  <a:pt x="16352" y="30218"/>
                </a:cubicBezTo>
                <a:cubicBezTo>
                  <a:pt x="17516" y="30440"/>
                  <a:pt x="18701" y="30526"/>
                  <a:pt x="19896" y="30526"/>
                </a:cubicBezTo>
                <a:cubicBezTo>
                  <a:pt x="23825" y="30526"/>
                  <a:pt x="27874" y="29604"/>
                  <a:pt x="31722" y="29604"/>
                </a:cubicBezTo>
                <a:cubicBezTo>
                  <a:pt x="34028" y="29604"/>
                  <a:pt x="36262" y="29935"/>
                  <a:pt x="38354" y="30993"/>
                </a:cubicBezTo>
                <a:cubicBezTo>
                  <a:pt x="46470" y="35071"/>
                  <a:pt x="46390" y="46549"/>
                  <a:pt x="50906" y="54427"/>
                </a:cubicBezTo>
                <a:cubicBezTo>
                  <a:pt x="54554" y="60705"/>
                  <a:pt x="61788" y="64607"/>
                  <a:pt x="69005" y="64607"/>
                </a:cubicBezTo>
                <a:cubicBezTo>
                  <a:pt x="70523" y="64607"/>
                  <a:pt x="72041" y="64435"/>
                  <a:pt x="73524" y="64075"/>
                </a:cubicBezTo>
                <a:lnTo>
                  <a:pt x="77482" y="1174"/>
                </a:lnTo>
                <a:lnTo>
                  <a:pt x="1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31"/>
          <p:cNvSpPr/>
          <p:nvPr/>
        </p:nvSpPr>
        <p:spPr>
          <a:xfrm rot="5097708">
            <a:off x="7145665" y="-1269962"/>
            <a:ext cx="2308547" cy="3089862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2" name="Google Shape;2622;p31"/>
          <p:cNvGrpSpPr/>
          <p:nvPr/>
        </p:nvGrpSpPr>
        <p:grpSpPr>
          <a:xfrm rot="-3516190" flipH="1">
            <a:off x="8017934" y="4663722"/>
            <a:ext cx="903030" cy="450622"/>
            <a:chOff x="5351150" y="1861950"/>
            <a:chExt cx="1036450" cy="517200"/>
          </a:xfrm>
        </p:grpSpPr>
        <p:sp>
          <p:nvSpPr>
            <p:cNvPr id="2623" name="Google Shape;2623;p31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31"/>
          <p:cNvGrpSpPr/>
          <p:nvPr/>
        </p:nvGrpSpPr>
        <p:grpSpPr>
          <a:xfrm rot="2350091">
            <a:off x="-150652" y="4441468"/>
            <a:ext cx="620940" cy="895132"/>
            <a:chOff x="3563300" y="2901850"/>
            <a:chExt cx="712675" cy="1027375"/>
          </a:xfrm>
        </p:grpSpPr>
        <p:sp>
          <p:nvSpPr>
            <p:cNvPr id="2646" name="Google Shape;2646;p31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4" name="Google Shape;2664;p31"/>
          <p:cNvGrpSpPr/>
          <p:nvPr/>
        </p:nvGrpSpPr>
        <p:grpSpPr>
          <a:xfrm rot="-4921238" flipH="1">
            <a:off x="-160149" y="743667"/>
            <a:ext cx="965685" cy="592754"/>
            <a:chOff x="3635425" y="69650"/>
            <a:chExt cx="965800" cy="592825"/>
          </a:xfrm>
        </p:grpSpPr>
        <p:sp>
          <p:nvSpPr>
            <p:cNvPr id="2665" name="Google Shape;2665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7" name="Google Shape;2687;p31"/>
          <p:cNvGrpSpPr/>
          <p:nvPr/>
        </p:nvGrpSpPr>
        <p:grpSpPr>
          <a:xfrm flipH="1">
            <a:off x="8118326" y="-369250"/>
            <a:ext cx="965805" cy="1080049"/>
            <a:chOff x="2180275" y="-47850"/>
            <a:chExt cx="812625" cy="908750"/>
          </a:xfrm>
        </p:grpSpPr>
        <p:sp>
          <p:nvSpPr>
            <p:cNvPr id="2688" name="Google Shape;2688;p31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31"/>
          <p:cNvGrpSpPr/>
          <p:nvPr/>
        </p:nvGrpSpPr>
        <p:grpSpPr>
          <a:xfrm rot="5618229">
            <a:off x="7711723" y="4841764"/>
            <a:ext cx="647037" cy="397163"/>
            <a:chOff x="3635425" y="69650"/>
            <a:chExt cx="965800" cy="592825"/>
          </a:xfrm>
        </p:grpSpPr>
        <p:sp>
          <p:nvSpPr>
            <p:cNvPr id="2707" name="Google Shape;2707;p31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1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1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BA21-DB88-5A3E-ABDB-F9A223CD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D0253-DE2E-7BF4-5DE7-915C0FD5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B489C-1E3E-401F-1035-0380A5D85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C6463-CB57-9D77-C605-6E503D37D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9D644-C811-5686-171E-D6173C253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9F105-97F8-7692-F2EC-836D5C8AB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A486B-6A92-E8D1-FCA4-A31678B4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1DB76-68A6-75AE-C703-910309A1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8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AB3F-DE26-FBF5-9049-6D4D8511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508858-B76E-4208-9A5B-3D8B108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9E62C-01D8-4603-59BC-3146CBD7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64D44-F07E-B84F-6000-D2B1926C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0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D3104-7C45-F9A5-6B50-29F30785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24B7A-9D5D-C585-3917-DA97E5046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E5AF7-BBE4-B340-2227-06A70F3D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7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3101-5A82-FC84-BE4F-EF74D00E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8309C-8281-0CE3-8F2F-E2A63381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9C417-742B-B56B-23F5-CF6621FD5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73191-8BAF-C18D-393C-39EE57B7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FFDEE-D928-A7B7-25E3-7E1DBAFA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CBDB9-D910-373C-5C71-E04F61A2A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DD0C-D438-DF73-DB2B-735E037F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B9608-C0C2-85FC-3A4E-763658327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4E6FC-AA39-99F7-7FEA-8A48EDED2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904A-8731-AC4E-0576-CACCD8C44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BA3E8-D019-5988-88AB-7A6A46DD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0AB16-29B3-8B35-5FE6-53101063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36629-5000-62F8-1A64-26A90923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3C19E-19C8-251B-6E8E-227C6611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AF420-5405-2F47-1AA4-4E1518761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A9801-C30C-644B-D218-2D578F647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21F21-5933-BC73-15C5-C37D5B4DA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D98BB1-3AC2-474C-86E7-4EA0402B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7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ncode Sans Expanded"/>
              <a:buNone/>
              <a:defRPr sz="3500" b="1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E8B4F-0694-8C9A-5530-03E22ECDF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5124" y="1030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A7B0D9-E100-42B9-B713-A9CF32188B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oppins" panose="00000500000000000000" pitchFamily="2" charset="0"/>
          <a:ea typeface="Poppins" panose="000005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oppins" panose="00000500000000000000" pitchFamily="2" charset="0"/>
          <a:ea typeface="Poppins" panose="000005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oface-eu.org/opinion-ethnic-segregation-of-roma-children-in-europes-schools-demands-real-action/" TargetMode="External"/><Relationship Id="rId3" Type="http://schemas.openxmlformats.org/officeDocument/2006/relationships/hyperlink" Target="https://www.unicef.org/eca/reports/education-pathways-roma-settlements-understanding-inequality-education-and-learning" TargetMode="External"/><Relationship Id="rId7" Type="http://schemas.openxmlformats.org/officeDocument/2006/relationships/hyperlink" Target="https://www.undp.org/eurasia/blog/data-can-make-difference-roma-inclusion" TargetMode="External"/><Relationship Id="rId2" Type="http://schemas.openxmlformats.org/officeDocument/2006/relationships/hyperlink" Target="https://www.genocidewatch.com/single-post/country-report-the-roma-in-Romania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istockphoto.com/photos/market-research-interview" TargetMode="External"/><Relationship Id="rId5" Type="http://schemas.openxmlformats.org/officeDocument/2006/relationships/hyperlink" Target="https://revma-hub.vercel.app/el/resources" TargetMode="External"/><Relationship Id="rId4" Type="http://schemas.openxmlformats.org/officeDocument/2006/relationships/hyperlink" Target="https://www.aljazeera.com/opinions/2015/5/8/why-roma-kids-dont-fit-in-at-czech-school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9" name="Google Shape;2739;p35"/>
          <p:cNvGrpSpPr/>
          <p:nvPr/>
        </p:nvGrpSpPr>
        <p:grpSpPr>
          <a:xfrm rot="3516190">
            <a:off x="-2406" y="3316446"/>
            <a:ext cx="903030" cy="450622"/>
            <a:chOff x="5351150" y="1861950"/>
            <a:chExt cx="1036450" cy="517200"/>
          </a:xfrm>
        </p:grpSpPr>
        <p:sp>
          <p:nvSpPr>
            <p:cNvPr id="2740" name="Google Shape;2740;p35"/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1" name="Google Shape;2741;p35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2" name="Google Shape;2742;p35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3" name="Google Shape;2743;p35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4" name="Google Shape;2744;p35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5" name="Google Shape;2745;p35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6" name="Google Shape;2746;p35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7" name="Google Shape;2747;p35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8" name="Google Shape;2748;p35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9" name="Google Shape;2749;p35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0" name="Google Shape;2750;p35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1" name="Google Shape;2751;p35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2" name="Google Shape;2752;p35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3" name="Google Shape;2753;p35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4" name="Google Shape;2754;p35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5" name="Google Shape;2755;p35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6" name="Google Shape;2756;p35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7" name="Google Shape;2757;p35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8" name="Google Shape;2758;p35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9" name="Google Shape;2759;p35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0" name="Google Shape;2760;p35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1" name="Google Shape;2761;p35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762" name="Google Shape;2762;p35"/>
          <p:cNvGrpSpPr/>
          <p:nvPr/>
        </p:nvGrpSpPr>
        <p:grpSpPr>
          <a:xfrm rot="1863780" flipH="1">
            <a:off x="2112088" y="4501541"/>
            <a:ext cx="654799" cy="987590"/>
            <a:chOff x="5185050" y="2463125"/>
            <a:chExt cx="751475" cy="1133400"/>
          </a:xfrm>
        </p:grpSpPr>
        <p:sp>
          <p:nvSpPr>
            <p:cNvPr id="2763" name="Google Shape;2763;p35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4" name="Google Shape;2764;p35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765" name="Google Shape;2765;p35"/>
          <p:cNvGrpSpPr/>
          <p:nvPr/>
        </p:nvGrpSpPr>
        <p:grpSpPr>
          <a:xfrm rot="2350091">
            <a:off x="8499415" y="3465789"/>
            <a:ext cx="620939" cy="895132"/>
            <a:chOff x="3563300" y="2901850"/>
            <a:chExt cx="712675" cy="1027375"/>
          </a:xfrm>
        </p:grpSpPr>
        <p:sp>
          <p:nvSpPr>
            <p:cNvPr id="2766" name="Google Shape;2766;p35"/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7" name="Google Shape;2767;p35"/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8" name="Google Shape;2768;p35"/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9" name="Google Shape;2769;p35"/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0" name="Google Shape;2770;p35"/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1" name="Google Shape;2771;p35"/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2" name="Google Shape;2772;p35"/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3" name="Google Shape;2773;p35"/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4" name="Google Shape;2774;p35"/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5" name="Google Shape;2775;p35"/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6" name="Google Shape;2776;p35"/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7" name="Google Shape;2777;p35"/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8" name="Google Shape;2778;p35"/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9" name="Google Shape;2779;p35"/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0" name="Google Shape;2780;p35"/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1" name="Google Shape;2781;p35"/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2" name="Google Shape;2782;p35"/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3" name="Google Shape;2783;p35"/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sp>
        <p:nvSpPr>
          <p:cNvPr id="2787" name="Google Shape;2787;p35"/>
          <p:cNvSpPr txBox="1">
            <a:spLocks noGrp="1"/>
          </p:cNvSpPr>
          <p:nvPr>
            <p:ph type="ctrTitle"/>
          </p:nvPr>
        </p:nvSpPr>
        <p:spPr>
          <a:xfrm>
            <a:off x="19315" y="1354415"/>
            <a:ext cx="9123610" cy="31021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14999"/>
              </a:lnSpc>
            </a:pPr>
            <a:r>
              <a:rPr lang="en" sz="3200">
                <a:latin typeface="Poppins"/>
                <a:cs typeface="Poppins"/>
              </a:rPr>
              <a:t>Systemic Barriers and Digital Solutions</a:t>
            </a:r>
            <a:r>
              <a:rPr lang="en">
                <a:latin typeface="Poppins"/>
                <a:cs typeface="Poppins"/>
              </a:rPr>
              <a:t> </a:t>
            </a:r>
            <a:endParaRPr lang="en-US">
              <a:latin typeface="Poppins"/>
              <a:cs typeface="Poppins"/>
            </a:endParaRPr>
          </a:p>
          <a:p>
            <a:pPr>
              <a:lnSpc>
                <a:spcPct val="114999"/>
              </a:lnSpc>
            </a:pPr>
            <a:r>
              <a:rPr lang="en" sz="2400" b="0">
                <a:solidFill>
                  <a:schemeClr val="accent5">
                    <a:lumMod val="49000"/>
                  </a:schemeClr>
                </a:solidFill>
                <a:latin typeface="Poppins"/>
                <a:cs typeface="Poppins"/>
              </a:rPr>
              <a:t>Supporting Roma Student Inclusion   </a:t>
            </a:r>
            <a:br>
              <a:rPr lang="en" sz="2400" b="0">
                <a:latin typeface="Poppins"/>
                <a:cs typeface="Poppins"/>
              </a:rPr>
            </a:br>
            <a:r>
              <a:rPr lang="en" sz="2400" b="0">
                <a:solidFill>
                  <a:schemeClr val="accent5">
                    <a:lumMod val="49000"/>
                  </a:schemeClr>
                </a:solidFill>
                <a:latin typeface="Poppins"/>
                <a:cs typeface="Poppins"/>
              </a:rPr>
              <a:t>Through the REVMA Hub</a:t>
            </a:r>
            <a:endParaRPr lang="en" sz="2400">
              <a:solidFill>
                <a:schemeClr val="accent5">
                  <a:lumMod val="49000"/>
                </a:schemeClr>
              </a:solidFill>
              <a:latin typeface="Poppins"/>
              <a:cs typeface="Poppins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>
              <a:latin typeface="Poppins"/>
              <a:cs typeface="Poppins"/>
            </a:endParaRPr>
          </a:p>
        </p:txBody>
      </p:sp>
      <p:grpSp>
        <p:nvGrpSpPr>
          <p:cNvPr id="2790" name="Google Shape;2790;p35"/>
          <p:cNvGrpSpPr/>
          <p:nvPr/>
        </p:nvGrpSpPr>
        <p:grpSpPr>
          <a:xfrm>
            <a:off x="-824967" y="3606030"/>
            <a:ext cx="3187456" cy="2778423"/>
            <a:chOff x="-5434800" y="644925"/>
            <a:chExt cx="3658275" cy="3188825"/>
          </a:xfrm>
        </p:grpSpPr>
        <p:sp>
          <p:nvSpPr>
            <p:cNvPr id="2791" name="Google Shape;2791;p35"/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2" name="Google Shape;2792;p35"/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3" name="Google Shape;2793;p35"/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4" name="Google Shape;2794;p35"/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5" name="Google Shape;2795;p35"/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6" name="Google Shape;2796;p35"/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7" name="Google Shape;2797;p35"/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8" name="Google Shape;2798;p35"/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9" name="Google Shape;2799;p35"/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0" name="Google Shape;2800;p35"/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1" name="Google Shape;2801;p35"/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2" name="Google Shape;2802;p35"/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3" name="Google Shape;2803;p35"/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4" name="Google Shape;2804;p35"/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5" name="Google Shape;2805;p35"/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6" name="Google Shape;2806;p35"/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7" name="Google Shape;2807;p35"/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8" name="Google Shape;2808;p35"/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9" name="Google Shape;2809;p35"/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0" name="Google Shape;2810;p35"/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1" name="Google Shape;2811;p35"/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2" name="Google Shape;2812;p35"/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3" name="Google Shape;2813;p35"/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4" name="Google Shape;2814;p35"/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5" name="Google Shape;2815;p35"/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6" name="Google Shape;2816;p35"/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7" name="Google Shape;2817;p35"/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8" name="Google Shape;2818;p35"/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9" name="Google Shape;2819;p35"/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0" name="Google Shape;2820;p35"/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1" name="Google Shape;2821;p35"/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2" name="Google Shape;2822;p35"/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3" name="Google Shape;2823;p35"/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4" name="Google Shape;2824;p35"/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5" name="Google Shape;2825;p35"/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6" name="Google Shape;2826;p35"/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7" name="Google Shape;2827;p35"/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8" name="Google Shape;2828;p35"/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9" name="Google Shape;2829;p35"/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0" name="Google Shape;2830;p35"/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1" name="Google Shape;2831;p35"/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2" name="Google Shape;2832;p35"/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833" name="Google Shape;2833;p35"/>
          <p:cNvGrpSpPr/>
          <p:nvPr/>
        </p:nvGrpSpPr>
        <p:grpSpPr>
          <a:xfrm rot="-603610">
            <a:off x="7214462" y="3714650"/>
            <a:ext cx="2258444" cy="2750681"/>
            <a:chOff x="6158025" y="-351537"/>
            <a:chExt cx="2592050" cy="3157000"/>
          </a:xfrm>
        </p:grpSpPr>
        <p:sp>
          <p:nvSpPr>
            <p:cNvPr id="2834" name="Google Shape;2834;p35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5" name="Google Shape;2835;p35"/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6" name="Google Shape;2836;p35"/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7" name="Google Shape;2837;p35"/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8" name="Google Shape;2838;p35"/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9" name="Google Shape;2839;p35"/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0" name="Google Shape;2840;p35"/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1" name="Google Shape;2841;p35"/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2" name="Google Shape;2842;p35"/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3" name="Google Shape;2843;p35"/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4" name="Google Shape;2844;p35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5" name="Google Shape;2845;p35"/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6" name="Google Shape;2846;p35"/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7" name="Google Shape;2847;p35"/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8" name="Google Shape;2848;p35"/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9" name="Google Shape;2849;p35"/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0" name="Google Shape;2850;p35"/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1" name="Google Shape;2851;p35"/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2" name="Google Shape;2852;p35"/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3" name="Google Shape;2853;p35"/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4" name="Google Shape;2854;p35"/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pic>
        <p:nvPicPr>
          <p:cNvPr id="4" name="Picture 3" descr="A black and white sign with a child reading a book&#10;&#10;AI-generated content may be incorrect.">
            <a:extLst>
              <a:ext uri="{FF2B5EF4-FFF2-40B4-BE49-F238E27FC236}">
                <a16:creationId xmlns:a16="http://schemas.microsoft.com/office/drawing/2014/main" id="{F0A84918-FA64-803C-F2A9-948B467F8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386" y="325439"/>
            <a:ext cx="1196976" cy="1412875"/>
          </a:xfrm>
          <a:prstGeom prst="rect">
            <a:avLst/>
          </a:prstGeom>
        </p:spPr>
      </p:pic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AD1596C-05E6-8EEF-5A18-18A842F5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2250"/>
            <a:ext cx="2095500" cy="1619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FD303B25-DC65-C277-0F23-7BF47BC1D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E526A4-CD72-55EE-895B-6E9E1BADDC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3361" y="4042314"/>
            <a:ext cx="6112990" cy="140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4" name="Google Shape;3764;p49">
            <a:extLst>
              <a:ext uri="{FF2B5EF4-FFF2-40B4-BE49-F238E27FC236}">
                <a16:creationId xmlns:a16="http://schemas.microsoft.com/office/drawing/2014/main" id="{3D876A3B-5216-984B-3244-F8DCE743F1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20488" y="3630160"/>
            <a:ext cx="3235795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14999"/>
              </a:lnSpc>
            </a:pPr>
            <a:r>
              <a:rPr lang="en-US"/>
              <a:t>One-on-one with teachers to benchmark usability of existing REVMA Hub.</a:t>
            </a:r>
          </a:p>
        </p:txBody>
      </p:sp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34DFE9A3-46D3-4257-1646-F85E227AB222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98EC03D5-C41B-398A-0354-845673C833CC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F7F1DBBE-091B-FB0C-99B3-0C09E298EC96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1FCC54E5-100F-3FE6-6F2F-52239E51DB4B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69EA5EDA-7279-E83A-4533-D79713876BE6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EE2047B9-53E7-06A4-44D9-43F7F8957013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873BBE89-8F09-2D1E-8F1B-E60BFDA2F639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F6C0B19C-B25A-332E-D8BF-67BF01C867E0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BCF7A12D-C57D-4AFA-4A48-EE42646C9EB8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4D2B881F-D120-852B-8CE6-0AF6B5345A88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E1A048E3-4227-437C-8038-8D20C0838958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2F83FAC7-1511-326D-5A29-2F74BB6F68E2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58BBC4BB-0A3A-3379-050C-3E9322557AF5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53D19776-EC4E-26A8-D8DA-EB0203C55E2E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3800B747-3059-0190-7CA3-B73C278D1517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E2360EC6-7FF8-F7FB-FAA6-3FC8C474A2EC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F96AD148-8273-E9BA-C02C-A6E74DC802E9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5FD19781-82EB-ECCF-DECA-BB8AF318B85B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143099FB-F914-0003-EBEE-BCE29B6BAE46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AF5B3E00-C2A0-52C0-BD1F-D74736D1EEAF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1A308392-DE0C-C37F-5EA8-5C5AF60CABD3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78428551-E7AD-54E9-4DB9-763A2DD2665E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677CD726-2B3D-CBFA-8137-F749D1E0C48B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A3768BFE-62DC-EEEE-7933-2EAEA174BF4F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3687E009-53F0-FD9A-ED2C-CCDE4A8AE7FB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0E05D07B-F4E8-2963-14CD-959BD0C0EE8A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996FAD07-FD73-2A81-DD92-539EDCE6015C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62778858-6461-1D19-24C8-564BF29D441F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FDD60358-ADF3-7845-B04E-B92E62DECF75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E6C164EC-9BD5-8669-244E-A57A5AEA66C4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1090605A-EE14-8B47-B840-448D1C4D4829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DEEC2A83-BFFA-E1F0-D1C5-00CABD960F0E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4E28DCE9-8843-4745-F859-18DCBDA93CE5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14083306-1BD1-7EFC-5F14-FCCFEF7104E3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D496CF9A-A153-34FD-4635-D67D38BC87BE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DF6C16F5-983A-6B09-2B94-440FBAE9EA12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CF72FC3B-851D-0265-5014-BDE38D8C07B0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9D583409-83F8-D0A9-4C19-769584E372BA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ACF3911A-8F42-4835-91AB-DDF17FB664D2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A9B286F0-960B-0EF5-7C7E-F22D216F7605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C9B8A880-19D1-C448-0D84-DACD6333321F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6B66A31A-AF18-A965-9EA2-4BDACEC223FB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81733B87-D8C5-3FC2-AB2B-8206C486C9A0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534D1E21-F719-2D82-E619-37124B4A1C2F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9836BD53-E7ED-CA98-6D0E-5DD66B77F413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6083E6D7-BAA3-82F9-6DC8-DDEDD47D9EE9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60F96C4-C120-2105-7483-AAB1E24FF44D}"/>
              </a:ext>
            </a:extLst>
          </p:cNvPr>
          <p:cNvSpPr txBox="1"/>
          <p:nvPr/>
        </p:nvSpPr>
        <p:spPr>
          <a:xfrm>
            <a:off x="1236146" y="1220472"/>
            <a:ext cx="323579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Document Review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58FD-0E17-BE90-F012-7BACEAC9D07D}"/>
              </a:ext>
            </a:extLst>
          </p:cNvPr>
          <p:cNvSpPr txBox="1"/>
          <p:nvPr/>
        </p:nvSpPr>
        <p:spPr>
          <a:xfrm>
            <a:off x="1220488" y="3136384"/>
            <a:ext cx="323579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Think-</a:t>
            </a:r>
            <a:r>
              <a:rPr lang="en-US" sz="1600" b="1" err="1">
                <a:solidFill>
                  <a:schemeClr val="tx1"/>
                </a:solidFill>
                <a:latin typeface="Encode Sans Expanded"/>
              </a:rPr>
              <a:t>Alouds</a:t>
            </a:r>
            <a:endParaRPr lang="en-US" err="1"/>
          </a:p>
        </p:txBody>
      </p:sp>
      <p:sp>
        <p:nvSpPr>
          <p:cNvPr id="7" name="Google Shape;3764;p49">
            <a:extLst>
              <a:ext uri="{FF2B5EF4-FFF2-40B4-BE49-F238E27FC236}">
                <a16:creationId xmlns:a16="http://schemas.microsoft.com/office/drawing/2014/main" id="{DE846E9B-29BD-B18C-8F6E-09A3AFB8AC82}"/>
              </a:ext>
            </a:extLst>
          </p:cNvPr>
          <p:cNvSpPr txBox="1">
            <a:spLocks/>
          </p:cNvSpPr>
          <p:nvPr/>
        </p:nvSpPr>
        <p:spPr>
          <a:xfrm>
            <a:off x="1351100" y="1699228"/>
            <a:ext cx="3005888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 algn="ctr">
              <a:lnSpc>
                <a:spcPct val="114999"/>
              </a:lnSpc>
            </a:pPr>
            <a:r>
              <a:rPr lang="en-US"/>
              <a:t>Review of appropriateness of existing materials on REVMA Hub &amp; similar websites Utilizing standardized usability testing tool.</a:t>
            </a: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7D9FE7A7-60D3-6F9C-62B6-7E0E6D7B542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273100" y="543922"/>
            <a:ext cx="3157800" cy="40758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2" descr="Data can make the difference for Roma inclusion | United Nations ...">
            <a:extLst>
              <a:ext uri="{FF2B5EF4-FFF2-40B4-BE49-F238E27FC236}">
                <a16:creationId xmlns:a16="http://schemas.microsoft.com/office/drawing/2014/main" id="{DFB0AEEF-8A50-400D-2192-51271123F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11961" b="9780"/>
          <a:stretch>
            <a:fillRect/>
          </a:stretch>
        </p:blipFill>
        <p:spPr bwMode="auto">
          <a:xfrm>
            <a:off x="5683130" y="609337"/>
            <a:ext cx="3508529" cy="4640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07F71D-5AC9-6154-D7C2-9787370049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FAB530DD-812D-7258-F4E8-56A47B15DCD3}"/>
              </a:ext>
            </a:extLst>
          </p:cNvPr>
          <p:cNvSpPr/>
          <p:nvPr/>
        </p:nvSpPr>
        <p:spPr>
          <a:xfrm rot="4348123">
            <a:off x="6663961" y="-10714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985976A9-BE63-855A-D6CD-DBBB0D3B9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164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2</a:t>
            </a:r>
            <a:r>
              <a:rPr lang="en" sz="2000" b="0"/>
              <a:t>: </a:t>
            </a:r>
            <a:r>
              <a:rPr lang="en" sz="2000" b="0">
                <a:cs typeface="Poppins"/>
                <a:sym typeface="Poppins"/>
              </a:rPr>
              <a:t>Evaluate </a:t>
            </a:r>
            <a:r>
              <a:rPr lang="en" sz="2000" b="0">
                <a:ea typeface="Poppins"/>
                <a:cs typeface="Poppins"/>
                <a:sym typeface="Poppins"/>
              </a:rPr>
              <a:t>the cultural responsiveness, accessibility, and usability of the REVMA Hub and its existing resources.</a:t>
            </a:r>
            <a:endParaRPr sz="2000" b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00C97D-91A9-2331-9278-F1025E732951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FF5B14-8BFF-05AA-B5AB-F88419DDE2B1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775C8E-DE43-8B9F-C23C-BF29856A4C5A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831B4F-A503-DF8A-55C3-B6B4B7D90D51}"/>
              </a:ext>
            </a:extLst>
          </p:cNvPr>
          <p:cNvSpPr txBox="1"/>
          <p:nvPr/>
        </p:nvSpPr>
        <p:spPr>
          <a:xfrm>
            <a:off x="8815020" y="4818176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404930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A15FEA5E-FFE3-D1B2-52E5-FA0E0A1D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p49">
            <a:extLst>
              <a:ext uri="{FF2B5EF4-FFF2-40B4-BE49-F238E27FC236}">
                <a16:creationId xmlns:a16="http://schemas.microsoft.com/office/drawing/2014/main" id="{FD328052-DF3D-410C-DF78-1B0C15CD47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85632" y="1871140"/>
            <a:ext cx="3939740" cy="2995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One-on-one sessions with Educators</a:t>
            </a: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Usability of the REVMA Hub</a:t>
            </a: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Conducted after interviews</a:t>
            </a: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Flexibility in protocol</a:t>
            </a: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6D16A35D-E833-3BE7-06E1-8C7D230DFB72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A81C124A-B21C-837E-D51A-41BF752F5409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AF6977C1-94DA-39CC-5A43-416A35281BFF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D17EA104-E82C-1231-BE84-06B257EB7EC1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1C13282F-404E-B60A-D023-6DB9EA122950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4132E00E-2B72-9876-58B6-0D5269FCD0D6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00DD32AE-5681-9165-18AE-FFC88202A1D4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E450B866-D35D-7F95-7164-3FAF3CFDE781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623DB149-474F-9D9E-0151-1CDFE40A6F81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A0A9260D-FC17-BBAC-F6E6-5714DE82B838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B338D94F-B47C-D59E-41BC-A36AB6FB60F5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DB7FC34D-080C-4BFE-906A-AD55C842BCE4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05CA5438-2053-5E7A-EA68-205847BB55F9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DE5ED26A-E288-B181-C130-B8F36436C113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7B7363B6-995A-C32E-93D5-523A0CC11324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A2C0AEF1-01E9-A4BC-44FC-3F390041DC6E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5061D374-7287-AD68-6413-4C5FDA12B51A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56D1E2EA-CDE5-0B65-D6DD-DF870469A2B2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EB7DD6BC-FD0C-34B7-1824-70040F1478C8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74D3F34C-8C16-80A1-86F7-37A302CDF22A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0AAA3BA1-C870-807D-B8BE-599B0B634DDE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74E90F63-ED3F-338F-0C0F-7F032E8BA047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B7D17508-5E4A-5E5F-EFF8-1E9711DFE1ED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5EF5DF0D-FE4D-0CD0-7AA7-38C899768D45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AF3C4808-E5B2-B37E-B669-9984DD9D71DE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4EED3B10-FC45-666B-374D-29C9ABCD0B56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1FF2D221-C9F8-DBB0-963E-5660E5A49113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62F03623-6B5D-264C-39F1-00D03A16EF67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EF527EBE-F5A0-8A16-0913-3611473DE02B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C44C63A1-A3DE-E6AA-CBB4-A208B9AC4E62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EDB8A740-B6F1-6E41-16B8-8418E7F41192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B26084A0-D658-98E5-9237-5477865A28E4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B5B95D4A-D424-5D46-3137-A2C3EDAA0DA5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1F9ED25E-DB5D-96A7-2F75-ECFA3586F1BE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17E78F32-5977-0917-CCC0-C152F614E5BD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7B19C792-6AA9-05B9-D340-240D572C834C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A142B32E-7C78-81F0-13A2-0671AC5A1084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FC70DAC1-565C-BE84-E970-12045D134328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E020B13C-B70B-3C33-38ED-4A799F76A8A7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F5FBE9A8-EC6A-8CBD-8C39-23946DC603E5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C1550E83-150B-8F45-A7B4-8CCAC38156F4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B864A3B9-AE66-F938-5FFD-FA04D9FDCFE9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E0946119-BF23-0106-6D5C-BCE489FC2395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8B878BBB-47FA-EACF-6398-EFCC081F63B5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3A6D5F1F-9DD6-4E93-A89C-DBC30FD7A3C5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E812FD98-6428-B0F2-FA7C-8BF73B0ED0D3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E63E146-4F00-2F77-B805-3E7F388A2D07}"/>
              </a:ext>
            </a:extLst>
          </p:cNvPr>
          <p:cNvSpPr txBox="1"/>
          <p:nvPr/>
        </p:nvSpPr>
        <p:spPr>
          <a:xfrm>
            <a:off x="197591" y="1397006"/>
            <a:ext cx="396780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Document Review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65F6F-2C71-8312-FD65-C6AFABE2E46F}"/>
              </a:ext>
            </a:extLst>
          </p:cNvPr>
          <p:cNvSpPr txBox="1"/>
          <p:nvPr/>
        </p:nvSpPr>
        <p:spPr>
          <a:xfrm>
            <a:off x="4985632" y="1392386"/>
            <a:ext cx="393974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Think-</a:t>
            </a:r>
            <a:r>
              <a:rPr lang="en-US" sz="1600" b="1" err="1">
                <a:solidFill>
                  <a:schemeClr val="tx1"/>
                </a:solidFill>
                <a:latin typeface="Encode Sans Expanded"/>
              </a:rPr>
              <a:t>Alouds</a:t>
            </a:r>
            <a:endParaRPr lang="en-US"/>
          </a:p>
        </p:txBody>
      </p:sp>
      <p:sp>
        <p:nvSpPr>
          <p:cNvPr id="7" name="Google Shape;3764;p49">
            <a:extLst>
              <a:ext uri="{FF2B5EF4-FFF2-40B4-BE49-F238E27FC236}">
                <a16:creationId xmlns:a16="http://schemas.microsoft.com/office/drawing/2014/main" id="{CAF0E5FB-6EFF-0DB3-2FF4-93EB1A5EC81D}"/>
              </a:ext>
            </a:extLst>
          </p:cNvPr>
          <p:cNvSpPr txBox="1">
            <a:spLocks/>
          </p:cNvSpPr>
          <p:nvPr/>
        </p:nvSpPr>
        <p:spPr>
          <a:xfrm>
            <a:off x="338550" y="1875761"/>
            <a:ext cx="3685888" cy="291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Internal sessions with the team</a:t>
            </a: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Cultural responsiveness &amp; accessibility</a:t>
            </a: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Pre-cursor to Think-</a:t>
            </a:r>
            <a:r>
              <a:rPr lang="en-US" sz="1600" err="1"/>
              <a:t>Alouds</a:t>
            </a:r>
            <a:endParaRPr lang="en-US" sz="1600"/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600"/>
              <a:t>Standardized usability testing tools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BA985A-6264-B7EA-7C6B-C3FF258AF0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AD17AF65-3C43-FC65-413B-EE752C672B2E}"/>
              </a:ext>
            </a:extLst>
          </p:cNvPr>
          <p:cNvSpPr/>
          <p:nvPr/>
        </p:nvSpPr>
        <p:spPr>
          <a:xfrm rot="4348123">
            <a:off x="6663961" y="-10714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E0CEF8BA-5CE2-FB5E-1112-104158FCED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164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2</a:t>
            </a:r>
            <a:r>
              <a:rPr lang="en" sz="2000" b="0"/>
              <a:t>: </a:t>
            </a:r>
            <a:r>
              <a:rPr lang="en" sz="2000" b="0">
                <a:cs typeface="Poppins"/>
                <a:sym typeface="Poppins"/>
              </a:rPr>
              <a:t>Evaluate </a:t>
            </a:r>
            <a:r>
              <a:rPr lang="en" sz="2000" b="0">
                <a:ea typeface="Poppins"/>
                <a:cs typeface="Poppins"/>
                <a:sym typeface="Poppins"/>
              </a:rPr>
              <a:t>the cultural responsiveness, accessibility, and usability of the REVMA Hub and its existing resources.</a:t>
            </a:r>
            <a:endParaRPr sz="2000" b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243F88-1B61-76A8-1505-60EAB52E9732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C7F3EC6-B664-88C2-18A9-D2A97CBCCD58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639E97-6504-86E0-8424-604C9E44EB36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E14D3CC-6625-8098-F170-DC6A8677890D}"/>
              </a:ext>
            </a:extLst>
          </p:cNvPr>
          <p:cNvSpPr txBox="1"/>
          <p:nvPr/>
        </p:nvSpPr>
        <p:spPr>
          <a:xfrm>
            <a:off x="4216676" y="2298395"/>
            <a:ext cx="617794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VS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1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131224FF-F8EB-1BE8-D87B-EE4EF4044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9072EC-8296-1538-2CB6-0B83939252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3361" y="4042314"/>
            <a:ext cx="6112990" cy="140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30E47B15-3C0E-805F-F619-58AC3E08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465" y="990491"/>
            <a:ext cx="3518772" cy="404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BC05EB60-5541-9304-7910-B8F58E66A17E}"/>
              </a:ext>
            </a:extLst>
          </p:cNvPr>
          <p:cNvSpPr/>
          <p:nvPr/>
        </p:nvSpPr>
        <p:spPr>
          <a:xfrm rot="4348123">
            <a:off x="6663961" y="-10714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EC38113E-3379-DB99-CD83-76A62CD33219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478DBED0-27FE-9ECE-4DF7-4BF8BEDD8561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0A73129A-CC54-9A67-6F4F-B9400E213F7F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6912E456-DF22-BF1F-45AC-E955EA5F2DBA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06AC457B-4A0F-B579-CD7F-7730D02FAE44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BAE1EBA0-F5CD-7B50-E4D9-B0B33620D6F5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CCB189BB-53D2-98BA-29DC-CAA48BE008A4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6CD6F0A3-B262-2897-26CB-7FD05D8E9EF3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B3CC76E3-A6A0-71A4-E04A-650013BA166D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708D3DE8-1F85-06C9-ABA4-034465625981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CE59014D-60FA-F06D-5EAD-0FE6A130E843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405F1D1A-4FEA-8717-AF56-AF1ECD89529F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439738C0-AEDA-F7C6-9338-45623A3A625E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19A16C43-C106-A823-E43A-BFFD88B50B8D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76C2B38F-0CAA-DFEC-E09F-17A110945951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1D2D0207-916D-E230-E9CD-2F16BA0D0D0D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2CA982FD-465B-2135-293C-EFD2F8F37D9C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2243B0B4-BAE5-2152-5045-5CD6331256AD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3C0AB634-C371-7E60-A31D-CA47811653CD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67D12190-069B-E8B2-6F2A-033DA4765CD9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1B97B1DC-32E7-8521-2933-57C2C83ED2DE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7B204DD9-C3B8-1FA6-B0A5-EE9BE350596D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9035ADCC-0BE9-807D-084D-E95CB1CC8EAA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5989E9A1-D2B9-B966-B113-C4B7C812F1E7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AC85FF7F-A749-4D25-213A-4A6D98608F76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8AD0D54A-14B7-78CB-8CC4-62A3D5D7E334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326E0FEC-175F-AFBA-40ED-9C57A6FA43DD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54C9F97C-41C2-6421-471D-1A08B4D638A9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3932197C-17B2-D0D8-F278-21B78936D348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9223D031-FEB1-EEA7-2D81-3D7B1351ACCC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87CAF975-BF21-A352-C223-D359D0DE5F81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A00D1587-6064-7AF9-9F07-1E141C2145B9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A6872FE8-8CFE-0DF8-B548-19F2372A9401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E28AC67D-808B-5B8D-ED2A-0C33BF3908C6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4D6C2B43-F9F8-1B87-71F5-87EE90FD84D6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1AFFE705-978B-5F59-6E8C-80F4D368B07B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1A05BEB8-6600-9603-EC2B-BABC0D22DE5F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C3566B39-1475-95D5-C050-2B518096C816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317D0994-9CB0-83F7-25C7-7F5DDB898789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2F62EBEC-1489-1B9D-B85A-06354560E805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264B8082-4A91-B7BB-90E1-0B10855B9EE6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79C97395-0661-9471-C2B4-AC0D8464A25A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E9BC57E9-2DB9-9274-7B60-9BBDF28EF304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10661A89-0E95-C8AB-D9E7-3A4151DDCADC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6EE38598-6137-D02C-9060-30F4BD20451B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0BDF70A5-313C-BCA0-4563-A72B7E9DA345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B4D29D-EB89-B0E5-D565-16E9A805CC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F8CF8-0795-0E09-6434-FD66180D542A}"/>
              </a:ext>
            </a:extLst>
          </p:cNvPr>
          <p:cNvSpPr txBox="1"/>
          <p:nvPr/>
        </p:nvSpPr>
        <p:spPr>
          <a:xfrm>
            <a:off x="657709" y="1599490"/>
            <a:ext cx="323579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Methodology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Google Shape;3764;p49">
            <a:extLst>
              <a:ext uri="{FF2B5EF4-FFF2-40B4-BE49-F238E27FC236}">
                <a16:creationId xmlns:a16="http://schemas.microsoft.com/office/drawing/2014/main" id="{F6046C6A-CB46-511A-C51C-1CBC6B693433}"/>
              </a:ext>
            </a:extLst>
          </p:cNvPr>
          <p:cNvSpPr txBox="1">
            <a:spLocks/>
          </p:cNvSpPr>
          <p:nvPr/>
        </p:nvSpPr>
        <p:spPr>
          <a:xfrm>
            <a:off x="772663" y="2078246"/>
            <a:ext cx="3235292" cy="137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b="1" dirty="0"/>
              <a:t>Synthesize </a:t>
            </a:r>
            <a:r>
              <a:rPr lang="en-US" dirty="0"/>
              <a:t>data collected in Objective 1 &amp; Objective 2</a:t>
            </a: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-US" b="1" dirty="0" err="1"/>
              <a:t>Analyse</a:t>
            </a:r>
            <a:r>
              <a:rPr lang="en-US" b="1" dirty="0"/>
              <a:t> </a:t>
            </a:r>
            <a:r>
              <a:rPr lang="en-US" dirty="0"/>
              <a:t>&amp; identify website deficiencies</a:t>
            </a:r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-US" b="1" dirty="0"/>
              <a:t>Focus </a:t>
            </a:r>
            <a:r>
              <a:rPr lang="en-US" dirty="0"/>
              <a:t>on resource organization, improving navigation &amp; implementation of new resources</a:t>
            </a:r>
          </a:p>
          <a:p>
            <a:pPr marL="0" indent="0" algn="ctr">
              <a:lnSpc>
                <a:spcPct val="114999"/>
              </a:lnSpc>
            </a:pPr>
            <a:endParaRPr lang="en-US" dirty="0"/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F60654E8-643A-2F10-8F35-242A05B72D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6" y="276963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3</a:t>
            </a:r>
            <a:r>
              <a:rPr lang="en" sz="2000" b="0"/>
              <a:t>: </a:t>
            </a:r>
            <a:r>
              <a:rPr lang="en" sz="2000" b="0">
                <a:cs typeface="Poppins"/>
                <a:sym typeface="Poppins"/>
              </a:rPr>
              <a:t>Develop culturally responsive digital resources and implement improvements to address identified deficiencies.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72FA62-B611-736D-5FAB-69344593F312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43B156-7267-DAD9-6FD4-AB4D106A870A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03F200-4163-9D34-D151-304ED0449A2C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A043F72-ACC0-E3CD-B037-E8B922E365AD}"/>
              </a:ext>
            </a:extLst>
          </p:cNvPr>
          <p:cNvSpPr txBox="1"/>
          <p:nvPr/>
        </p:nvSpPr>
        <p:spPr>
          <a:xfrm>
            <a:off x="7868925" y="4753264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395175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D5EECCF5-5630-9B67-89C9-978CE249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CCD6B77A-5CDD-BFA1-8756-90C5AE49B721}"/>
              </a:ext>
            </a:extLst>
          </p:cNvPr>
          <p:cNvSpPr/>
          <p:nvPr/>
        </p:nvSpPr>
        <p:spPr>
          <a:xfrm rot="4348123">
            <a:off x="6694826" y="-7133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 descr="A screenshot of a website&#10;&#10;AI-generated content may be incorrect.">
            <a:extLst>
              <a:ext uri="{FF2B5EF4-FFF2-40B4-BE49-F238E27FC236}">
                <a16:creationId xmlns:a16="http://schemas.microsoft.com/office/drawing/2014/main" id="{79238C44-332D-81B1-9680-4C178878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0" y="1286431"/>
            <a:ext cx="9144000" cy="276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2A1EC6BF-81F3-B48A-BC12-EC98E1F20E25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AA2697AA-5A55-721C-0F81-84D61FAB13CC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0E6CFA79-9FB3-494A-3C1F-FC07F8FB0312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C75521A5-FD49-5E6B-1120-A48653E9DFCE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980E5F1F-E759-650B-897B-6072FBA08D8E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0DA35DF7-8A52-B1F5-D76B-49C2844721A2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BD8545BE-9B9B-3CD0-5DE9-F66F0BEEAD40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EF5B8EE6-AAB5-38A2-B17A-6F99BF1F6EE8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552471D9-52ED-B5A2-B452-341E1726411D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A9DFBE6C-6922-A995-4BC9-4F216675E542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5476B647-16B3-D702-AF3C-FC41523A1047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CFE4634C-7F70-E604-C344-42D1B596B824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6FCEC488-7D7D-4E94-439A-073A372EEE34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1E833676-91C1-E050-1444-8188C7A8121F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DE018E1F-34BF-259C-0EC5-CE9416CC05CF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180CA954-1E23-7495-6EA9-59CC0599E07E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940E0C96-EE9C-07E1-D422-D109D5792FAF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383748EC-EAE9-8661-D2AF-20B3D4343ACD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9E050BA2-37F4-5F72-8884-05CD02C5C2C4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EC561ACF-3AA6-F461-C986-B13799530CFA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C347DB01-6711-3FE7-1DBC-7332F54D58C0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66458317-9E34-0D6A-E304-277EC01ACFEF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EEBD245B-277D-2C50-B8ED-BB1A1D18283B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37AB4379-84CC-2CE0-E492-1E45E8A1DCE7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810C1C6C-C121-0A14-33F0-63CC4BAF2526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D1528ABA-AE5A-416C-F0D1-07EF8572A1AC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1168F431-DCD9-D89A-6D8C-9C426F295D73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483342C4-46F6-9E93-0892-2891F235E788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001DDBBE-EDF4-2A00-DA27-3B9989C23917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C7259500-EFA9-C4A3-A6E2-7D8F44E838AE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1D92EF35-8768-2BBE-BBB5-1C42B0733B4E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2E3AE06E-EC19-2827-A753-2AD87B93BA7F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85542BB5-EAFC-5676-1E48-55DB11C26E39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F5CC6F02-AB26-8CE2-E818-B678C95115B7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FA6852E8-5D27-9DB5-0AEE-7688B479FD50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6A48BA55-C654-E35F-08A0-CD86A575D560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1C0CE188-15B8-1084-C11A-DB12CC051FD8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5B179151-DB08-DA3F-CC4C-180F39AD2992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FBDD77BA-A0E3-6779-6631-1158B90E6686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D87010D9-F03D-FB00-6199-B9C6A79574E4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FB8709EA-1AFE-A48B-2389-F707876EE4D1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DE91119E-B64A-7BD1-9C4A-95AFCF562DF4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3AA6A99D-3115-42BB-5BFD-B4820DBB9D30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05F7D8B0-57F0-85C1-4CC0-6554D5146E23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64E4EEC1-703E-B533-B442-7B79562E8C8C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D3139B6D-4D5B-DA58-CE00-A3DCD8FC39C1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9388FEF-A534-D694-19A7-07DBF35B1F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7590FC3B-8565-D786-1AD5-3C9C64CB8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" y="127899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3</a:t>
            </a:r>
            <a:r>
              <a:rPr lang="en" sz="2000" b="0"/>
              <a:t>: </a:t>
            </a:r>
            <a:r>
              <a:rPr lang="en" sz="2000" b="0">
                <a:cs typeface="Poppins"/>
                <a:sym typeface="Poppins"/>
              </a:rPr>
              <a:t>Develop culturally responsive digital resources and implement improvements to address identified deficiencies.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2A1D3C-7FEC-6DE8-275E-C03EB1E114FE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8332E1-19F0-49E8-69BE-FCAB4B4F4560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7E0182-9079-C5E7-5DCE-46C19740CF9D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14</a:t>
              </a:r>
            </a:p>
          </p:txBody>
        </p:sp>
      </p:grp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50A531-7606-1239-E72E-187A4A4906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5" t="5897" r="13423" b="3910"/>
          <a:stretch>
            <a:fillRect/>
          </a:stretch>
        </p:blipFill>
        <p:spPr>
          <a:xfrm>
            <a:off x="4965547" y="1380334"/>
            <a:ext cx="1354529" cy="1429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311F7-1C6C-2CEF-B6BF-C9CEB1525151}"/>
              </a:ext>
            </a:extLst>
          </p:cNvPr>
          <p:cNvSpPr txBox="1"/>
          <p:nvPr/>
        </p:nvSpPr>
        <p:spPr>
          <a:xfrm>
            <a:off x="8813212" y="3726045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5">
                    <a:lumMod val="65000"/>
                  </a:schemeClr>
                </a:solidFill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293497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87096365-5E7A-5B7D-2075-7B9E8A9CC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D36C90-6FD0-1EE2-2A1E-CFF5E27997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3361" y="4042314"/>
            <a:ext cx="6112990" cy="140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BBBAEA36-AA1A-009D-64C4-CFBBB3639829}"/>
              </a:ext>
            </a:extLst>
          </p:cNvPr>
          <p:cNvSpPr/>
          <p:nvPr/>
        </p:nvSpPr>
        <p:spPr>
          <a:xfrm rot="4348123">
            <a:off x="6663961" y="-10714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F606C965-3873-E384-490D-8F133EF00D60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AB2977FB-6935-2AD8-82CB-2687A6BAFB2D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B0E8D39F-362E-820C-0F1D-0CF8EDB03D28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825B9847-0381-45CB-C720-BFE773494CE0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AB6D73CC-73B5-481F-41F1-A2E09FA83301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62E23DFC-7746-F94C-219B-E33274EF500F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DC9CD714-EE3B-1060-9790-2A85D60959E4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FDA8E87B-0790-7620-FEB9-E8328145FE18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2CE4F61C-B620-BB83-DD18-F1000CEBFDC2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4968F0A8-E020-853A-F1D4-4E23B0B7FE62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84E64A3F-1520-4DEC-9518-8B4A8AEF1E33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52B33532-70F3-22D2-A9A6-B9F74D087103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28D9B963-45A9-A4C4-B082-2999C28C75C2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5E4419B3-5A18-C5FA-1218-33CDDD7FAA47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51E8E725-E958-AB42-66F8-7F8052EEE33F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5843ABBD-81FC-58E8-CFF6-7C447B7F6A74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B5BC35B6-ADA9-7FF7-C731-DCD7CFF9B8AE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3A195A8A-F792-E1FB-B398-50C4DA3ABD06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0D7B6E13-ECA3-6FF3-2791-C927FCE1A135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32297F71-33E9-6622-27FE-A0AC125F6734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3CC4D455-00E4-2049-FF5D-70A6D4A799E1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738F33C4-16FC-78E4-D35A-F4F5894E62A6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81E6BDB1-9805-735A-D27B-11A468D6A900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1A058C23-C9E7-BCE0-1E74-A3AEE052AFC2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4AD6941E-8251-3E5F-494A-ADF348419B9D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32A870EB-DB2C-6933-D411-AB9216F22F0A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A3238DBB-3FBA-EEBD-6267-BA6F5AD31992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06AE79BE-8BEC-CD06-6AC5-A2E5BA373CE9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01C35240-5D6D-BD13-0F04-C375FBFAC952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77B79EAE-220A-3739-BBF6-C0D92C9B4990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92A103BB-465F-C5C3-871E-64702668019E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A9C6818C-7F06-E991-D202-213D7C00E109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CE1D8E37-8058-0BD3-53FE-398C96A2F9C4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20061660-96E4-872B-9DDC-2C28579AAC15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7D391EBB-DB9A-284D-C528-CF5EF536594E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C9B6F773-CACF-44A1-0C3A-659E76CFC5B9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CB027338-7623-0EFB-B634-6DE05F9A8358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00F1A7E3-E709-D6A2-82FF-CD2B2134CEF3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F7C31102-A780-2BF4-FB4D-6421F7F116EC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56E4DADD-528B-F5A9-47BA-6F1EF19F4700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49582438-6C46-13DB-44EC-4C56466F27B6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D7D9E444-B9F8-8063-EA8F-B4E40910FA20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A3571C35-DB39-2C99-29BE-923F4ED96E97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8889FAE7-D0EE-5E0F-5E95-31B2149479A8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440FDD95-2984-DA32-9887-FD1F7F4A8ED3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8F78D819-6075-E41D-E325-37A4A0D258C2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492C12F-F01B-6983-FD31-A7E0EDB675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F90BBA56-60E5-9A99-D24C-F807D7531B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" y="103886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3</a:t>
            </a:r>
            <a:r>
              <a:rPr lang="en" sz="2000" b="0"/>
              <a:t>: </a:t>
            </a:r>
            <a:r>
              <a:rPr lang="en" sz="2000" b="0">
                <a:cs typeface="Poppins"/>
                <a:sym typeface="Poppins"/>
              </a:rPr>
              <a:t>Develop culturally responsive digital resources and implement improvements to address identified deficiencies.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CC5D66-19AD-43CE-380D-05FD450C7F08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A825896-8DA3-5592-AE61-668BD1EC994E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54A4FD-9896-88F6-5B4D-4744AC0AA23A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pic>
        <p:nvPicPr>
          <p:cNvPr id="2" name="Picture 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37E38C0B-9549-2B62-CEB1-7CAA87A1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16" y="834054"/>
            <a:ext cx="6579321" cy="4309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A4F86-95FC-1E51-B613-26869266E96E}"/>
              </a:ext>
            </a:extLst>
          </p:cNvPr>
          <p:cNvSpPr txBox="1"/>
          <p:nvPr/>
        </p:nvSpPr>
        <p:spPr>
          <a:xfrm>
            <a:off x="7473830" y="4847643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138583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159ACA67-1B8C-D6D3-2591-FB3C7EE0D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286E2-A17C-6B09-B802-95A95084BDC5}"/>
              </a:ext>
            </a:extLst>
          </p:cNvPr>
          <p:cNvSpPr>
            <a:spLocks/>
          </p:cNvSpPr>
          <p:nvPr/>
        </p:nvSpPr>
        <p:spPr>
          <a:xfrm>
            <a:off x="4252532" y="3854430"/>
            <a:ext cx="6112990" cy="140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73802BF9-3B34-D79B-D918-0E015FD42C21}"/>
              </a:ext>
            </a:extLst>
          </p:cNvPr>
          <p:cNvSpPr/>
          <p:nvPr/>
        </p:nvSpPr>
        <p:spPr>
          <a:xfrm rot="4348123">
            <a:off x="6663961" y="-10714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EE1C48DA-CA80-A67D-2618-C99B887BDDD5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2442B26D-758A-2DB8-259A-EED54BB0874C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BF799EB5-78BB-72BE-3D74-11F9F0A8E173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C368D27A-5E41-7C41-6FB3-A0757097C702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FC0C06DC-E143-9C1A-3D9C-E7947920EC3A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D8CA3029-19AB-2A84-A2DA-1217925FAAC1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60678FB4-4F49-79AD-574A-C108C9EFC136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B8F892A1-32F9-87ED-B64F-F4523B351E2D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7E1AE252-43AA-BD38-8C53-E2B21549C494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5C74C9BC-61B3-DC16-76D1-61549E14680D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F7CCB2D0-83F6-9CF5-39F4-1EA90A63A22A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BDA19DEC-25A6-9C54-F420-0356AAB6B7AE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C34BF9A0-821C-0E54-96B9-42D385738CAE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EC5C7AF1-9527-DA40-F373-5C9C0976C5CA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DFFF83BC-0D10-63EF-E185-5CAF7B09761D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83EAC8BC-40CC-9A51-7ADC-FFB3362CE8F8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18A4B946-6349-9133-CBB7-9EF7B96766E6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465DD3A6-EBEE-B58D-CA63-05AF5B18A6DC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1F94EABC-2769-4AE1-3694-E7D3B9E2615E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AA79BD3F-B5C9-86F2-DCAE-5388E1976620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9ED18B61-6627-FAEF-C130-61BBCD9A1F9E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2FB971D8-5E11-C3AE-A1C5-954ED511C12F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06052C79-410B-4050-410C-EA8AF59D2209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0599D794-413B-018D-3420-29D47C488094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A3EDE4B9-4353-E8CB-B318-06604B3BD88A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FB3A73C7-8F29-6446-2F56-09A30215C7CF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68E3F147-AB4B-64AA-EF57-D801AF938531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C3B5124F-2487-AB75-A2DE-42EF93560256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356A7280-A57F-E8C4-E2D9-7D8C146B185E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27CD4B00-CB31-161F-BBC7-005BEDB3AB67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6E1D769D-DA5B-0BE7-7BCF-D77F7DF9DF8C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5ACD4597-9C9B-4976-781A-815781A4FCF4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C6065AE9-4E4F-C6DC-00E1-926B6162A496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81C807A8-B4E6-A73E-041A-6E8EF823CB80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9F2BBD29-F6AC-B405-FC1B-0ADCD39220B5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94D984E5-565C-70D6-DD1E-DEA8CB3F370B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A9E1F189-DEAF-79F7-2E8C-7D65C47F8225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016528AB-1914-4F00-CC8E-7FC054AD4CE4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E2B1AA01-D188-75A3-741C-61B5E1C63F38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633E7545-D5B3-9EA6-E3FC-40D3EA75B74E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F5068B60-52E3-1BAE-8153-F79197E3A959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E9F47928-CFFB-0CF6-8F2E-F6E02146769F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C9CB303C-3153-7698-634B-FFE91DF715D9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7A00D925-4C99-8857-D9FF-E254533CCE63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A50D4DD8-6D0D-A49B-7F1A-7A9E1DEC5519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48484151-EA43-662F-68D4-91A4D5B624CD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CF431BE-1837-09CB-F2A0-211FC8AB01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DD636FDA-B5FD-F369-AF47-128EAE2ED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" y="164536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3</a:t>
            </a:r>
            <a:r>
              <a:rPr lang="en" sz="2000" b="0"/>
              <a:t>: </a:t>
            </a:r>
            <a:r>
              <a:rPr lang="en" sz="2000" b="0">
                <a:cs typeface="Poppins"/>
                <a:sym typeface="Poppins"/>
              </a:rPr>
              <a:t>Develop culturally responsive digital resources and implement improvements to address identified deficiencies.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70463A-B6B6-7585-A37B-BB4FB7B3F317}"/>
              </a:ext>
            </a:extLst>
          </p:cNvPr>
          <p:cNvGrpSpPr/>
          <p:nvPr/>
        </p:nvGrpSpPr>
        <p:grpSpPr>
          <a:xfrm>
            <a:off x="-23919" y="4666818"/>
            <a:ext cx="369473" cy="348247"/>
            <a:chOff x="8368141" y="-335523"/>
            <a:chExt cx="436423" cy="4087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0D92B14-8656-6688-0434-8F93C1AFCD8E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F838D0-8CD3-0ED1-B052-93ABB7212211}"/>
                </a:ext>
              </a:extLst>
            </p:cNvPr>
            <p:cNvSpPr txBox="1"/>
            <p:nvPr/>
          </p:nvSpPr>
          <p:spPr>
            <a:xfrm>
              <a:off x="8368141" y="-285057"/>
              <a:ext cx="436418" cy="30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16</a:t>
              </a:r>
            </a:p>
          </p:txBody>
        </p:sp>
      </p:grp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BAA127-FC9A-F28C-A333-3A95AD5E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45" y="863539"/>
            <a:ext cx="3776387" cy="4201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50A7C5-652E-951A-D101-8F571A611545}"/>
              </a:ext>
            </a:extLst>
          </p:cNvPr>
          <p:cNvGrpSpPr/>
          <p:nvPr/>
        </p:nvGrpSpPr>
        <p:grpSpPr>
          <a:xfrm>
            <a:off x="4664232" y="863539"/>
            <a:ext cx="3668842" cy="4203988"/>
            <a:chOff x="4664232" y="863539"/>
            <a:chExt cx="3668842" cy="4203988"/>
          </a:xfrm>
        </p:grpSpPr>
        <p:pic>
          <p:nvPicPr>
            <p:cNvPr id="5" name="Picture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E858A4C-D860-9AAD-BAFA-47797086F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4232" y="863539"/>
              <a:ext cx="3663949" cy="42039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75EE9F-F0F2-16FF-32B9-D98B7F84815D}"/>
                </a:ext>
              </a:extLst>
            </p:cNvPr>
            <p:cNvSpPr txBox="1"/>
            <p:nvPr/>
          </p:nvSpPr>
          <p:spPr>
            <a:xfrm>
              <a:off x="7943738" y="4753407"/>
              <a:ext cx="3893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accent5">
                      <a:lumMod val="65000"/>
                    </a:schemeClr>
                  </a:solidFill>
                </a:rPr>
                <a:t>[6]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35B0F9-26DC-B5D7-D2F7-31D5E1E3C862}"/>
              </a:ext>
            </a:extLst>
          </p:cNvPr>
          <p:cNvSpPr txBox="1"/>
          <p:nvPr/>
        </p:nvSpPr>
        <p:spPr>
          <a:xfrm>
            <a:off x="3785815" y="4751749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5">
                    <a:lumMod val="65000"/>
                  </a:schemeClr>
                </a:solidFill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233193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CD5BF631-B327-BB4B-299E-28CB34A4E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AEAFA0-5C35-35DB-00A4-0A0DBDD5A0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3361" y="4042314"/>
            <a:ext cx="6112990" cy="140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13685B1B-089A-D2D5-BF48-DEDE1C506384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A797A273-3212-A30D-AD35-80F61B79ECD4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88A9DDD8-638B-6ABD-24E0-969E163E938C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B7D89C1B-31BE-0B2C-D065-8FAEA9D22911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944CE7A1-4465-6F63-1150-BC88E2610098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199EED5D-2AFF-26BD-E373-9E6075BF8E04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44C81BE3-D126-9D5C-FE52-D2513C876BC7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059D31E5-189E-3BB1-5BEF-9AB2DDC8E62F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4E6FAD3F-67C1-39A3-B4CA-8C3163C30D43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E10B8A8C-587F-4B84-2161-2A23C9AF3865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0BFD0C35-B497-7826-C64F-4E9E59D7CCDC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EADD91CA-D7F8-6C3E-8901-A86C3F4E5462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E1678433-BE60-471A-33FB-61FE722049E9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572AD0B9-1FE7-D2E9-A1EA-5A862A063787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3B5C3173-0EC2-F759-D696-5E947A1515D5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949C22E3-5368-1FFA-B074-FBF2255EEA02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8E572983-3BBB-6622-AFD5-948AB6457BB3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C69DCB1D-38E7-676C-EF42-2A85FD8D5D9E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19804682-175C-A207-0E20-5CF2C2085C3B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A0A83625-8085-146C-A64F-21114917B31C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470AFFC4-7A8A-E69A-65D8-C247348FA258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76CEBA20-369A-20F8-349E-579C1D380BF8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B55EAC64-9976-9361-33A8-7E410B26FED9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12C21B3F-FB3D-A0D6-A27C-F21308FA9C30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F6375E60-3F8E-218B-FAB6-A286F131BDD9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CF42E5D5-6882-781A-FCB5-AA4703F026D9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AF6D04FC-9421-EBB8-2C35-122BA8E03A19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6EDD9F49-C8E7-5F2B-926F-6C3E8F142620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7AEB1A9B-9F6E-B2A2-0A2A-04A5DB021EFA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A086FEF9-408B-331E-0A9D-FEB4F6C74BCC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118D8A5D-D801-C2A8-F6D2-FA69A5022626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266BA00C-3BFE-D24C-8A68-A4BB72A3096E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A5FC0233-5203-6839-1337-B0E007A6C79A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5F4638AC-4F0F-EA6E-BED6-F6D1E1D62D06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6689EAD8-D5D9-D435-A1B2-B06816E7E19A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EFCDD4ED-AB5D-52E4-58FA-80CE05989E47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5E200599-2033-72A8-2729-A079E124D375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38460DDE-985B-B0D4-5530-D9E947BD4233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E1DBADD1-E04E-0D76-3354-2FB9132D2A1B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2F823BEC-9A64-0EB0-3512-8A67C3D1E3DD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1972635C-898F-E52F-EE0C-50634EE6D413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B4BC1D44-BE08-7659-E106-30119BC4B26A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8697B655-27A4-7BF9-625C-12BE96EAC128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9C977F18-44E6-A968-F88D-723406072390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16D5722F-4467-0773-AE75-F058BC2524AB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6063747F-14ED-017A-630B-733C78961609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OPINION – Ethnic segregation of Roma children in Europe's schools ...">
            <a:extLst>
              <a:ext uri="{FF2B5EF4-FFF2-40B4-BE49-F238E27FC236}">
                <a16:creationId xmlns:a16="http://schemas.microsoft.com/office/drawing/2014/main" id="{18ECDE8B-84EA-4766-615F-09E1B4CE9A3F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6" r="28216"/>
          <a:stretch>
            <a:fillRect/>
          </a:stretch>
        </p:blipFill>
        <p:spPr bwMode="auto">
          <a:xfrm>
            <a:off x="5654675" y="291731"/>
            <a:ext cx="3387484" cy="4849657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A34748-DE5C-93D4-0001-D1CC8C226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567A5-0A2F-6752-1143-1A1232AFF4B6}"/>
              </a:ext>
            </a:extLst>
          </p:cNvPr>
          <p:cNvSpPr txBox="1"/>
          <p:nvPr/>
        </p:nvSpPr>
        <p:spPr>
          <a:xfrm>
            <a:off x="1236146" y="1220472"/>
            <a:ext cx="323579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Encode Sans Expanded" panose="020B0604020202020204" charset="0"/>
              </a:rPr>
              <a:t>Survey  </a:t>
            </a:r>
          </a:p>
        </p:txBody>
      </p:sp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2E9BE25F-FFA8-2D44-40DD-7E416DA38021}"/>
              </a:ext>
            </a:extLst>
          </p:cNvPr>
          <p:cNvSpPr/>
          <p:nvPr/>
        </p:nvSpPr>
        <p:spPr>
          <a:xfrm rot="4348123">
            <a:off x="6663961" y="-10714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64;p49">
            <a:extLst>
              <a:ext uri="{FF2B5EF4-FFF2-40B4-BE49-F238E27FC236}">
                <a16:creationId xmlns:a16="http://schemas.microsoft.com/office/drawing/2014/main" id="{D1B8B6D6-189F-D44C-4ADB-19B95D1CA4F3}"/>
              </a:ext>
            </a:extLst>
          </p:cNvPr>
          <p:cNvSpPr txBox="1">
            <a:spLocks/>
          </p:cNvSpPr>
          <p:nvPr/>
        </p:nvSpPr>
        <p:spPr>
          <a:xfrm>
            <a:off x="1180583" y="1824581"/>
            <a:ext cx="3491478" cy="2148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u="sng" dirty="0"/>
              <a:t>Section 1: </a:t>
            </a:r>
            <a:r>
              <a:rPr lang="en-US" dirty="0"/>
              <a:t> REVMA staff + educators evaluating the REVMA hub updates</a:t>
            </a:r>
          </a:p>
          <a:p>
            <a:pPr marL="0" indent="0"/>
            <a:endParaRPr lang="en-US" dirty="0"/>
          </a:p>
          <a:p>
            <a:pPr marL="0" indent="0"/>
            <a:r>
              <a:rPr lang="en-US" u="sng" dirty="0"/>
              <a:t>Section 2:</a:t>
            </a:r>
            <a:r>
              <a:rPr lang="en-US" dirty="0"/>
              <a:t> Educators evaluating the intercultural education materials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Evaluated with System Usability Scale (SUS)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B5B11F-C6C3-4077-0FBD-F7578C6D2171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BDB404-634B-9E70-3A6D-B2167B00D278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AD6E9-29CF-CB8C-6ACB-AD8CB6A21D0E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sp>
        <p:nvSpPr>
          <p:cNvPr id="18" name="Google Shape;3763;p49">
            <a:extLst>
              <a:ext uri="{FF2B5EF4-FFF2-40B4-BE49-F238E27FC236}">
                <a16:creationId xmlns:a16="http://schemas.microsoft.com/office/drawing/2014/main" id="{E69A126C-9442-A052-B4D4-7C4477CFD7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836" y="204182"/>
            <a:ext cx="9197788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4</a:t>
            </a:r>
            <a:r>
              <a:rPr lang="en" sz="2000" b="0"/>
              <a:t>: </a:t>
            </a:r>
            <a:r>
              <a:rPr lang="en" sz="2000" b="0">
                <a:ea typeface="Poppins"/>
                <a:cs typeface="Poppins"/>
                <a:sym typeface="Poppins"/>
              </a:rPr>
              <a:t>Evaluate the effectiveness of implemented improvements through educator feedback and usability testing.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8A86C-4264-E22A-BC6D-C831C68C8921}"/>
              </a:ext>
            </a:extLst>
          </p:cNvPr>
          <p:cNvSpPr txBox="1"/>
          <p:nvPr/>
        </p:nvSpPr>
        <p:spPr>
          <a:xfrm>
            <a:off x="8718849" y="4872941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666309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6">
          <a:extLst>
            <a:ext uri="{FF2B5EF4-FFF2-40B4-BE49-F238E27FC236}">
              <a16:creationId xmlns:a16="http://schemas.microsoft.com/office/drawing/2014/main" id="{0A189DDF-6877-772C-0BAE-6EF9A187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Google Shape;3177;p40">
            <a:extLst>
              <a:ext uri="{FF2B5EF4-FFF2-40B4-BE49-F238E27FC236}">
                <a16:creationId xmlns:a16="http://schemas.microsoft.com/office/drawing/2014/main" id="{253B0E56-0430-970B-0E28-FFC9D5DC5C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35" y="5614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cs typeface="Poppins"/>
              </a:rPr>
              <a:t>Impact</a:t>
            </a:r>
            <a:endParaRPr lang="en-US"/>
          </a:p>
        </p:txBody>
      </p:sp>
      <p:grpSp>
        <p:nvGrpSpPr>
          <p:cNvPr id="12" name="Google Shape;13204;p85">
            <a:extLst>
              <a:ext uri="{FF2B5EF4-FFF2-40B4-BE49-F238E27FC236}">
                <a16:creationId xmlns:a16="http://schemas.microsoft.com/office/drawing/2014/main" id="{44E530B6-145B-468F-0C1C-FE72C42E7745}"/>
              </a:ext>
            </a:extLst>
          </p:cNvPr>
          <p:cNvGrpSpPr/>
          <p:nvPr/>
        </p:nvGrpSpPr>
        <p:grpSpPr>
          <a:xfrm>
            <a:off x="966133" y="1962453"/>
            <a:ext cx="1617260" cy="1933107"/>
            <a:chOff x="1765162" y="3346789"/>
            <a:chExt cx="292800" cy="359259"/>
          </a:xfrm>
        </p:grpSpPr>
        <p:sp>
          <p:nvSpPr>
            <p:cNvPr id="13" name="Google Shape;13205;p85">
              <a:extLst>
                <a:ext uri="{FF2B5EF4-FFF2-40B4-BE49-F238E27FC236}">
                  <a16:creationId xmlns:a16="http://schemas.microsoft.com/office/drawing/2014/main" id="{09C448D0-9B6F-4FF4-063D-2D7D4C21FC8E}"/>
                </a:ext>
              </a:extLst>
            </p:cNvPr>
            <p:cNvSpPr/>
            <p:nvPr/>
          </p:nvSpPr>
          <p:spPr>
            <a:xfrm>
              <a:off x="1765423" y="3394001"/>
              <a:ext cx="230821" cy="312047"/>
            </a:xfrm>
            <a:custGeom>
              <a:avLst/>
              <a:gdLst/>
              <a:ahLst/>
              <a:cxnLst/>
              <a:rect l="l" t="t" r="r" b="b"/>
              <a:pathLst>
                <a:path w="8815" h="11917" extrusionOk="0">
                  <a:moveTo>
                    <a:pt x="219" y="1"/>
                  </a:moveTo>
                  <a:cubicBezTo>
                    <a:pt x="95" y="1"/>
                    <a:pt x="0" y="96"/>
                    <a:pt x="0" y="220"/>
                  </a:cubicBezTo>
                  <a:lnTo>
                    <a:pt x="0" y="9283"/>
                  </a:lnTo>
                  <a:lnTo>
                    <a:pt x="1927" y="11220"/>
                  </a:lnTo>
                  <a:lnTo>
                    <a:pt x="2624" y="11916"/>
                  </a:lnTo>
                  <a:lnTo>
                    <a:pt x="8586" y="11916"/>
                  </a:lnTo>
                  <a:cubicBezTo>
                    <a:pt x="8710" y="11916"/>
                    <a:pt x="8805" y="11821"/>
                    <a:pt x="8815" y="11697"/>
                  </a:cubicBezTo>
                  <a:lnTo>
                    <a:pt x="8815" y="1"/>
                  </a:ln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Google Shape;13206;p85">
              <a:extLst>
                <a:ext uri="{FF2B5EF4-FFF2-40B4-BE49-F238E27FC236}">
                  <a16:creationId xmlns:a16="http://schemas.microsoft.com/office/drawing/2014/main" id="{D0668493-5F79-4B5D-D52E-B5B38A1A5927}"/>
                </a:ext>
              </a:extLst>
            </p:cNvPr>
            <p:cNvSpPr/>
            <p:nvPr/>
          </p:nvSpPr>
          <p:spPr>
            <a:xfrm>
              <a:off x="1765162" y="3624088"/>
              <a:ext cx="81959" cy="81959"/>
            </a:xfrm>
            <a:custGeom>
              <a:avLst/>
              <a:gdLst/>
              <a:ahLst/>
              <a:cxnLst/>
              <a:rect l="l" t="t" r="r" b="b"/>
              <a:pathLst>
                <a:path w="3130" h="3130" extrusionOk="0">
                  <a:moveTo>
                    <a:pt x="1" y="0"/>
                  </a:moveTo>
                  <a:lnTo>
                    <a:pt x="1" y="496"/>
                  </a:lnTo>
                  <a:lnTo>
                    <a:pt x="1937" y="2433"/>
                  </a:lnTo>
                  <a:lnTo>
                    <a:pt x="2634" y="3129"/>
                  </a:lnTo>
                  <a:lnTo>
                    <a:pt x="3130" y="3129"/>
                  </a:lnTo>
                  <a:lnTo>
                    <a:pt x="3130" y="267"/>
                  </a:lnTo>
                  <a:cubicBezTo>
                    <a:pt x="3130" y="115"/>
                    <a:pt x="3006" y="0"/>
                    <a:pt x="2862" y="0"/>
                  </a:cubicBez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5" name="Google Shape;13207;p85">
              <a:extLst>
                <a:ext uri="{FF2B5EF4-FFF2-40B4-BE49-F238E27FC236}">
                  <a16:creationId xmlns:a16="http://schemas.microsoft.com/office/drawing/2014/main" id="{E527B064-52A2-D479-D6F7-0038A8322602}"/>
                </a:ext>
              </a:extLst>
            </p:cNvPr>
            <p:cNvSpPr/>
            <p:nvPr/>
          </p:nvSpPr>
          <p:spPr>
            <a:xfrm>
              <a:off x="1896558" y="3394001"/>
              <a:ext cx="99686" cy="103719"/>
            </a:xfrm>
            <a:custGeom>
              <a:avLst/>
              <a:gdLst/>
              <a:ahLst/>
              <a:cxnLst/>
              <a:rect l="l" t="t" r="r" b="b"/>
              <a:pathLst>
                <a:path w="3807" h="3961" extrusionOk="0">
                  <a:moveTo>
                    <a:pt x="497" y="1"/>
                  </a:moveTo>
                  <a:cubicBezTo>
                    <a:pt x="1" y="2014"/>
                    <a:pt x="1527" y="3960"/>
                    <a:pt x="3597" y="3960"/>
                  </a:cubicBezTo>
                  <a:cubicBezTo>
                    <a:pt x="3664" y="3960"/>
                    <a:pt x="3731" y="3950"/>
                    <a:pt x="3807" y="3950"/>
                  </a:cubicBezTo>
                  <a:lnTo>
                    <a:pt x="3807" y="1"/>
                  </a:ln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Google Shape;13208;p85">
              <a:extLst>
                <a:ext uri="{FF2B5EF4-FFF2-40B4-BE49-F238E27FC236}">
                  <a16:creationId xmlns:a16="http://schemas.microsoft.com/office/drawing/2014/main" id="{1996FA9E-D214-5F05-5E9F-422D73D2530E}"/>
                </a:ext>
              </a:extLst>
            </p:cNvPr>
            <p:cNvSpPr/>
            <p:nvPr/>
          </p:nvSpPr>
          <p:spPr>
            <a:xfrm>
              <a:off x="1816379" y="3394001"/>
              <a:ext cx="179629" cy="312047"/>
            </a:xfrm>
            <a:custGeom>
              <a:avLst/>
              <a:gdLst/>
              <a:ahLst/>
              <a:cxnLst/>
              <a:rect l="l" t="t" r="r" b="b"/>
              <a:pathLst>
                <a:path w="6860" h="11917" extrusionOk="0">
                  <a:moveTo>
                    <a:pt x="6106" y="1"/>
                  </a:moveTo>
                  <a:lnTo>
                    <a:pt x="6106" y="11239"/>
                  </a:lnTo>
                  <a:lnTo>
                    <a:pt x="0" y="11239"/>
                  </a:lnTo>
                  <a:lnTo>
                    <a:pt x="678" y="11916"/>
                  </a:lnTo>
                  <a:lnTo>
                    <a:pt x="6640" y="11916"/>
                  </a:lnTo>
                  <a:cubicBezTo>
                    <a:pt x="6764" y="11916"/>
                    <a:pt x="6859" y="11821"/>
                    <a:pt x="6859" y="11697"/>
                  </a:cubicBezTo>
                  <a:lnTo>
                    <a:pt x="6859" y="1"/>
                  </a:ln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Google Shape;13209;p85">
              <a:extLst>
                <a:ext uri="{FF2B5EF4-FFF2-40B4-BE49-F238E27FC236}">
                  <a16:creationId xmlns:a16="http://schemas.microsoft.com/office/drawing/2014/main" id="{8AD94D96-8586-C60F-C084-000D0CDF32BD}"/>
                </a:ext>
              </a:extLst>
            </p:cNvPr>
            <p:cNvSpPr/>
            <p:nvPr/>
          </p:nvSpPr>
          <p:spPr>
            <a:xfrm>
              <a:off x="1799647" y="3462448"/>
              <a:ext cx="162138" cy="23776"/>
            </a:xfrm>
            <a:custGeom>
              <a:avLst/>
              <a:gdLst/>
              <a:ahLst/>
              <a:cxnLst/>
              <a:rect l="l" t="t" r="r" b="b"/>
              <a:pathLst>
                <a:path w="6192" h="908" extrusionOk="0">
                  <a:moveTo>
                    <a:pt x="219" y="1"/>
                  </a:moveTo>
                  <a:cubicBezTo>
                    <a:pt x="95" y="1"/>
                    <a:pt x="0" y="106"/>
                    <a:pt x="0" y="230"/>
                  </a:cubicBezTo>
                  <a:lnTo>
                    <a:pt x="0" y="688"/>
                  </a:lnTo>
                  <a:cubicBezTo>
                    <a:pt x="0" y="802"/>
                    <a:pt x="95" y="907"/>
                    <a:pt x="219" y="907"/>
                  </a:cubicBezTo>
                  <a:lnTo>
                    <a:pt x="5962" y="907"/>
                  </a:lnTo>
                  <a:cubicBezTo>
                    <a:pt x="6087" y="907"/>
                    <a:pt x="6191" y="802"/>
                    <a:pt x="6191" y="688"/>
                  </a:cubicBezTo>
                  <a:lnTo>
                    <a:pt x="6191" y="230"/>
                  </a:lnTo>
                  <a:cubicBezTo>
                    <a:pt x="6191" y="106"/>
                    <a:pt x="6087" y="1"/>
                    <a:pt x="5962" y="1"/>
                  </a:cubicBez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" name="Google Shape;13210;p85">
              <a:extLst>
                <a:ext uri="{FF2B5EF4-FFF2-40B4-BE49-F238E27FC236}">
                  <a16:creationId xmlns:a16="http://schemas.microsoft.com/office/drawing/2014/main" id="{ECB617F5-3CC3-9C05-2354-50CD024A7EFE}"/>
                </a:ext>
              </a:extLst>
            </p:cNvPr>
            <p:cNvSpPr/>
            <p:nvPr/>
          </p:nvSpPr>
          <p:spPr>
            <a:xfrm>
              <a:off x="1922795" y="3462710"/>
              <a:ext cx="38989" cy="23514"/>
            </a:xfrm>
            <a:custGeom>
              <a:avLst/>
              <a:gdLst/>
              <a:ahLst/>
              <a:cxnLst/>
              <a:rect l="l" t="t" r="r" b="b"/>
              <a:pathLst>
                <a:path w="1489" h="898" extrusionOk="0">
                  <a:moveTo>
                    <a:pt x="0" y="0"/>
                  </a:moveTo>
                  <a:cubicBezTo>
                    <a:pt x="258" y="363"/>
                    <a:pt x="601" y="668"/>
                    <a:pt x="983" y="897"/>
                  </a:cubicBezTo>
                  <a:lnTo>
                    <a:pt x="1259" y="897"/>
                  </a:lnTo>
                  <a:cubicBezTo>
                    <a:pt x="1384" y="897"/>
                    <a:pt x="1488" y="792"/>
                    <a:pt x="1488" y="678"/>
                  </a:cubicBezTo>
                  <a:lnTo>
                    <a:pt x="1488" y="220"/>
                  </a:lnTo>
                  <a:cubicBezTo>
                    <a:pt x="1479" y="96"/>
                    <a:pt x="1384" y="0"/>
                    <a:pt x="1259" y="0"/>
                  </a:cubicBez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" name="Google Shape;13211;p85">
              <a:extLst>
                <a:ext uri="{FF2B5EF4-FFF2-40B4-BE49-F238E27FC236}">
                  <a16:creationId xmlns:a16="http://schemas.microsoft.com/office/drawing/2014/main" id="{FFC63878-DD96-777A-4394-81E7DD5BF136}"/>
                </a:ext>
              </a:extLst>
            </p:cNvPr>
            <p:cNvSpPr/>
            <p:nvPr/>
          </p:nvSpPr>
          <p:spPr>
            <a:xfrm>
              <a:off x="1765162" y="3637076"/>
              <a:ext cx="68971" cy="68971"/>
            </a:xfrm>
            <a:custGeom>
              <a:avLst/>
              <a:gdLst/>
              <a:ahLst/>
              <a:cxnLst/>
              <a:rect l="l" t="t" r="r" b="b"/>
              <a:pathLst>
                <a:path w="2634" h="2634" extrusionOk="0">
                  <a:moveTo>
                    <a:pt x="1" y="0"/>
                  </a:moveTo>
                  <a:lnTo>
                    <a:pt x="2634" y="2633"/>
                  </a:lnTo>
                  <a:lnTo>
                    <a:pt x="2634" y="220"/>
                  </a:lnTo>
                  <a:cubicBezTo>
                    <a:pt x="2634" y="96"/>
                    <a:pt x="2538" y="0"/>
                    <a:pt x="2414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Google Shape;13212;p85">
              <a:extLst>
                <a:ext uri="{FF2B5EF4-FFF2-40B4-BE49-F238E27FC236}">
                  <a16:creationId xmlns:a16="http://schemas.microsoft.com/office/drawing/2014/main" id="{412C986F-CA2A-B192-93ED-34DB0960FC8D}"/>
                </a:ext>
              </a:extLst>
            </p:cNvPr>
            <p:cNvSpPr/>
            <p:nvPr/>
          </p:nvSpPr>
          <p:spPr>
            <a:xfrm>
              <a:off x="1923528" y="3346789"/>
              <a:ext cx="134434" cy="134434"/>
            </a:xfrm>
            <a:custGeom>
              <a:avLst/>
              <a:gdLst/>
              <a:ahLst/>
              <a:cxnLst/>
              <a:rect l="l" t="t" r="r" b="b"/>
              <a:pathLst>
                <a:path w="5134" h="5134" extrusionOk="0">
                  <a:moveTo>
                    <a:pt x="2567" y="1"/>
                  </a:moveTo>
                  <a:cubicBezTo>
                    <a:pt x="1155" y="1"/>
                    <a:pt x="1" y="1155"/>
                    <a:pt x="1" y="2567"/>
                  </a:cubicBezTo>
                  <a:cubicBezTo>
                    <a:pt x="1" y="3989"/>
                    <a:pt x="1155" y="5133"/>
                    <a:pt x="2567" y="5133"/>
                  </a:cubicBezTo>
                  <a:cubicBezTo>
                    <a:pt x="3989" y="5133"/>
                    <a:pt x="5133" y="3989"/>
                    <a:pt x="5133" y="2567"/>
                  </a:cubicBezTo>
                  <a:cubicBezTo>
                    <a:pt x="5133" y="1155"/>
                    <a:pt x="3989" y="1"/>
                    <a:pt x="2567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Google Shape;13213;p85">
              <a:extLst>
                <a:ext uri="{FF2B5EF4-FFF2-40B4-BE49-F238E27FC236}">
                  <a16:creationId xmlns:a16="http://schemas.microsoft.com/office/drawing/2014/main" id="{262FA5F0-F825-339B-8BE1-80EC0B3A7E6C}"/>
                </a:ext>
              </a:extLst>
            </p:cNvPr>
            <p:cNvSpPr/>
            <p:nvPr/>
          </p:nvSpPr>
          <p:spPr>
            <a:xfrm>
              <a:off x="1978255" y="3377033"/>
              <a:ext cx="48730" cy="48730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925" y="0"/>
                  </a:moveTo>
                  <a:cubicBezTo>
                    <a:pt x="410" y="0"/>
                    <a:pt x="0" y="420"/>
                    <a:pt x="0" y="935"/>
                  </a:cubicBezTo>
                  <a:cubicBezTo>
                    <a:pt x="0" y="1450"/>
                    <a:pt x="410" y="1861"/>
                    <a:pt x="925" y="1861"/>
                  </a:cubicBezTo>
                  <a:cubicBezTo>
                    <a:pt x="1441" y="1861"/>
                    <a:pt x="1860" y="1450"/>
                    <a:pt x="1860" y="935"/>
                  </a:cubicBezTo>
                  <a:cubicBezTo>
                    <a:pt x="1860" y="420"/>
                    <a:pt x="1441" y="0"/>
                    <a:pt x="92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" name="Google Shape;13214;p85">
              <a:extLst>
                <a:ext uri="{FF2B5EF4-FFF2-40B4-BE49-F238E27FC236}">
                  <a16:creationId xmlns:a16="http://schemas.microsoft.com/office/drawing/2014/main" id="{91A954D5-67D7-4DEA-C804-5779D453BDEE}"/>
                </a:ext>
              </a:extLst>
            </p:cNvPr>
            <p:cNvSpPr/>
            <p:nvPr/>
          </p:nvSpPr>
          <p:spPr>
            <a:xfrm>
              <a:off x="1960999" y="3371560"/>
              <a:ext cx="82587" cy="59702"/>
            </a:xfrm>
            <a:custGeom>
              <a:avLst/>
              <a:gdLst/>
              <a:ahLst/>
              <a:cxnLst/>
              <a:rect l="l" t="t" r="r" b="b"/>
              <a:pathLst>
                <a:path w="3154" h="2280" extrusionOk="0">
                  <a:moveTo>
                    <a:pt x="1584" y="419"/>
                  </a:moveTo>
                  <a:cubicBezTo>
                    <a:pt x="1775" y="419"/>
                    <a:pt x="1966" y="495"/>
                    <a:pt x="2100" y="629"/>
                  </a:cubicBezTo>
                  <a:cubicBezTo>
                    <a:pt x="2578" y="1115"/>
                    <a:pt x="2187" y="1872"/>
                    <a:pt x="1598" y="1872"/>
                  </a:cubicBezTo>
                  <a:cubicBezTo>
                    <a:pt x="1505" y="1872"/>
                    <a:pt x="1408" y="1853"/>
                    <a:pt x="1308" y="1812"/>
                  </a:cubicBezTo>
                  <a:cubicBezTo>
                    <a:pt x="583" y="1507"/>
                    <a:pt x="793" y="419"/>
                    <a:pt x="1584" y="419"/>
                  </a:cubicBezTo>
                  <a:close/>
                  <a:moveTo>
                    <a:pt x="1608" y="1"/>
                  </a:moveTo>
                  <a:cubicBezTo>
                    <a:pt x="1463" y="1"/>
                    <a:pt x="1311" y="30"/>
                    <a:pt x="1155" y="95"/>
                  </a:cubicBezTo>
                  <a:cubicBezTo>
                    <a:pt x="1" y="572"/>
                    <a:pt x="344" y="2279"/>
                    <a:pt x="1584" y="2279"/>
                  </a:cubicBezTo>
                  <a:cubicBezTo>
                    <a:pt x="1890" y="2279"/>
                    <a:pt x="2176" y="2155"/>
                    <a:pt x="2395" y="1946"/>
                  </a:cubicBezTo>
                  <a:cubicBezTo>
                    <a:pt x="3154" y="1187"/>
                    <a:pt x="2530" y="1"/>
                    <a:pt x="1608" y="1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Google Shape;13215;p85">
              <a:extLst>
                <a:ext uri="{FF2B5EF4-FFF2-40B4-BE49-F238E27FC236}">
                  <a16:creationId xmlns:a16="http://schemas.microsoft.com/office/drawing/2014/main" id="{71D7DC25-7B64-2384-7205-687016B20819}"/>
                </a:ext>
              </a:extLst>
            </p:cNvPr>
            <p:cNvSpPr/>
            <p:nvPr/>
          </p:nvSpPr>
          <p:spPr>
            <a:xfrm>
              <a:off x="1950028" y="3412592"/>
              <a:ext cx="43755" cy="39408"/>
            </a:xfrm>
            <a:custGeom>
              <a:avLst/>
              <a:gdLst/>
              <a:ahLst/>
              <a:cxnLst/>
              <a:rect l="l" t="t" r="r" b="b"/>
              <a:pathLst>
                <a:path w="1671" h="1505" extrusionOk="0">
                  <a:moveTo>
                    <a:pt x="1359" y="0"/>
                  </a:moveTo>
                  <a:cubicBezTo>
                    <a:pt x="1305" y="0"/>
                    <a:pt x="1249" y="24"/>
                    <a:pt x="1202" y="83"/>
                  </a:cubicBezTo>
                  <a:lnTo>
                    <a:pt x="143" y="1142"/>
                  </a:lnTo>
                  <a:cubicBezTo>
                    <a:pt x="0" y="1275"/>
                    <a:pt x="95" y="1504"/>
                    <a:pt x="286" y="1504"/>
                  </a:cubicBezTo>
                  <a:cubicBezTo>
                    <a:pt x="344" y="1495"/>
                    <a:pt x="391" y="1476"/>
                    <a:pt x="429" y="1437"/>
                  </a:cubicBezTo>
                  <a:lnTo>
                    <a:pt x="1498" y="369"/>
                  </a:lnTo>
                  <a:cubicBezTo>
                    <a:pt x="1670" y="225"/>
                    <a:pt x="1523" y="0"/>
                    <a:pt x="1359" y="0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Google Shape;13216;p85">
              <a:extLst>
                <a:ext uri="{FF2B5EF4-FFF2-40B4-BE49-F238E27FC236}">
                  <a16:creationId xmlns:a16="http://schemas.microsoft.com/office/drawing/2014/main" id="{139013F6-1E11-59DD-EC61-FF2CBB4099D5}"/>
                </a:ext>
              </a:extLst>
            </p:cNvPr>
            <p:cNvSpPr/>
            <p:nvPr/>
          </p:nvSpPr>
          <p:spPr>
            <a:xfrm>
              <a:off x="1792054" y="3504659"/>
              <a:ext cx="176225" cy="10814"/>
            </a:xfrm>
            <a:custGeom>
              <a:avLst/>
              <a:gdLst/>
              <a:ahLst/>
              <a:cxnLst/>
              <a:rect l="l" t="t" r="r" b="b"/>
              <a:pathLst>
                <a:path w="6730" h="413" extrusionOk="0">
                  <a:moveTo>
                    <a:pt x="272" y="1"/>
                  </a:moveTo>
                  <a:cubicBezTo>
                    <a:pt x="3" y="1"/>
                    <a:pt x="0" y="413"/>
                    <a:pt x="264" y="413"/>
                  </a:cubicBezTo>
                  <a:cubicBezTo>
                    <a:pt x="272" y="413"/>
                    <a:pt x="281" y="412"/>
                    <a:pt x="290" y="411"/>
                  </a:cubicBezTo>
                  <a:lnTo>
                    <a:pt x="6481" y="411"/>
                  </a:lnTo>
                  <a:cubicBezTo>
                    <a:pt x="6729" y="392"/>
                    <a:pt x="6729" y="20"/>
                    <a:pt x="6481" y="1"/>
                  </a:cubicBezTo>
                  <a:lnTo>
                    <a:pt x="290" y="1"/>
                  </a:lnTo>
                  <a:cubicBezTo>
                    <a:pt x="284" y="1"/>
                    <a:pt x="278" y="1"/>
                    <a:pt x="272" y="1"/>
                  </a:cubicBez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" name="Google Shape;13217;p85">
              <a:extLst>
                <a:ext uri="{FF2B5EF4-FFF2-40B4-BE49-F238E27FC236}">
                  <a16:creationId xmlns:a16="http://schemas.microsoft.com/office/drawing/2014/main" id="{CA15DFAB-1EBA-5F6D-D455-0E5F95E322F0}"/>
                </a:ext>
              </a:extLst>
            </p:cNvPr>
            <p:cNvSpPr/>
            <p:nvPr/>
          </p:nvSpPr>
          <p:spPr>
            <a:xfrm>
              <a:off x="1792891" y="3528408"/>
              <a:ext cx="175387" cy="11024"/>
            </a:xfrm>
            <a:custGeom>
              <a:avLst/>
              <a:gdLst/>
              <a:ahLst/>
              <a:cxnLst/>
              <a:rect l="l" t="t" r="r" b="b"/>
              <a:pathLst>
                <a:path w="6698" h="421" extrusionOk="0">
                  <a:moveTo>
                    <a:pt x="258" y="0"/>
                  </a:moveTo>
                  <a:cubicBezTo>
                    <a:pt x="0" y="20"/>
                    <a:pt x="0" y="392"/>
                    <a:pt x="258" y="420"/>
                  </a:cubicBezTo>
                  <a:lnTo>
                    <a:pt x="6449" y="420"/>
                  </a:lnTo>
                  <a:cubicBezTo>
                    <a:pt x="6697" y="392"/>
                    <a:pt x="6697" y="20"/>
                    <a:pt x="6449" y="0"/>
                  </a:cubicBez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Google Shape;13218;p85">
              <a:extLst>
                <a:ext uri="{FF2B5EF4-FFF2-40B4-BE49-F238E27FC236}">
                  <a16:creationId xmlns:a16="http://schemas.microsoft.com/office/drawing/2014/main" id="{D97281CC-1FD0-BCF7-75B6-123C350A27C6}"/>
                </a:ext>
              </a:extLst>
            </p:cNvPr>
            <p:cNvSpPr/>
            <p:nvPr/>
          </p:nvSpPr>
          <p:spPr>
            <a:xfrm>
              <a:off x="1792891" y="3552394"/>
              <a:ext cx="175387" cy="10762"/>
            </a:xfrm>
            <a:custGeom>
              <a:avLst/>
              <a:gdLst/>
              <a:ahLst/>
              <a:cxnLst/>
              <a:rect l="l" t="t" r="r" b="b"/>
              <a:pathLst>
                <a:path w="6698" h="411" extrusionOk="0">
                  <a:moveTo>
                    <a:pt x="258" y="0"/>
                  </a:moveTo>
                  <a:cubicBezTo>
                    <a:pt x="0" y="19"/>
                    <a:pt x="0" y="391"/>
                    <a:pt x="258" y="410"/>
                  </a:cubicBezTo>
                  <a:lnTo>
                    <a:pt x="6449" y="410"/>
                  </a:lnTo>
                  <a:cubicBezTo>
                    <a:pt x="6697" y="391"/>
                    <a:pt x="6697" y="19"/>
                    <a:pt x="6449" y="0"/>
                  </a:cubicBez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" name="Google Shape;13219;p85">
              <a:extLst>
                <a:ext uri="{FF2B5EF4-FFF2-40B4-BE49-F238E27FC236}">
                  <a16:creationId xmlns:a16="http://schemas.microsoft.com/office/drawing/2014/main" id="{E415D193-7E14-696E-5A9D-0206A41F90BB}"/>
                </a:ext>
              </a:extLst>
            </p:cNvPr>
            <p:cNvSpPr/>
            <p:nvPr/>
          </p:nvSpPr>
          <p:spPr>
            <a:xfrm>
              <a:off x="1792891" y="3576379"/>
              <a:ext cx="175387" cy="10762"/>
            </a:xfrm>
            <a:custGeom>
              <a:avLst/>
              <a:gdLst/>
              <a:ahLst/>
              <a:cxnLst/>
              <a:rect l="l" t="t" r="r" b="b"/>
              <a:pathLst>
                <a:path w="6698" h="411" extrusionOk="0">
                  <a:moveTo>
                    <a:pt x="258" y="0"/>
                  </a:moveTo>
                  <a:cubicBezTo>
                    <a:pt x="0" y="19"/>
                    <a:pt x="0" y="391"/>
                    <a:pt x="258" y="410"/>
                  </a:cubicBezTo>
                  <a:lnTo>
                    <a:pt x="6449" y="410"/>
                  </a:lnTo>
                  <a:cubicBezTo>
                    <a:pt x="6697" y="391"/>
                    <a:pt x="6697" y="19"/>
                    <a:pt x="6449" y="0"/>
                  </a:cubicBez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443985-A096-64CD-738B-EFD816E68B47}"/>
              </a:ext>
            </a:extLst>
          </p:cNvPr>
          <p:cNvSpPr txBox="1"/>
          <p:nvPr/>
        </p:nvSpPr>
        <p:spPr>
          <a:xfrm>
            <a:off x="712983" y="1464354"/>
            <a:ext cx="4389667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Deliverables</a:t>
            </a:r>
            <a:endParaRPr lang="en-US" sz="1600" b="1">
              <a:solidFill>
                <a:schemeClr val="tx1"/>
              </a:solidFill>
              <a:latin typeface="Encode Sans Expanded" panose="020B060402020202020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EDF297-66D1-983C-22C8-BBABC829B1A1}"/>
              </a:ext>
            </a:extLst>
          </p:cNvPr>
          <p:cNvGrpSpPr/>
          <p:nvPr/>
        </p:nvGrpSpPr>
        <p:grpSpPr>
          <a:xfrm>
            <a:off x="2820918" y="2057812"/>
            <a:ext cx="2112668" cy="1833069"/>
            <a:chOff x="5480343" y="2246129"/>
            <a:chExt cx="1856295" cy="1617411"/>
          </a:xfrm>
        </p:grpSpPr>
        <p:grpSp>
          <p:nvGrpSpPr>
            <p:cNvPr id="30" name="Google Shape;8656;p82">
              <a:extLst>
                <a:ext uri="{FF2B5EF4-FFF2-40B4-BE49-F238E27FC236}">
                  <a16:creationId xmlns:a16="http://schemas.microsoft.com/office/drawing/2014/main" id="{606A0F65-C69D-FE78-2D3F-B227158AD636}"/>
                </a:ext>
              </a:extLst>
            </p:cNvPr>
            <p:cNvGrpSpPr/>
            <p:nvPr/>
          </p:nvGrpSpPr>
          <p:grpSpPr>
            <a:xfrm>
              <a:off x="5480343" y="2246129"/>
              <a:ext cx="1856295" cy="1617411"/>
              <a:chOff x="1989911" y="2306065"/>
              <a:chExt cx="387099" cy="353207"/>
            </a:xfrm>
          </p:grpSpPr>
          <p:sp>
            <p:nvSpPr>
              <p:cNvPr id="31" name="Google Shape;8657;p82">
                <a:extLst>
                  <a:ext uri="{FF2B5EF4-FFF2-40B4-BE49-F238E27FC236}">
                    <a16:creationId xmlns:a16="http://schemas.microsoft.com/office/drawing/2014/main" id="{9E8BD5F0-E1D3-1B61-31A7-9A36A7CE0F96}"/>
                  </a:ext>
                </a:extLst>
              </p:cNvPr>
              <p:cNvSpPr/>
              <p:nvPr/>
            </p:nvSpPr>
            <p:spPr>
              <a:xfrm>
                <a:off x="2110003" y="2555181"/>
                <a:ext cx="146916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379" extrusionOk="0">
                    <a:moveTo>
                      <a:pt x="2796" y="1"/>
                    </a:moveTo>
                    <a:lnTo>
                      <a:pt x="576" y="986"/>
                    </a:lnTo>
                    <a:lnTo>
                      <a:pt x="1" y="2879"/>
                    </a:lnTo>
                    <a:lnTo>
                      <a:pt x="1298" y="3108"/>
                    </a:lnTo>
                    <a:lnTo>
                      <a:pt x="2865" y="3379"/>
                    </a:lnTo>
                    <a:lnTo>
                      <a:pt x="5591" y="2879"/>
                    </a:lnTo>
                    <a:lnTo>
                      <a:pt x="5238" y="1714"/>
                    </a:lnTo>
                    <a:lnTo>
                      <a:pt x="5016" y="986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32" name="Google Shape;8658;p82">
                <a:extLst>
                  <a:ext uri="{FF2B5EF4-FFF2-40B4-BE49-F238E27FC236}">
                    <a16:creationId xmlns:a16="http://schemas.microsoft.com/office/drawing/2014/main" id="{0CBF594D-ACE9-8598-F7F9-F91254341FF8}"/>
                  </a:ext>
                </a:extLst>
              </p:cNvPr>
              <p:cNvSpPr/>
              <p:nvPr/>
            </p:nvSpPr>
            <p:spPr>
              <a:xfrm>
                <a:off x="2110003" y="2555181"/>
                <a:ext cx="137615" cy="81681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109" extrusionOk="0">
                    <a:moveTo>
                      <a:pt x="2796" y="1"/>
                    </a:moveTo>
                    <a:lnTo>
                      <a:pt x="583" y="986"/>
                    </a:lnTo>
                    <a:lnTo>
                      <a:pt x="1" y="2879"/>
                    </a:lnTo>
                    <a:lnTo>
                      <a:pt x="1298" y="3108"/>
                    </a:lnTo>
                    <a:lnTo>
                      <a:pt x="1561" y="1714"/>
                    </a:lnTo>
                    <a:lnTo>
                      <a:pt x="5238" y="1714"/>
                    </a:lnTo>
                    <a:lnTo>
                      <a:pt x="5016" y="986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33" name="Google Shape;8659;p82">
                <a:extLst>
                  <a:ext uri="{FF2B5EF4-FFF2-40B4-BE49-F238E27FC236}">
                    <a16:creationId xmlns:a16="http://schemas.microsoft.com/office/drawing/2014/main" id="{78E5F230-7FB0-2736-BF9C-8E40E6FC01B5}"/>
                  </a:ext>
                </a:extLst>
              </p:cNvPr>
              <p:cNvSpPr/>
              <p:nvPr/>
            </p:nvSpPr>
            <p:spPr>
              <a:xfrm>
                <a:off x="1989911" y="2306065"/>
                <a:ext cx="387099" cy="275021"/>
              </a:xfrm>
              <a:custGeom>
                <a:avLst/>
                <a:gdLst/>
                <a:ahLst/>
                <a:cxnLst/>
                <a:rect l="l" t="t" r="r" b="b"/>
                <a:pathLst>
                  <a:path w="14734" h="10468" extrusionOk="0">
                    <a:moveTo>
                      <a:pt x="1215" y="1"/>
                    </a:moveTo>
                    <a:cubicBezTo>
                      <a:pt x="542" y="1"/>
                      <a:pt x="1" y="549"/>
                      <a:pt x="1" y="1222"/>
                    </a:cubicBezTo>
                    <a:lnTo>
                      <a:pt x="1" y="9247"/>
                    </a:lnTo>
                    <a:cubicBezTo>
                      <a:pt x="1" y="9920"/>
                      <a:pt x="542" y="10468"/>
                      <a:pt x="1215" y="10468"/>
                    </a:cubicBezTo>
                    <a:lnTo>
                      <a:pt x="13513" y="10468"/>
                    </a:lnTo>
                    <a:cubicBezTo>
                      <a:pt x="14185" y="10468"/>
                      <a:pt x="14733" y="9920"/>
                      <a:pt x="14733" y="9247"/>
                    </a:cubicBezTo>
                    <a:lnTo>
                      <a:pt x="14733" y="1222"/>
                    </a:lnTo>
                    <a:cubicBezTo>
                      <a:pt x="14733" y="549"/>
                      <a:pt x="14185" y="1"/>
                      <a:pt x="1351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34" name="Google Shape;8660;p82">
                <a:extLst>
                  <a:ext uri="{FF2B5EF4-FFF2-40B4-BE49-F238E27FC236}">
                    <a16:creationId xmlns:a16="http://schemas.microsoft.com/office/drawing/2014/main" id="{D11B7DE6-A32F-6167-D57D-564F8D8B9760}"/>
                  </a:ext>
                </a:extLst>
              </p:cNvPr>
              <p:cNvSpPr/>
              <p:nvPr/>
            </p:nvSpPr>
            <p:spPr>
              <a:xfrm>
                <a:off x="2021438" y="2337723"/>
                <a:ext cx="324045" cy="193628"/>
              </a:xfrm>
              <a:custGeom>
                <a:avLst/>
                <a:gdLst/>
                <a:ahLst/>
                <a:cxnLst/>
                <a:rect l="l" t="t" r="r" b="b"/>
                <a:pathLst>
                  <a:path w="12334" h="7370" extrusionOk="0">
                    <a:moveTo>
                      <a:pt x="12320" y="1"/>
                    </a:moveTo>
                    <a:cubicBezTo>
                      <a:pt x="12318" y="1"/>
                      <a:pt x="12315" y="2"/>
                      <a:pt x="12313" y="3"/>
                    </a:cubicBezTo>
                    <a:lnTo>
                      <a:pt x="15" y="3"/>
                    </a:lnTo>
                    <a:cubicBezTo>
                      <a:pt x="8" y="3"/>
                      <a:pt x="1" y="10"/>
                      <a:pt x="1" y="17"/>
                    </a:cubicBezTo>
                    <a:lnTo>
                      <a:pt x="1" y="7369"/>
                    </a:lnTo>
                    <a:lnTo>
                      <a:pt x="12333" y="7369"/>
                    </a:lnTo>
                    <a:lnTo>
                      <a:pt x="12333" y="17"/>
                    </a:lnTo>
                    <a:cubicBezTo>
                      <a:pt x="12333" y="11"/>
                      <a:pt x="12329" y="1"/>
                      <a:pt x="1232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35" name="Google Shape;8661;p82">
                <a:extLst>
                  <a:ext uri="{FF2B5EF4-FFF2-40B4-BE49-F238E27FC236}">
                    <a16:creationId xmlns:a16="http://schemas.microsoft.com/office/drawing/2014/main" id="{4A85A24D-9397-4B17-83D8-C9E80BC53535}"/>
                  </a:ext>
                </a:extLst>
              </p:cNvPr>
              <p:cNvSpPr/>
              <p:nvPr/>
            </p:nvSpPr>
            <p:spPr>
              <a:xfrm>
                <a:off x="2327224" y="2337776"/>
                <a:ext cx="18259" cy="193576"/>
              </a:xfrm>
              <a:custGeom>
                <a:avLst/>
                <a:gdLst/>
                <a:ahLst/>
                <a:cxnLst/>
                <a:rect l="l" t="t" r="r" b="b"/>
                <a:pathLst>
                  <a:path w="695" h="7368" extrusionOk="0">
                    <a:moveTo>
                      <a:pt x="1" y="1"/>
                    </a:moveTo>
                    <a:cubicBezTo>
                      <a:pt x="1" y="8"/>
                      <a:pt x="1" y="8"/>
                      <a:pt x="1" y="15"/>
                    </a:cubicBezTo>
                    <a:lnTo>
                      <a:pt x="1" y="7367"/>
                    </a:lnTo>
                    <a:lnTo>
                      <a:pt x="694" y="7367"/>
                    </a:lnTo>
                    <a:lnTo>
                      <a:pt x="694" y="15"/>
                    </a:lnTo>
                    <a:cubicBezTo>
                      <a:pt x="694" y="8"/>
                      <a:pt x="694" y="8"/>
                      <a:pt x="69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36" name="Google Shape;8662;p82">
                <a:extLst>
                  <a:ext uri="{FF2B5EF4-FFF2-40B4-BE49-F238E27FC236}">
                    <a16:creationId xmlns:a16="http://schemas.microsoft.com/office/drawing/2014/main" id="{2D56C05F-8F35-1187-9987-4571C7D1F681}"/>
                  </a:ext>
                </a:extLst>
              </p:cNvPr>
              <p:cNvSpPr/>
              <p:nvPr/>
            </p:nvSpPr>
            <p:spPr>
              <a:xfrm>
                <a:off x="2069543" y="2630819"/>
                <a:ext cx="227651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8665" h="1083" extrusionOk="0">
                    <a:moveTo>
                      <a:pt x="542" y="0"/>
                    </a:moveTo>
                    <a:cubicBezTo>
                      <a:pt x="244" y="0"/>
                      <a:pt x="1" y="243"/>
                      <a:pt x="1" y="541"/>
                    </a:cubicBezTo>
                    <a:cubicBezTo>
                      <a:pt x="1" y="839"/>
                      <a:pt x="244" y="1082"/>
                      <a:pt x="542" y="1082"/>
                    </a:cubicBezTo>
                    <a:lnTo>
                      <a:pt x="8123" y="1082"/>
                    </a:lnTo>
                    <a:cubicBezTo>
                      <a:pt x="8421" y="1082"/>
                      <a:pt x="8664" y="839"/>
                      <a:pt x="8664" y="541"/>
                    </a:cubicBezTo>
                    <a:cubicBezTo>
                      <a:pt x="8664" y="243"/>
                      <a:pt x="8421" y="0"/>
                      <a:pt x="812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37" name="Google Shape;8663;p82">
                <a:extLst>
                  <a:ext uri="{FF2B5EF4-FFF2-40B4-BE49-F238E27FC236}">
                    <a16:creationId xmlns:a16="http://schemas.microsoft.com/office/drawing/2014/main" id="{D78B46AC-2983-D073-6CC3-C035E1CB712A}"/>
                  </a:ext>
                </a:extLst>
              </p:cNvPr>
              <p:cNvSpPr/>
              <p:nvPr/>
            </p:nvSpPr>
            <p:spPr>
              <a:xfrm>
                <a:off x="2175237" y="2549191"/>
                <a:ext cx="14975" cy="11849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1" extrusionOk="0">
                    <a:moveTo>
                      <a:pt x="312" y="0"/>
                    </a:moveTo>
                    <a:cubicBezTo>
                      <a:pt x="266" y="0"/>
                      <a:pt x="218" y="15"/>
                      <a:pt x="174" y="48"/>
                    </a:cubicBezTo>
                    <a:cubicBezTo>
                      <a:pt x="1" y="180"/>
                      <a:pt x="91" y="451"/>
                      <a:pt x="313" y="451"/>
                    </a:cubicBezTo>
                    <a:cubicBezTo>
                      <a:pt x="410" y="451"/>
                      <a:pt x="500" y="381"/>
                      <a:pt x="528" y="284"/>
                    </a:cubicBezTo>
                    <a:cubicBezTo>
                      <a:pt x="570" y="129"/>
                      <a:pt x="448" y="0"/>
                      <a:pt x="312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38" name="Picture 37" descr="A screenshot of a cellphone&#10;&#10;AI-generated content may be incorrect.">
              <a:extLst>
                <a:ext uri="{FF2B5EF4-FFF2-40B4-BE49-F238E27FC236}">
                  <a16:creationId xmlns:a16="http://schemas.microsoft.com/office/drawing/2014/main" id="{37421423-9F2D-600B-2D27-A65231245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" b="48635"/>
            <a:stretch>
              <a:fillRect/>
            </a:stretch>
          </p:blipFill>
          <p:spPr>
            <a:xfrm>
              <a:off x="5631523" y="2391105"/>
              <a:ext cx="1591563" cy="93587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0DFB81-4BD2-30DB-8B17-E3B835BBEE19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6FB43D1-55C7-CA1C-6A6A-342FEB0BF695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4FB047-19B7-BBE7-2CAF-7EDCAF79C938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pic>
        <p:nvPicPr>
          <p:cNvPr id="3" name="Picture 2" descr="A black and white sign with a child reading a book&#10;&#10;AI-generated content may be incorrect.">
            <a:extLst>
              <a:ext uri="{FF2B5EF4-FFF2-40B4-BE49-F238E27FC236}">
                <a16:creationId xmlns:a16="http://schemas.microsoft.com/office/drawing/2014/main" id="{BC955476-3087-8C0B-4BDD-C9990E895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79" y="1961916"/>
            <a:ext cx="1846268" cy="2222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E0D07-A33F-6721-F586-C367692C4933}"/>
              </a:ext>
            </a:extLst>
          </p:cNvPr>
          <p:cNvSpPr txBox="1"/>
          <p:nvPr/>
        </p:nvSpPr>
        <p:spPr>
          <a:xfrm>
            <a:off x="5507425" y="1464354"/>
            <a:ext cx="2532071" cy="338554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Stakeholders</a:t>
            </a:r>
            <a:endParaRPr lang="en-US" sz="1600" b="1">
              <a:solidFill>
                <a:schemeClr val="tx1"/>
              </a:solidFill>
              <a:latin typeface="Encode Sans Expand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3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CFB1-134E-5EF9-B12C-03F64808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93" y="330725"/>
            <a:ext cx="4781184" cy="572700"/>
          </a:xfrm>
        </p:spPr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E54E2-C6DB-7FF5-387F-732614D63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607" y="3415536"/>
            <a:ext cx="3254100" cy="2420100"/>
          </a:xfrm>
        </p:spPr>
        <p:txBody>
          <a:bodyPr/>
          <a:lstStyle/>
          <a:p>
            <a:pPr algn="ctr"/>
            <a:r>
              <a:rPr lang="en-US" sz="1800" b="1"/>
              <a:t>Our Advisors</a:t>
            </a:r>
          </a:p>
          <a:p>
            <a:pPr algn="ctr">
              <a:lnSpc>
                <a:spcPct val="114999"/>
              </a:lnSpc>
            </a:pPr>
            <a:r>
              <a:rPr lang="en-US" sz="1800"/>
              <a:t>Professor Melissa Butler</a:t>
            </a:r>
          </a:p>
          <a:p>
            <a:pPr algn="ctr">
              <a:lnSpc>
                <a:spcPct val="114999"/>
              </a:lnSpc>
            </a:pPr>
            <a:r>
              <a:rPr lang="en-US" sz="1800"/>
              <a:t>Professor Robert Kinicki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60A9114-CB83-1FDC-87EA-7CE542B1A09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443974" y="3414713"/>
            <a:ext cx="3254100" cy="2420100"/>
          </a:xfrm>
        </p:spPr>
        <p:txBody>
          <a:bodyPr/>
          <a:lstStyle/>
          <a:p>
            <a:pPr algn="ctr"/>
            <a:r>
              <a:rPr lang="en-US" sz="1800" b="1"/>
              <a:t>Our Sponsors</a:t>
            </a:r>
          </a:p>
          <a:p>
            <a:pPr algn="ctr">
              <a:lnSpc>
                <a:spcPct val="114999"/>
              </a:lnSpc>
            </a:pPr>
            <a:r>
              <a:rPr lang="en-US" sz="1800"/>
              <a:t>Georgia </a:t>
            </a:r>
            <a:r>
              <a:rPr lang="en-US" sz="1800" err="1"/>
              <a:t>Kalpazidou</a:t>
            </a:r>
            <a:endParaRPr lang="en-US" sz="1800"/>
          </a:p>
          <a:p>
            <a:pPr algn="ctr">
              <a:lnSpc>
                <a:spcPct val="114999"/>
              </a:lnSpc>
            </a:pPr>
            <a:r>
              <a:rPr lang="en-US" sz="1800" err="1"/>
              <a:t>Akrilenia</a:t>
            </a:r>
            <a:r>
              <a:rPr lang="en-US" sz="1800"/>
              <a:t> </a:t>
            </a:r>
            <a:r>
              <a:rPr lang="en-US" sz="1800" err="1"/>
              <a:t>Kappou</a:t>
            </a:r>
            <a:endParaRPr lang="en-US" sz="1800"/>
          </a:p>
        </p:txBody>
      </p:sp>
      <p:pic>
        <p:nvPicPr>
          <p:cNvPr id="6" name="Picture 5" descr="A black and white sign with a child reading a book&#10;&#10;AI-generated content may be incorrect.">
            <a:extLst>
              <a:ext uri="{FF2B5EF4-FFF2-40B4-BE49-F238E27FC236}">
                <a16:creationId xmlns:a16="http://schemas.microsoft.com/office/drawing/2014/main" id="{357FE6B9-ECD2-A178-5B97-55748A4A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16" y="1294959"/>
            <a:ext cx="1727655" cy="2082346"/>
          </a:xfrm>
          <a:prstGeom prst="rect">
            <a:avLst/>
          </a:prstGeom>
        </p:spPr>
      </p:pic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F0F1E22C-7517-428A-A2A3-83A1C74C7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025" y="1329759"/>
            <a:ext cx="2681053" cy="20830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017064-7FFC-212E-8154-72F43888E900}"/>
              </a:ext>
            </a:extLst>
          </p:cNvPr>
          <p:cNvGrpSpPr/>
          <p:nvPr/>
        </p:nvGrpSpPr>
        <p:grpSpPr>
          <a:xfrm>
            <a:off x="241330" y="4455582"/>
            <a:ext cx="436418" cy="408710"/>
            <a:chOff x="8368146" y="-335523"/>
            <a:chExt cx="436418" cy="40871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619A59D-424D-2062-6106-EF37DA88C4B0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09F3F3-CB73-FF54-407C-8BC7E542BFE3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5356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FB3-3157-67BB-051E-09FB4BAC8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Credits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9FFBD-E78B-357F-3D0D-7ECD18C26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233" y="1165916"/>
            <a:ext cx="8633006" cy="3416400"/>
          </a:xfrm>
        </p:spPr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sz="1200" dirty="0"/>
              <a:t>Roma Migration: https://www.worldhistory.org/image/16922/map-of-romani-migration-in-the-middle-ages/</a:t>
            </a:r>
          </a:p>
          <a:p>
            <a:pPr marL="482600" indent="-342900">
              <a:buFont typeface="+mj-lt"/>
              <a:buAutoNum type="arabicPeriod"/>
            </a:pPr>
            <a:r>
              <a:rPr lang="en-US" sz="1200" dirty="0"/>
              <a:t>Roma Discrimination: </a:t>
            </a:r>
            <a:r>
              <a:rPr lang="en-US" sz="1200" dirty="0">
                <a:hlinkClick r:id="rId2"/>
              </a:rPr>
              <a:t>https://www.genocidewatch.com/single-post/country-report-the-roma-in-Romania</a:t>
            </a:r>
            <a:r>
              <a:rPr lang="en-US" sz="1200" dirty="0"/>
              <a:t> </a:t>
            </a:r>
          </a:p>
          <a:p>
            <a:pPr marL="482600" indent="-342900">
              <a:buFont typeface="+mj-lt"/>
              <a:buAutoNum type="arabicPeriod"/>
            </a:pPr>
            <a:r>
              <a:rPr lang="en-US" sz="1200" dirty="0"/>
              <a:t>Teacher and Students around table: </a:t>
            </a:r>
            <a:r>
              <a:rPr lang="en-US" sz="1200" dirty="0">
                <a:hlinkClick r:id="rId3"/>
              </a:rPr>
              <a:t>https://www.unicef.org/eca/reports/education-pathways-roma-settlements-understanding-inequality-education-and-learning</a:t>
            </a:r>
            <a:endParaRPr lang="en-US" sz="1200" dirty="0"/>
          </a:p>
          <a:p>
            <a:pPr marL="482600" indent="-342900">
              <a:buFont typeface="+mj-lt"/>
              <a:buAutoNum type="arabicPeriod"/>
            </a:pPr>
            <a:r>
              <a:rPr lang="en-US" sz="1200" dirty="0"/>
              <a:t>Side view of students in classroom: </a:t>
            </a:r>
            <a:r>
              <a:rPr lang="en-US" sz="1200" dirty="0">
                <a:hlinkClick r:id="rId4"/>
              </a:rPr>
              <a:t>https://www.aljazeera.com/opinions/2015/5/8/why-roma-kids-dont-fit-in-at-czech-schools</a:t>
            </a:r>
            <a:endParaRPr lang="en-US" sz="1200" dirty="0"/>
          </a:p>
          <a:p>
            <a:pPr marL="482600" indent="-342900">
              <a:buFont typeface="+mj-lt"/>
              <a:buAutoNum type="arabicPeriod"/>
            </a:pPr>
            <a:r>
              <a:rPr lang="en-US" sz="1200" dirty="0"/>
              <a:t>Students doing homework: </a:t>
            </a:r>
            <a:r>
              <a:rPr lang="en-US" sz="1200" dirty="0">
                <a:hlinkClick r:id="rId3"/>
              </a:rPr>
              <a:t>https://www.unicef.org/eca/reports/education-pathways-roma-settlements-understanding-inequality-education-and-learning</a:t>
            </a:r>
            <a:endParaRPr lang="en-US" sz="1200" dirty="0"/>
          </a:p>
          <a:p>
            <a:pPr marL="482600" indent="-342900">
              <a:buAutoNum type="arabicPeriod"/>
            </a:pPr>
            <a:r>
              <a:rPr lang="en-US" sz="1200" dirty="0" err="1"/>
              <a:t>Revma</a:t>
            </a:r>
            <a:r>
              <a:rPr lang="en-US" sz="1200" dirty="0"/>
              <a:t> Hub </a:t>
            </a:r>
            <a:r>
              <a:rPr lang="en-US" sz="1200" dirty="0">
                <a:hlinkClick r:id="rId5"/>
              </a:rPr>
              <a:t>https://revma-hub.vercel.app/el/resources</a:t>
            </a:r>
            <a:endParaRPr lang="en-US" sz="1200" dirty="0"/>
          </a:p>
          <a:p>
            <a:pPr marL="482600" indent="-342900">
              <a:buFont typeface="+mj-lt"/>
              <a:buAutoNum type="arabicPeriod"/>
            </a:pPr>
            <a:r>
              <a:rPr lang="en-US" sz="1200" dirty="0"/>
              <a:t>Interview: </a:t>
            </a:r>
            <a:r>
              <a:rPr lang="en-US" sz="1200" dirty="0">
                <a:hlinkClick r:id="rId6"/>
              </a:rPr>
              <a:t>https://www.istockphoto.com/photos/market-research-interview</a:t>
            </a:r>
            <a:r>
              <a:rPr lang="en-US" sz="1200" dirty="0"/>
              <a:t> </a:t>
            </a:r>
          </a:p>
          <a:p>
            <a:pPr marL="482600" indent="-342900">
              <a:buFont typeface="+mj-lt"/>
              <a:buAutoNum type="arabicPeriod"/>
            </a:pPr>
            <a:r>
              <a:rPr lang="en-US" sz="1200" dirty="0"/>
              <a:t>Adult helping students in home: </a:t>
            </a:r>
            <a:r>
              <a:rPr lang="en-US" sz="1200" dirty="0">
                <a:hlinkClick r:id="rId7"/>
              </a:rPr>
              <a:t>https://www.undp.org/eurasia/blog/data-can-make-difference-roma-inclusion</a:t>
            </a:r>
            <a:endParaRPr lang="en-US" sz="1200" dirty="0"/>
          </a:p>
          <a:p>
            <a:pPr marL="482600" indent="-342900">
              <a:buFont typeface="+mj-lt"/>
              <a:buAutoNum type="arabicPeriod"/>
            </a:pPr>
            <a:r>
              <a:rPr lang="en-US" sz="1200" dirty="0"/>
              <a:t>Faceless portrait of students in class: </a:t>
            </a:r>
            <a:r>
              <a:rPr lang="en-US" sz="1200" dirty="0">
                <a:hlinkClick r:id="rId8"/>
              </a:rPr>
              <a:t>https://coface-eu.org/opinion-ethnic-segregation-of-roma-children-in-europes-schools-demands-real-action/</a:t>
            </a:r>
            <a:endParaRPr 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9BA3E1-3D27-EECA-43B9-6B6FAA2C91B4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4B7B97-51F3-0562-F737-51AB20365BE7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3B743C-154E-56B8-DD1B-C91604367DD8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6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8">
          <a:extLst>
            <a:ext uri="{FF2B5EF4-FFF2-40B4-BE49-F238E27FC236}">
              <a16:creationId xmlns:a16="http://schemas.microsoft.com/office/drawing/2014/main" id="{C587C98C-1E14-6369-42AC-E428F94E7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9" name="Google Shape;2739;p35">
            <a:extLst>
              <a:ext uri="{FF2B5EF4-FFF2-40B4-BE49-F238E27FC236}">
                <a16:creationId xmlns:a16="http://schemas.microsoft.com/office/drawing/2014/main" id="{D71EF0A3-C94B-F7E0-9209-6E01419F484A}"/>
              </a:ext>
            </a:extLst>
          </p:cNvPr>
          <p:cNvGrpSpPr/>
          <p:nvPr/>
        </p:nvGrpSpPr>
        <p:grpSpPr>
          <a:xfrm rot="3516190">
            <a:off x="-2406" y="3316446"/>
            <a:ext cx="903030" cy="450622"/>
            <a:chOff x="5351150" y="1861950"/>
            <a:chExt cx="1036450" cy="517200"/>
          </a:xfrm>
        </p:grpSpPr>
        <p:sp>
          <p:nvSpPr>
            <p:cNvPr id="2740" name="Google Shape;2740;p35">
              <a:extLst>
                <a:ext uri="{FF2B5EF4-FFF2-40B4-BE49-F238E27FC236}">
                  <a16:creationId xmlns:a16="http://schemas.microsoft.com/office/drawing/2014/main" id="{89F44862-021A-8503-E2C7-23667187A9EE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1" name="Google Shape;2741;p35">
              <a:extLst>
                <a:ext uri="{FF2B5EF4-FFF2-40B4-BE49-F238E27FC236}">
                  <a16:creationId xmlns:a16="http://schemas.microsoft.com/office/drawing/2014/main" id="{475BDA2E-62D3-7668-7B5B-616F28506BFD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2" name="Google Shape;2742;p35">
              <a:extLst>
                <a:ext uri="{FF2B5EF4-FFF2-40B4-BE49-F238E27FC236}">
                  <a16:creationId xmlns:a16="http://schemas.microsoft.com/office/drawing/2014/main" id="{6C428A3C-61C9-0336-EB73-73BD6FC474A2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3" name="Google Shape;2743;p35">
              <a:extLst>
                <a:ext uri="{FF2B5EF4-FFF2-40B4-BE49-F238E27FC236}">
                  <a16:creationId xmlns:a16="http://schemas.microsoft.com/office/drawing/2014/main" id="{EE0BD11A-E455-C269-0D51-A06CC29C00F9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4" name="Google Shape;2744;p35">
              <a:extLst>
                <a:ext uri="{FF2B5EF4-FFF2-40B4-BE49-F238E27FC236}">
                  <a16:creationId xmlns:a16="http://schemas.microsoft.com/office/drawing/2014/main" id="{F21949F6-A774-4976-13CC-B1483F7D38B4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5" name="Google Shape;2745;p35">
              <a:extLst>
                <a:ext uri="{FF2B5EF4-FFF2-40B4-BE49-F238E27FC236}">
                  <a16:creationId xmlns:a16="http://schemas.microsoft.com/office/drawing/2014/main" id="{946AA6CD-8F49-E69A-F71D-6E84248EE4A7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6" name="Google Shape;2746;p35">
              <a:extLst>
                <a:ext uri="{FF2B5EF4-FFF2-40B4-BE49-F238E27FC236}">
                  <a16:creationId xmlns:a16="http://schemas.microsoft.com/office/drawing/2014/main" id="{D30D289E-6023-7ACD-6E1F-7BA10161A36E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7" name="Google Shape;2747;p35">
              <a:extLst>
                <a:ext uri="{FF2B5EF4-FFF2-40B4-BE49-F238E27FC236}">
                  <a16:creationId xmlns:a16="http://schemas.microsoft.com/office/drawing/2014/main" id="{6B5583EB-5D8E-8E8A-25F9-80D0F77A2040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8" name="Google Shape;2748;p35">
              <a:extLst>
                <a:ext uri="{FF2B5EF4-FFF2-40B4-BE49-F238E27FC236}">
                  <a16:creationId xmlns:a16="http://schemas.microsoft.com/office/drawing/2014/main" id="{593ED703-A4BC-5BCD-3352-9E5C1E41D79A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49" name="Google Shape;2749;p35">
              <a:extLst>
                <a:ext uri="{FF2B5EF4-FFF2-40B4-BE49-F238E27FC236}">
                  <a16:creationId xmlns:a16="http://schemas.microsoft.com/office/drawing/2014/main" id="{5EE0E78A-D349-6187-FA3F-EC779A20D868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0" name="Google Shape;2750;p35">
              <a:extLst>
                <a:ext uri="{FF2B5EF4-FFF2-40B4-BE49-F238E27FC236}">
                  <a16:creationId xmlns:a16="http://schemas.microsoft.com/office/drawing/2014/main" id="{51471C9D-5206-8F41-B906-2CD7234E0314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1" name="Google Shape;2751;p35">
              <a:extLst>
                <a:ext uri="{FF2B5EF4-FFF2-40B4-BE49-F238E27FC236}">
                  <a16:creationId xmlns:a16="http://schemas.microsoft.com/office/drawing/2014/main" id="{C852590D-4FB2-5D05-6B2E-A2D3AB343A89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2" name="Google Shape;2752;p35">
              <a:extLst>
                <a:ext uri="{FF2B5EF4-FFF2-40B4-BE49-F238E27FC236}">
                  <a16:creationId xmlns:a16="http://schemas.microsoft.com/office/drawing/2014/main" id="{0799AC78-7061-4529-ABDC-EA8B277D462A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3" name="Google Shape;2753;p35">
              <a:extLst>
                <a:ext uri="{FF2B5EF4-FFF2-40B4-BE49-F238E27FC236}">
                  <a16:creationId xmlns:a16="http://schemas.microsoft.com/office/drawing/2014/main" id="{563B0500-00E5-A4DB-BA1D-F32F5BADB3DE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4" name="Google Shape;2754;p35">
              <a:extLst>
                <a:ext uri="{FF2B5EF4-FFF2-40B4-BE49-F238E27FC236}">
                  <a16:creationId xmlns:a16="http://schemas.microsoft.com/office/drawing/2014/main" id="{5F69656A-BCB0-055B-49A8-8BF98389B475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5" name="Google Shape;2755;p35">
              <a:extLst>
                <a:ext uri="{FF2B5EF4-FFF2-40B4-BE49-F238E27FC236}">
                  <a16:creationId xmlns:a16="http://schemas.microsoft.com/office/drawing/2014/main" id="{5D73588A-2974-C29B-AD82-91AB95AF1A4D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6" name="Google Shape;2756;p35">
              <a:extLst>
                <a:ext uri="{FF2B5EF4-FFF2-40B4-BE49-F238E27FC236}">
                  <a16:creationId xmlns:a16="http://schemas.microsoft.com/office/drawing/2014/main" id="{059C63FD-ECE2-4792-90D2-A32C25548D85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7" name="Google Shape;2757;p35">
              <a:extLst>
                <a:ext uri="{FF2B5EF4-FFF2-40B4-BE49-F238E27FC236}">
                  <a16:creationId xmlns:a16="http://schemas.microsoft.com/office/drawing/2014/main" id="{B234CEE3-12A2-C6BF-0C62-5FBDBD314977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8" name="Google Shape;2758;p35">
              <a:extLst>
                <a:ext uri="{FF2B5EF4-FFF2-40B4-BE49-F238E27FC236}">
                  <a16:creationId xmlns:a16="http://schemas.microsoft.com/office/drawing/2014/main" id="{43382612-CE46-08FC-F2C6-3F9444B873CD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59" name="Google Shape;2759;p35">
              <a:extLst>
                <a:ext uri="{FF2B5EF4-FFF2-40B4-BE49-F238E27FC236}">
                  <a16:creationId xmlns:a16="http://schemas.microsoft.com/office/drawing/2014/main" id="{BE6DE17E-2258-DB5C-102A-F0ABD70E5753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0" name="Google Shape;2760;p35">
              <a:extLst>
                <a:ext uri="{FF2B5EF4-FFF2-40B4-BE49-F238E27FC236}">
                  <a16:creationId xmlns:a16="http://schemas.microsoft.com/office/drawing/2014/main" id="{65852700-53E5-14DD-496D-4F47F501F815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1" name="Google Shape;2761;p35">
              <a:extLst>
                <a:ext uri="{FF2B5EF4-FFF2-40B4-BE49-F238E27FC236}">
                  <a16:creationId xmlns:a16="http://schemas.microsoft.com/office/drawing/2014/main" id="{B31A1C96-9F33-872E-AC41-5F5D318B5105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762" name="Google Shape;2762;p35">
            <a:extLst>
              <a:ext uri="{FF2B5EF4-FFF2-40B4-BE49-F238E27FC236}">
                <a16:creationId xmlns:a16="http://schemas.microsoft.com/office/drawing/2014/main" id="{99D68F1F-8FF7-6DE5-342B-BBB8AA6A8374}"/>
              </a:ext>
            </a:extLst>
          </p:cNvPr>
          <p:cNvGrpSpPr/>
          <p:nvPr/>
        </p:nvGrpSpPr>
        <p:grpSpPr>
          <a:xfrm rot="1863780" flipH="1">
            <a:off x="2112088" y="4501541"/>
            <a:ext cx="654799" cy="987590"/>
            <a:chOff x="5185050" y="2463125"/>
            <a:chExt cx="751475" cy="1133400"/>
          </a:xfrm>
        </p:grpSpPr>
        <p:sp>
          <p:nvSpPr>
            <p:cNvPr id="2763" name="Google Shape;2763;p35">
              <a:extLst>
                <a:ext uri="{FF2B5EF4-FFF2-40B4-BE49-F238E27FC236}">
                  <a16:creationId xmlns:a16="http://schemas.microsoft.com/office/drawing/2014/main" id="{7FB3605B-89FE-606E-DA46-07F1CAAA22DB}"/>
                </a:ext>
              </a:extLst>
            </p:cNvPr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4" name="Google Shape;2764;p35">
              <a:extLst>
                <a:ext uri="{FF2B5EF4-FFF2-40B4-BE49-F238E27FC236}">
                  <a16:creationId xmlns:a16="http://schemas.microsoft.com/office/drawing/2014/main" id="{051C5103-9D02-952A-1FF0-A9295F330252}"/>
                </a:ext>
              </a:extLst>
            </p:cNvPr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765" name="Google Shape;2765;p35">
            <a:extLst>
              <a:ext uri="{FF2B5EF4-FFF2-40B4-BE49-F238E27FC236}">
                <a16:creationId xmlns:a16="http://schemas.microsoft.com/office/drawing/2014/main" id="{08C9FAC7-E70A-B433-66DA-A22930CCA210}"/>
              </a:ext>
            </a:extLst>
          </p:cNvPr>
          <p:cNvGrpSpPr/>
          <p:nvPr/>
        </p:nvGrpSpPr>
        <p:grpSpPr>
          <a:xfrm rot="2350091">
            <a:off x="8499415" y="3465789"/>
            <a:ext cx="620939" cy="895132"/>
            <a:chOff x="3563300" y="2901850"/>
            <a:chExt cx="712675" cy="1027375"/>
          </a:xfrm>
        </p:grpSpPr>
        <p:sp>
          <p:nvSpPr>
            <p:cNvPr id="2766" name="Google Shape;2766;p35">
              <a:extLst>
                <a:ext uri="{FF2B5EF4-FFF2-40B4-BE49-F238E27FC236}">
                  <a16:creationId xmlns:a16="http://schemas.microsoft.com/office/drawing/2014/main" id="{89E6231E-AA66-CB89-25A4-EC3F4B7A5CC7}"/>
                </a:ext>
              </a:extLst>
            </p:cNvPr>
            <p:cNvSpPr/>
            <p:nvPr/>
          </p:nvSpPr>
          <p:spPr>
            <a:xfrm>
              <a:off x="3563300" y="2901850"/>
              <a:ext cx="232775" cy="228700"/>
            </a:xfrm>
            <a:custGeom>
              <a:avLst/>
              <a:gdLst/>
              <a:ahLst/>
              <a:cxnLst/>
              <a:rect l="l" t="t" r="r" b="b"/>
              <a:pathLst>
                <a:path w="9311" h="9148" extrusionOk="0">
                  <a:moveTo>
                    <a:pt x="1874" y="1"/>
                  </a:moveTo>
                  <a:cubicBezTo>
                    <a:pt x="1302" y="1"/>
                    <a:pt x="757" y="187"/>
                    <a:pt x="438" y="653"/>
                  </a:cubicBezTo>
                  <a:cubicBezTo>
                    <a:pt x="1" y="1230"/>
                    <a:pt x="100" y="2065"/>
                    <a:pt x="438" y="2722"/>
                  </a:cubicBezTo>
                  <a:cubicBezTo>
                    <a:pt x="896" y="3657"/>
                    <a:pt x="1731" y="4373"/>
                    <a:pt x="2627" y="4950"/>
                  </a:cubicBezTo>
                  <a:cubicBezTo>
                    <a:pt x="4676" y="6621"/>
                    <a:pt x="7321" y="7337"/>
                    <a:pt x="9311" y="9147"/>
                  </a:cubicBezTo>
                  <a:cubicBezTo>
                    <a:pt x="8037" y="7436"/>
                    <a:pt x="7520" y="5308"/>
                    <a:pt x="6366" y="3478"/>
                  </a:cubicBezTo>
                  <a:cubicBezTo>
                    <a:pt x="5511" y="2125"/>
                    <a:pt x="4437" y="772"/>
                    <a:pt x="2925" y="195"/>
                  </a:cubicBezTo>
                  <a:cubicBezTo>
                    <a:pt x="2597" y="73"/>
                    <a:pt x="2230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7" name="Google Shape;2767;p35">
              <a:extLst>
                <a:ext uri="{FF2B5EF4-FFF2-40B4-BE49-F238E27FC236}">
                  <a16:creationId xmlns:a16="http://schemas.microsoft.com/office/drawing/2014/main" id="{E8F2BB87-92B6-FF15-8C5B-B8EAE7061816}"/>
                </a:ext>
              </a:extLst>
            </p:cNvPr>
            <p:cNvSpPr/>
            <p:nvPr/>
          </p:nvSpPr>
          <p:spPr>
            <a:xfrm>
              <a:off x="4130250" y="3368575"/>
              <a:ext cx="145725" cy="319450"/>
            </a:xfrm>
            <a:custGeom>
              <a:avLst/>
              <a:gdLst/>
              <a:ahLst/>
              <a:cxnLst/>
              <a:rect l="l" t="t" r="r" b="b"/>
              <a:pathLst>
                <a:path w="5829" h="12778" extrusionOk="0">
                  <a:moveTo>
                    <a:pt x="3219" y="0"/>
                  </a:moveTo>
                  <a:cubicBezTo>
                    <a:pt x="3053" y="0"/>
                    <a:pt x="2887" y="27"/>
                    <a:pt x="2726" y="86"/>
                  </a:cubicBezTo>
                  <a:cubicBezTo>
                    <a:pt x="1890" y="385"/>
                    <a:pt x="1492" y="1320"/>
                    <a:pt x="1353" y="2195"/>
                  </a:cubicBezTo>
                  <a:cubicBezTo>
                    <a:pt x="1055" y="3945"/>
                    <a:pt x="1254" y="5736"/>
                    <a:pt x="1274" y="7486"/>
                  </a:cubicBezTo>
                  <a:cubicBezTo>
                    <a:pt x="1293" y="9555"/>
                    <a:pt x="597" y="10948"/>
                    <a:pt x="0" y="12778"/>
                  </a:cubicBezTo>
                  <a:cubicBezTo>
                    <a:pt x="2686" y="11942"/>
                    <a:pt x="4576" y="7785"/>
                    <a:pt x="5272" y="5338"/>
                  </a:cubicBezTo>
                  <a:cubicBezTo>
                    <a:pt x="5670" y="3886"/>
                    <a:pt x="5829" y="2255"/>
                    <a:pt x="4974" y="1021"/>
                  </a:cubicBezTo>
                  <a:cubicBezTo>
                    <a:pt x="4575" y="447"/>
                    <a:pt x="3894" y="0"/>
                    <a:pt x="3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8" name="Google Shape;2768;p35">
              <a:extLst>
                <a:ext uri="{FF2B5EF4-FFF2-40B4-BE49-F238E27FC236}">
                  <a16:creationId xmlns:a16="http://schemas.microsoft.com/office/drawing/2014/main" id="{A48B450D-94C7-5FDA-E06B-ECEFFAAA1FCA}"/>
                </a:ext>
              </a:extLst>
            </p:cNvPr>
            <p:cNvSpPr/>
            <p:nvPr/>
          </p:nvSpPr>
          <p:spPr>
            <a:xfrm>
              <a:off x="3796550" y="3558600"/>
              <a:ext cx="320800" cy="155950"/>
            </a:xfrm>
            <a:custGeom>
              <a:avLst/>
              <a:gdLst/>
              <a:ahLst/>
              <a:cxnLst/>
              <a:rect l="l" t="t" r="r" b="b"/>
              <a:pathLst>
                <a:path w="12832" h="6238" extrusionOk="0">
                  <a:moveTo>
                    <a:pt x="1839" y="0"/>
                  </a:moveTo>
                  <a:cubicBezTo>
                    <a:pt x="1465" y="0"/>
                    <a:pt x="1105" y="92"/>
                    <a:pt x="796" y="323"/>
                  </a:cubicBezTo>
                  <a:cubicBezTo>
                    <a:pt x="100" y="820"/>
                    <a:pt x="0" y="1875"/>
                    <a:pt x="319" y="2710"/>
                  </a:cubicBezTo>
                  <a:cubicBezTo>
                    <a:pt x="876" y="4103"/>
                    <a:pt x="2308" y="4898"/>
                    <a:pt x="3720" y="5356"/>
                  </a:cubicBezTo>
                  <a:cubicBezTo>
                    <a:pt x="5085" y="5800"/>
                    <a:pt x="7081" y="6237"/>
                    <a:pt x="8959" y="6237"/>
                  </a:cubicBezTo>
                  <a:cubicBezTo>
                    <a:pt x="10448" y="6237"/>
                    <a:pt x="11863" y="5962"/>
                    <a:pt x="12831" y="5197"/>
                  </a:cubicBezTo>
                  <a:cubicBezTo>
                    <a:pt x="11001" y="4660"/>
                    <a:pt x="9430" y="4461"/>
                    <a:pt x="7739" y="3267"/>
                  </a:cubicBezTo>
                  <a:cubicBezTo>
                    <a:pt x="6286" y="2273"/>
                    <a:pt x="4934" y="1079"/>
                    <a:pt x="3303" y="363"/>
                  </a:cubicBezTo>
                  <a:cubicBezTo>
                    <a:pt x="2850" y="159"/>
                    <a:pt x="2333" y="0"/>
                    <a:pt x="1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69" name="Google Shape;2769;p35">
              <a:extLst>
                <a:ext uri="{FF2B5EF4-FFF2-40B4-BE49-F238E27FC236}">
                  <a16:creationId xmlns:a16="http://schemas.microsoft.com/office/drawing/2014/main" id="{8CF599B8-964A-94B4-12B8-A9983B8D2E34}"/>
                </a:ext>
              </a:extLst>
            </p:cNvPr>
            <p:cNvSpPr/>
            <p:nvPr/>
          </p:nvSpPr>
          <p:spPr>
            <a:xfrm>
              <a:off x="4054150" y="3170200"/>
              <a:ext cx="120375" cy="326875"/>
            </a:xfrm>
            <a:custGeom>
              <a:avLst/>
              <a:gdLst/>
              <a:ahLst/>
              <a:cxnLst/>
              <a:rect l="l" t="t" r="r" b="b"/>
              <a:pathLst>
                <a:path w="4815" h="13075" extrusionOk="0">
                  <a:moveTo>
                    <a:pt x="2163" y="1"/>
                  </a:moveTo>
                  <a:cubicBezTo>
                    <a:pt x="1941" y="1"/>
                    <a:pt x="1720" y="45"/>
                    <a:pt x="1513" y="144"/>
                  </a:cubicBezTo>
                  <a:cubicBezTo>
                    <a:pt x="717" y="502"/>
                    <a:pt x="419" y="1496"/>
                    <a:pt x="339" y="2372"/>
                  </a:cubicBezTo>
                  <a:cubicBezTo>
                    <a:pt x="200" y="4142"/>
                    <a:pt x="558" y="5913"/>
                    <a:pt x="757" y="7663"/>
                  </a:cubicBezTo>
                  <a:cubicBezTo>
                    <a:pt x="995" y="9732"/>
                    <a:pt x="419" y="11184"/>
                    <a:pt x="1" y="13074"/>
                  </a:cubicBezTo>
                  <a:cubicBezTo>
                    <a:pt x="2587" y="11900"/>
                    <a:pt x="4079" y="7623"/>
                    <a:pt x="4536" y="5117"/>
                  </a:cubicBezTo>
                  <a:cubicBezTo>
                    <a:pt x="4815" y="3645"/>
                    <a:pt x="4795" y="1994"/>
                    <a:pt x="3840" y="860"/>
                  </a:cubicBezTo>
                  <a:cubicBezTo>
                    <a:pt x="3443" y="360"/>
                    <a:pt x="2795" y="1"/>
                    <a:pt x="2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0" name="Google Shape;2770;p35">
              <a:extLst>
                <a:ext uri="{FF2B5EF4-FFF2-40B4-BE49-F238E27FC236}">
                  <a16:creationId xmlns:a16="http://schemas.microsoft.com/office/drawing/2014/main" id="{41464E74-EB50-6453-E328-C054DDB0DE2E}"/>
                </a:ext>
              </a:extLst>
            </p:cNvPr>
            <p:cNvSpPr/>
            <p:nvPr/>
          </p:nvSpPr>
          <p:spPr>
            <a:xfrm>
              <a:off x="3714000" y="3392275"/>
              <a:ext cx="327750" cy="140750"/>
            </a:xfrm>
            <a:custGeom>
              <a:avLst/>
              <a:gdLst/>
              <a:ahLst/>
              <a:cxnLst/>
              <a:rect l="l" t="t" r="r" b="b"/>
              <a:pathLst>
                <a:path w="13110" h="5630" extrusionOk="0">
                  <a:moveTo>
                    <a:pt x="1902" y="1"/>
                  </a:moveTo>
                  <a:cubicBezTo>
                    <a:pt x="1447" y="1"/>
                    <a:pt x="1016" y="113"/>
                    <a:pt x="677" y="411"/>
                  </a:cubicBezTo>
                  <a:cubicBezTo>
                    <a:pt x="0" y="968"/>
                    <a:pt x="0" y="2063"/>
                    <a:pt x="398" y="2838"/>
                  </a:cubicBezTo>
                  <a:cubicBezTo>
                    <a:pt x="1074" y="4151"/>
                    <a:pt x="2586" y="4828"/>
                    <a:pt x="4019" y="5186"/>
                  </a:cubicBezTo>
                  <a:cubicBezTo>
                    <a:pt x="5092" y="5426"/>
                    <a:pt x="6546" y="5629"/>
                    <a:pt x="8020" y="5629"/>
                  </a:cubicBezTo>
                  <a:cubicBezTo>
                    <a:pt x="9960" y="5629"/>
                    <a:pt x="11933" y="5277"/>
                    <a:pt x="13109" y="4191"/>
                  </a:cubicBezTo>
                  <a:cubicBezTo>
                    <a:pt x="11220" y="3833"/>
                    <a:pt x="9648" y="3753"/>
                    <a:pt x="7858" y="2739"/>
                  </a:cubicBezTo>
                  <a:cubicBezTo>
                    <a:pt x="6306" y="1844"/>
                    <a:pt x="4854" y="809"/>
                    <a:pt x="3183" y="232"/>
                  </a:cubicBezTo>
                  <a:cubicBezTo>
                    <a:pt x="2770" y="98"/>
                    <a:pt x="2325" y="1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1" name="Google Shape;2771;p35">
              <a:extLst>
                <a:ext uri="{FF2B5EF4-FFF2-40B4-BE49-F238E27FC236}">
                  <a16:creationId xmlns:a16="http://schemas.microsoft.com/office/drawing/2014/main" id="{B6471436-3AA6-5DAD-9696-338282D95B00}"/>
                </a:ext>
              </a:extLst>
            </p:cNvPr>
            <p:cNvSpPr/>
            <p:nvPr/>
          </p:nvSpPr>
          <p:spPr>
            <a:xfrm>
              <a:off x="3928325" y="3013225"/>
              <a:ext cx="104975" cy="306300"/>
            </a:xfrm>
            <a:custGeom>
              <a:avLst/>
              <a:gdLst/>
              <a:ahLst/>
              <a:cxnLst/>
              <a:rect l="l" t="t" r="r" b="b"/>
              <a:pathLst>
                <a:path w="4199" h="12252" extrusionOk="0">
                  <a:moveTo>
                    <a:pt x="1607" y="1"/>
                  </a:moveTo>
                  <a:cubicBezTo>
                    <a:pt x="1352" y="1"/>
                    <a:pt x="1102" y="61"/>
                    <a:pt x="876" y="196"/>
                  </a:cubicBezTo>
                  <a:cubicBezTo>
                    <a:pt x="180" y="614"/>
                    <a:pt x="1" y="1549"/>
                    <a:pt x="1" y="2365"/>
                  </a:cubicBezTo>
                  <a:cubicBezTo>
                    <a:pt x="21" y="3996"/>
                    <a:pt x="558" y="5587"/>
                    <a:pt x="876" y="7218"/>
                  </a:cubicBezTo>
                  <a:cubicBezTo>
                    <a:pt x="1274" y="9069"/>
                    <a:pt x="876" y="10501"/>
                    <a:pt x="657" y="12251"/>
                  </a:cubicBezTo>
                  <a:cubicBezTo>
                    <a:pt x="2945" y="10958"/>
                    <a:pt x="3900" y="6860"/>
                    <a:pt x="4099" y="4533"/>
                  </a:cubicBezTo>
                  <a:cubicBezTo>
                    <a:pt x="4198" y="3160"/>
                    <a:pt x="4059" y="1609"/>
                    <a:pt x="3084" y="654"/>
                  </a:cubicBezTo>
                  <a:cubicBezTo>
                    <a:pt x="2694" y="264"/>
                    <a:pt x="2140" y="1"/>
                    <a:pt x="1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2" name="Google Shape;2772;p35">
              <a:extLst>
                <a:ext uri="{FF2B5EF4-FFF2-40B4-BE49-F238E27FC236}">
                  <a16:creationId xmlns:a16="http://schemas.microsoft.com/office/drawing/2014/main" id="{FCFCB9B1-DA34-4362-3CEC-AAA76AB2D4C4}"/>
                </a:ext>
              </a:extLst>
            </p:cNvPr>
            <p:cNvSpPr/>
            <p:nvPr/>
          </p:nvSpPr>
          <p:spPr>
            <a:xfrm>
              <a:off x="3622475" y="3250475"/>
              <a:ext cx="310350" cy="118175"/>
            </a:xfrm>
            <a:custGeom>
              <a:avLst/>
              <a:gdLst/>
              <a:ahLst/>
              <a:cxnLst/>
              <a:rect l="l" t="t" r="r" b="b"/>
              <a:pathLst>
                <a:path w="12414" h="4727" extrusionOk="0">
                  <a:moveTo>
                    <a:pt x="1997" y="0"/>
                  </a:moveTo>
                  <a:cubicBezTo>
                    <a:pt x="1452" y="0"/>
                    <a:pt x="924" y="129"/>
                    <a:pt x="578" y="513"/>
                  </a:cubicBezTo>
                  <a:cubicBezTo>
                    <a:pt x="1" y="1110"/>
                    <a:pt x="100" y="2065"/>
                    <a:pt x="558" y="2761"/>
                  </a:cubicBezTo>
                  <a:cubicBezTo>
                    <a:pt x="1294" y="3935"/>
                    <a:pt x="2766" y="4412"/>
                    <a:pt x="4139" y="4591"/>
                  </a:cubicBezTo>
                  <a:cubicBezTo>
                    <a:pt x="4742" y="4673"/>
                    <a:pt x="5468" y="4726"/>
                    <a:pt x="6242" y="4726"/>
                  </a:cubicBezTo>
                  <a:cubicBezTo>
                    <a:pt x="8481" y="4726"/>
                    <a:pt x="11128" y="4284"/>
                    <a:pt x="12414" y="2821"/>
                  </a:cubicBezTo>
                  <a:cubicBezTo>
                    <a:pt x="10644" y="2662"/>
                    <a:pt x="9171" y="2741"/>
                    <a:pt x="7441" y="1966"/>
                  </a:cubicBezTo>
                  <a:cubicBezTo>
                    <a:pt x="5949" y="1329"/>
                    <a:pt x="4477" y="474"/>
                    <a:pt x="2885" y="96"/>
                  </a:cubicBezTo>
                  <a:cubicBezTo>
                    <a:pt x="2603" y="39"/>
                    <a:pt x="2298" y="0"/>
                    <a:pt x="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3" name="Google Shape;2773;p35">
              <a:extLst>
                <a:ext uri="{FF2B5EF4-FFF2-40B4-BE49-F238E27FC236}">
                  <a16:creationId xmlns:a16="http://schemas.microsoft.com/office/drawing/2014/main" id="{9E195A44-6F95-A834-40FB-4784835B9247}"/>
                </a:ext>
              </a:extLst>
            </p:cNvPr>
            <p:cNvSpPr/>
            <p:nvPr/>
          </p:nvSpPr>
          <p:spPr>
            <a:xfrm>
              <a:off x="3821425" y="2928275"/>
              <a:ext cx="89525" cy="256475"/>
            </a:xfrm>
            <a:custGeom>
              <a:avLst/>
              <a:gdLst/>
              <a:ahLst/>
              <a:cxnLst/>
              <a:rect l="l" t="t" r="r" b="b"/>
              <a:pathLst>
                <a:path w="3581" h="10259" extrusionOk="0">
                  <a:moveTo>
                    <a:pt x="1364" y="1"/>
                  </a:moveTo>
                  <a:cubicBezTo>
                    <a:pt x="1129" y="1"/>
                    <a:pt x="899" y="60"/>
                    <a:pt x="696" y="193"/>
                  </a:cubicBezTo>
                  <a:cubicBezTo>
                    <a:pt x="119" y="571"/>
                    <a:pt x="0" y="1327"/>
                    <a:pt x="20" y="2023"/>
                  </a:cubicBezTo>
                  <a:cubicBezTo>
                    <a:pt x="100" y="3395"/>
                    <a:pt x="577" y="4708"/>
                    <a:pt x="895" y="6041"/>
                  </a:cubicBezTo>
                  <a:cubicBezTo>
                    <a:pt x="1273" y="7593"/>
                    <a:pt x="995" y="8766"/>
                    <a:pt x="875" y="10258"/>
                  </a:cubicBezTo>
                  <a:cubicBezTo>
                    <a:pt x="2725" y="9144"/>
                    <a:pt x="3461" y="5703"/>
                    <a:pt x="3541" y="3714"/>
                  </a:cubicBezTo>
                  <a:cubicBezTo>
                    <a:pt x="3581" y="2580"/>
                    <a:pt x="3402" y="1307"/>
                    <a:pt x="2566" y="511"/>
                  </a:cubicBezTo>
                  <a:cubicBezTo>
                    <a:pt x="2244" y="201"/>
                    <a:pt x="179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4" name="Google Shape;2774;p35">
              <a:extLst>
                <a:ext uri="{FF2B5EF4-FFF2-40B4-BE49-F238E27FC236}">
                  <a16:creationId xmlns:a16="http://schemas.microsoft.com/office/drawing/2014/main" id="{80164D53-A6FD-6D21-D856-E5657FBCF317}"/>
                </a:ext>
              </a:extLst>
            </p:cNvPr>
            <p:cNvSpPr/>
            <p:nvPr/>
          </p:nvSpPr>
          <p:spPr>
            <a:xfrm>
              <a:off x="3574250" y="3135025"/>
              <a:ext cx="259625" cy="96000"/>
            </a:xfrm>
            <a:custGeom>
              <a:avLst/>
              <a:gdLst/>
              <a:ahLst/>
              <a:cxnLst/>
              <a:rect l="l" t="t" r="r" b="b"/>
              <a:pathLst>
                <a:path w="10385" h="3840" extrusionOk="0">
                  <a:moveTo>
                    <a:pt x="1654" y="1"/>
                  </a:moveTo>
                  <a:cubicBezTo>
                    <a:pt x="1193" y="1"/>
                    <a:pt x="741" y="121"/>
                    <a:pt x="438" y="477"/>
                  </a:cubicBezTo>
                  <a:cubicBezTo>
                    <a:pt x="0" y="974"/>
                    <a:pt x="100" y="1789"/>
                    <a:pt x="498" y="2366"/>
                  </a:cubicBezTo>
                  <a:cubicBezTo>
                    <a:pt x="1154" y="3301"/>
                    <a:pt x="2387" y="3659"/>
                    <a:pt x="3521" y="3779"/>
                  </a:cubicBezTo>
                  <a:cubicBezTo>
                    <a:pt x="3900" y="3817"/>
                    <a:pt x="4335" y="3840"/>
                    <a:pt x="4802" y="3840"/>
                  </a:cubicBezTo>
                  <a:cubicBezTo>
                    <a:pt x="6759" y="3840"/>
                    <a:pt x="9260" y="3438"/>
                    <a:pt x="10384" y="2088"/>
                  </a:cubicBezTo>
                  <a:cubicBezTo>
                    <a:pt x="8892" y="1988"/>
                    <a:pt x="7699" y="2108"/>
                    <a:pt x="6207" y="1511"/>
                  </a:cubicBezTo>
                  <a:cubicBezTo>
                    <a:pt x="4934" y="994"/>
                    <a:pt x="3700" y="357"/>
                    <a:pt x="2348" y="79"/>
                  </a:cubicBezTo>
                  <a:cubicBezTo>
                    <a:pt x="2126" y="32"/>
                    <a:pt x="1889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5" name="Google Shape;2775;p35">
              <a:extLst>
                <a:ext uri="{FF2B5EF4-FFF2-40B4-BE49-F238E27FC236}">
                  <a16:creationId xmlns:a16="http://schemas.microsoft.com/office/drawing/2014/main" id="{6FEEE377-2686-EFBC-3DD4-CBA91A7E50EE}"/>
                </a:ext>
              </a:extLst>
            </p:cNvPr>
            <p:cNvSpPr/>
            <p:nvPr/>
          </p:nvSpPr>
          <p:spPr>
            <a:xfrm>
              <a:off x="3659300" y="2992750"/>
              <a:ext cx="512750" cy="936475"/>
            </a:xfrm>
            <a:custGeom>
              <a:avLst/>
              <a:gdLst/>
              <a:ahLst/>
              <a:cxnLst/>
              <a:rect l="l" t="t" r="r" b="b"/>
              <a:pathLst>
                <a:path w="20510" h="37459" extrusionOk="0">
                  <a:moveTo>
                    <a:pt x="0" y="1"/>
                  </a:moveTo>
                  <a:lnTo>
                    <a:pt x="0" y="1"/>
                  </a:lnTo>
                  <a:cubicBezTo>
                    <a:pt x="2566" y="2587"/>
                    <a:pt x="4993" y="5272"/>
                    <a:pt x="7281" y="8097"/>
                  </a:cubicBezTo>
                  <a:cubicBezTo>
                    <a:pt x="14104" y="16532"/>
                    <a:pt x="19216" y="26578"/>
                    <a:pt x="20509" y="37459"/>
                  </a:cubicBezTo>
                  <a:cubicBezTo>
                    <a:pt x="19813" y="22679"/>
                    <a:pt x="10921" y="94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6" name="Google Shape;2776;p35">
              <a:extLst>
                <a:ext uri="{FF2B5EF4-FFF2-40B4-BE49-F238E27FC236}">
                  <a16:creationId xmlns:a16="http://schemas.microsoft.com/office/drawing/2014/main" id="{9F86DCAC-8B07-E3D7-1C75-4FDE6B9316D9}"/>
                </a:ext>
              </a:extLst>
            </p:cNvPr>
            <p:cNvSpPr/>
            <p:nvPr/>
          </p:nvSpPr>
          <p:spPr>
            <a:xfrm>
              <a:off x="3831350" y="3005200"/>
              <a:ext cx="42800" cy="186500"/>
            </a:xfrm>
            <a:custGeom>
              <a:avLst/>
              <a:gdLst/>
              <a:ahLst/>
              <a:cxnLst/>
              <a:rect l="l" t="t" r="r" b="b"/>
              <a:pathLst>
                <a:path w="1712" h="7460" extrusionOk="0">
                  <a:moveTo>
                    <a:pt x="1473" y="0"/>
                  </a:moveTo>
                  <a:lnTo>
                    <a:pt x="1473" y="0"/>
                  </a:lnTo>
                  <a:cubicBezTo>
                    <a:pt x="1373" y="2507"/>
                    <a:pt x="1373" y="5272"/>
                    <a:pt x="1" y="7460"/>
                  </a:cubicBezTo>
                  <a:cubicBezTo>
                    <a:pt x="1692" y="5391"/>
                    <a:pt x="1712" y="2527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7" name="Google Shape;2777;p35">
              <a:extLst>
                <a:ext uri="{FF2B5EF4-FFF2-40B4-BE49-F238E27FC236}">
                  <a16:creationId xmlns:a16="http://schemas.microsoft.com/office/drawing/2014/main" id="{7A24CD50-DAFF-A021-38EF-43BBAC89D67D}"/>
                </a:ext>
              </a:extLst>
            </p:cNvPr>
            <p:cNvSpPr/>
            <p:nvPr/>
          </p:nvSpPr>
          <p:spPr>
            <a:xfrm>
              <a:off x="3934800" y="3132000"/>
              <a:ext cx="55725" cy="193500"/>
            </a:xfrm>
            <a:custGeom>
              <a:avLst/>
              <a:gdLst/>
              <a:ahLst/>
              <a:cxnLst/>
              <a:rect l="l" t="t" r="r" b="b"/>
              <a:pathLst>
                <a:path w="2229" h="7740" extrusionOk="0">
                  <a:moveTo>
                    <a:pt x="2189" y="1"/>
                  </a:moveTo>
                  <a:cubicBezTo>
                    <a:pt x="1890" y="2627"/>
                    <a:pt x="1691" y="5571"/>
                    <a:pt x="1" y="7739"/>
                  </a:cubicBezTo>
                  <a:cubicBezTo>
                    <a:pt x="1990" y="5710"/>
                    <a:pt x="2229" y="2686"/>
                    <a:pt x="2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8" name="Google Shape;2778;p35">
              <a:extLst>
                <a:ext uri="{FF2B5EF4-FFF2-40B4-BE49-F238E27FC236}">
                  <a16:creationId xmlns:a16="http://schemas.microsoft.com/office/drawing/2014/main" id="{B4E15557-D38F-001A-35E2-CB729E499A0D}"/>
                </a:ext>
              </a:extLst>
            </p:cNvPr>
            <p:cNvSpPr/>
            <p:nvPr/>
          </p:nvSpPr>
          <p:spPr>
            <a:xfrm>
              <a:off x="4046700" y="3277225"/>
              <a:ext cx="78600" cy="222825"/>
            </a:xfrm>
            <a:custGeom>
              <a:avLst/>
              <a:gdLst/>
              <a:ahLst/>
              <a:cxnLst/>
              <a:rect l="l" t="t" r="r" b="b"/>
              <a:pathLst>
                <a:path w="3144" h="8913" extrusionOk="0">
                  <a:moveTo>
                    <a:pt x="3024" y="0"/>
                  </a:moveTo>
                  <a:cubicBezTo>
                    <a:pt x="2805" y="3163"/>
                    <a:pt x="2328" y="6565"/>
                    <a:pt x="0" y="8912"/>
                  </a:cubicBezTo>
                  <a:cubicBezTo>
                    <a:pt x="2606" y="6804"/>
                    <a:pt x="3143" y="3163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79" name="Google Shape;2779;p35">
              <a:extLst>
                <a:ext uri="{FF2B5EF4-FFF2-40B4-BE49-F238E27FC236}">
                  <a16:creationId xmlns:a16="http://schemas.microsoft.com/office/drawing/2014/main" id="{CBFF4D97-9DC8-420D-142B-327BBF89CD4B}"/>
                </a:ext>
              </a:extLst>
            </p:cNvPr>
            <p:cNvSpPr/>
            <p:nvPr/>
          </p:nvSpPr>
          <p:spPr>
            <a:xfrm>
              <a:off x="4124275" y="3492575"/>
              <a:ext cx="74625" cy="193475"/>
            </a:xfrm>
            <a:custGeom>
              <a:avLst/>
              <a:gdLst/>
              <a:ahLst/>
              <a:cxnLst/>
              <a:rect l="l" t="t" r="r" b="b"/>
              <a:pathLst>
                <a:path w="2985" h="7739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567" y="2725"/>
                    <a:pt x="2070" y="5689"/>
                    <a:pt x="1" y="7738"/>
                  </a:cubicBezTo>
                  <a:cubicBezTo>
                    <a:pt x="2308" y="5948"/>
                    <a:pt x="2905" y="2785"/>
                    <a:pt x="2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0" name="Google Shape;2780;p35">
              <a:extLst>
                <a:ext uri="{FF2B5EF4-FFF2-40B4-BE49-F238E27FC236}">
                  <a16:creationId xmlns:a16="http://schemas.microsoft.com/office/drawing/2014/main" id="{D938749D-7602-F370-5740-FCA6A606FCCC}"/>
                </a:ext>
              </a:extLst>
            </p:cNvPr>
            <p:cNvSpPr/>
            <p:nvPr/>
          </p:nvSpPr>
          <p:spPr>
            <a:xfrm>
              <a:off x="3648850" y="3192675"/>
              <a:ext cx="177075" cy="20025"/>
            </a:xfrm>
            <a:custGeom>
              <a:avLst/>
              <a:gdLst/>
              <a:ahLst/>
              <a:cxnLst/>
              <a:rect l="l" t="t" r="r" b="b"/>
              <a:pathLst>
                <a:path w="7083" h="801" extrusionOk="0">
                  <a:moveTo>
                    <a:pt x="7082" y="1"/>
                  </a:moveTo>
                  <a:lnTo>
                    <a:pt x="7082" y="1"/>
                  </a:lnTo>
                  <a:cubicBezTo>
                    <a:pt x="5654" y="370"/>
                    <a:pt x="4180" y="564"/>
                    <a:pt x="2708" y="564"/>
                  </a:cubicBezTo>
                  <a:cubicBezTo>
                    <a:pt x="1801" y="564"/>
                    <a:pt x="895" y="491"/>
                    <a:pt x="0" y="339"/>
                  </a:cubicBezTo>
                  <a:lnTo>
                    <a:pt x="0" y="339"/>
                  </a:lnTo>
                  <a:cubicBezTo>
                    <a:pt x="986" y="647"/>
                    <a:pt x="2027" y="801"/>
                    <a:pt x="3069" y="801"/>
                  </a:cubicBezTo>
                  <a:cubicBezTo>
                    <a:pt x="4446" y="801"/>
                    <a:pt x="5825" y="533"/>
                    <a:pt x="7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1" name="Google Shape;2781;p35">
              <a:extLst>
                <a:ext uri="{FF2B5EF4-FFF2-40B4-BE49-F238E27FC236}">
                  <a16:creationId xmlns:a16="http://schemas.microsoft.com/office/drawing/2014/main" id="{BE71FAEF-842A-EDF7-F3EB-61F21D97FF7D}"/>
                </a:ext>
              </a:extLst>
            </p:cNvPr>
            <p:cNvSpPr/>
            <p:nvPr/>
          </p:nvSpPr>
          <p:spPr>
            <a:xfrm>
              <a:off x="3783125" y="3319500"/>
              <a:ext cx="154200" cy="25750"/>
            </a:xfrm>
            <a:custGeom>
              <a:avLst/>
              <a:gdLst/>
              <a:ahLst/>
              <a:cxnLst/>
              <a:rect l="l" t="t" r="r" b="b"/>
              <a:pathLst>
                <a:path w="6168" h="1030" extrusionOk="0">
                  <a:moveTo>
                    <a:pt x="6167" y="0"/>
                  </a:moveTo>
                  <a:cubicBezTo>
                    <a:pt x="4796" y="541"/>
                    <a:pt x="3356" y="811"/>
                    <a:pt x="1904" y="811"/>
                  </a:cubicBezTo>
                  <a:cubicBezTo>
                    <a:pt x="1270" y="811"/>
                    <a:pt x="634" y="759"/>
                    <a:pt x="0" y="657"/>
                  </a:cubicBezTo>
                  <a:lnTo>
                    <a:pt x="0" y="657"/>
                  </a:lnTo>
                  <a:cubicBezTo>
                    <a:pt x="745" y="907"/>
                    <a:pt x="1530" y="1030"/>
                    <a:pt x="2318" y="1030"/>
                  </a:cubicBezTo>
                  <a:cubicBezTo>
                    <a:pt x="3656" y="1030"/>
                    <a:pt x="5002" y="677"/>
                    <a:pt x="6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2" name="Google Shape;2782;p35">
              <a:extLst>
                <a:ext uri="{FF2B5EF4-FFF2-40B4-BE49-F238E27FC236}">
                  <a16:creationId xmlns:a16="http://schemas.microsoft.com/office/drawing/2014/main" id="{653D7638-E608-94B4-C91F-66F1FC198A5B}"/>
                </a:ext>
              </a:extLst>
            </p:cNvPr>
            <p:cNvSpPr/>
            <p:nvPr/>
          </p:nvSpPr>
          <p:spPr>
            <a:xfrm>
              <a:off x="3847275" y="3489575"/>
              <a:ext cx="196950" cy="21325"/>
            </a:xfrm>
            <a:custGeom>
              <a:avLst/>
              <a:gdLst/>
              <a:ahLst/>
              <a:cxnLst/>
              <a:rect l="l" t="t" r="r" b="b"/>
              <a:pathLst>
                <a:path w="7878" h="853" extrusionOk="0">
                  <a:moveTo>
                    <a:pt x="0" y="1"/>
                  </a:moveTo>
                  <a:lnTo>
                    <a:pt x="0" y="1"/>
                  </a:lnTo>
                  <a:cubicBezTo>
                    <a:pt x="1349" y="566"/>
                    <a:pt x="2817" y="852"/>
                    <a:pt x="4287" y="852"/>
                  </a:cubicBezTo>
                  <a:cubicBezTo>
                    <a:pt x="5505" y="852"/>
                    <a:pt x="6724" y="656"/>
                    <a:pt x="7878" y="259"/>
                  </a:cubicBezTo>
                  <a:lnTo>
                    <a:pt x="7878" y="259"/>
                  </a:lnTo>
                  <a:cubicBezTo>
                    <a:pt x="6768" y="486"/>
                    <a:pt x="5648" y="596"/>
                    <a:pt x="4530" y="596"/>
                  </a:cubicBezTo>
                  <a:cubicBezTo>
                    <a:pt x="3004" y="596"/>
                    <a:pt x="1482" y="39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83" name="Google Shape;2783;p35">
              <a:extLst>
                <a:ext uri="{FF2B5EF4-FFF2-40B4-BE49-F238E27FC236}">
                  <a16:creationId xmlns:a16="http://schemas.microsoft.com/office/drawing/2014/main" id="{F752276B-9055-3B92-8237-103FA51649C7}"/>
                </a:ext>
              </a:extLst>
            </p:cNvPr>
            <p:cNvSpPr/>
            <p:nvPr/>
          </p:nvSpPr>
          <p:spPr>
            <a:xfrm>
              <a:off x="3914400" y="3664625"/>
              <a:ext cx="204425" cy="36850"/>
            </a:xfrm>
            <a:custGeom>
              <a:avLst/>
              <a:gdLst/>
              <a:ahLst/>
              <a:cxnLst/>
              <a:rect l="l" t="t" r="r" b="b"/>
              <a:pathLst>
                <a:path w="8177" h="1474" extrusionOk="0">
                  <a:moveTo>
                    <a:pt x="1" y="1"/>
                  </a:moveTo>
                  <a:lnTo>
                    <a:pt x="1" y="1"/>
                  </a:lnTo>
                  <a:cubicBezTo>
                    <a:pt x="1465" y="973"/>
                    <a:pt x="3234" y="1473"/>
                    <a:pt x="4997" y="1473"/>
                  </a:cubicBezTo>
                  <a:cubicBezTo>
                    <a:pt x="6083" y="1473"/>
                    <a:pt x="7168" y="1283"/>
                    <a:pt x="8177" y="896"/>
                  </a:cubicBezTo>
                  <a:lnTo>
                    <a:pt x="8177" y="896"/>
                  </a:lnTo>
                  <a:cubicBezTo>
                    <a:pt x="7232" y="1137"/>
                    <a:pt x="6263" y="1257"/>
                    <a:pt x="5296" y="1257"/>
                  </a:cubicBezTo>
                  <a:cubicBezTo>
                    <a:pt x="3472" y="1257"/>
                    <a:pt x="1652" y="8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790" name="Google Shape;2790;p35">
            <a:extLst>
              <a:ext uri="{FF2B5EF4-FFF2-40B4-BE49-F238E27FC236}">
                <a16:creationId xmlns:a16="http://schemas.microsoft.com/office/drawing/2014/main" id="{61E069C8-0AFE-61A9-3F78-70E4AB112D93}"/>
              </a:ext>
            </a:extLst>
          </p:cNvPr>
          <p:cNvGrpSpPr/>
          <p:nvPr/>
        </p:nvGrpSpPr>
        <p:grpSpPr>
          <a:xfrm>
            <a:off x="-824967" y="3606030"/>
            <a:ext cx="3187456" cy="2778423"/>
            <a:chOff x="-5434800" y="644925"/>
            <a:chExt cx="3658275" cy="3188825"/>
          </a:xfrm>
        </p:grpSpPr>
        <p:sp>
          <p:nvSpPr>
            <p:cNvPr id="2791" name="Google Shape;2791;p35">
              <a:extLst>
                <a:ext uri="{FF2B5EF4-FFF2-40B4-BE49-F238E27FC236}">
                  <a16:creationId xmlns:a16="http://schemas.microsoft.com/office/drawing/2014/main" id="{FD34298F-65E2-9847-ED3B-309B73C8687F}"/>
                </a:ext>
              </a:extLst>
            </p:cNvPr>
            <p:cNvSpPr/>
            <p:nvPr/>
          </p:nvSpPr>
          <p:spPr>
            <a:xfrm>
              <a:off x="-5434800" y="644925"/>
              <a:ext cx="2163850" cy="2651225"/>
            </a:xfrm>
            <a:custGeom>
              <a:avLst/>
              <a:gdLst/>
              <a:ahLst/>
              <a:cxnLst/>
              <a:rect l="l" t="t" r="r" b="b"/>
              <a:pathLst>
                <a:path w="86554" h="106049" extrusionOk="0">
                  <a:moveTo>
                    <a:pt x="26776" y="1"/>
                  </a:moveTo>
                  <a:lnTo>
                    <a:pt x="0" y="93079"/>
                  </a:lnTo>
                  <a:lnTo>
                    <a:pt x="60991" y="106049"/>
                  </a:lnTo>
                  <a:lnTo>
                    <a:pt x="86553" y="17228"/>
                  </a:lnTo>
                  <a:cubicBezTo>
                    <a:pt x="54387" y="1373"/>
                    <a:pt x="26776" y="1"/>
                    <a:pt x="2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2" name="Google Shape;2792;p35">
              <a:extLst>
                <a:ext uri="{FF2B5EF4-FFF2-40B4-BE49-F238E27FC236}">
                  <a16:creationId xmlns:a16="http://schemas.microsoft.com/office/drawing/2014/main" id="{A7773A2A-74C3-930A-A571-B64930C2F4AF}"/>
                </a:ext>
              </a:extLst>
            </p:cNvPr>
            <p:cNvSpPr/>
            <p:nvPr/>
          </p:nvSpPr>
          <p:spPr>
            <a:xfrm>
              <a:off x="-5340325" y="890100"/>
              <a:ext cx="2010200" cy="2403575"/>
            </a:xfrm>
            <a:custGeom>
              <a:avLst/>
              <a:gdLst/>
              <a:ahLst/>
              <a:cxnLst/>
              <a:rect l="l" t="t" r="r" b="b"/>
              <a:pathLst>
                <a:path w="80408" h="96143" extrusionOk="0">
                  <a:moveTo>
                    <a:pt x="25523" y="1"/>
                  </a:moveTo>
                  <a:lnTo>
                    <a:pt x="1" y="78259"/>
                  </a:lnTo>
                  <a:lnTo>
                    <a:pt x="1553" y="83172"/>
                  </a:lnTo>
                  <a:cubicBezTo>
                    <a:pt x="20471" y="85519"/>
                    <a:pt x="39965" y="88046"/>
                    <a:pt x="57252" y="96142"/>
                  </a:cubicBezTo>
                  <a:lnTo>
                    <a:pt x="80407" y="15855"/>
                  </a:lnTo>
                  <a:cubicBezTo>
                    <a:pt x="63777" y="8037"/>
                    <a:pt x="45854" y="2766"/>
                    <a:pt x="27652" y="299"/>
                  </a:cubicBezTo>
                  <a:lnTo>
                    <a:pt x="255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3" name="Google Shape;2793;p35">
              <a:extLst>
                <a:ext uri="{FF2B5EF4-FFF2-40B4-BE49-F238E27FC236}">
                  <a16:creationId xmlns:a16="http://schemas.microsoft.com/office/drawing/2014/main" id="{1E458F2D-B707-142F-18B5-50AF1C0B250F}"/>
                </a:ext>
              </a:extLst>
            </p:cNvPr>
            <p:cNvSpPr/>
            <p:nvPr/>
          </p:nvSpPr>
          <p:spPr>
            <a:xfrm>
              <a:off x="-5340800" y="704100"/>
              <a:ext cx="2058400" cy="2557750"/>
            </a:xfrm>
            <a:custGeom>
              <a:avLst/>
              <a:gdLst/>
              <a:ahLst/>
              <a:cxnLst/>
              <a:rect l="l" t="t" r="r" b="b"/>
              <a:pathLst>
                <a:path w="82336" h="102310" extrusionOk="0">
                  <a:moveTo>
                    <a:pt x="24707" y="1"/>
                  </a:moveTo>
                  <a:lnTo>
                    <a:pt x="0" y="85699"/>
                  </a:lnTo>
                  <a:cubicBezTo>
                    <a:pt x="19893" y="88165"/>
                    <a:pt x="39467" y="93815"/>
                    <a:pt x="57609" y="102309"/>
                  </a:cubicBezTo>
                  <a:lnTo>
                    <a:pt x="82336" y="16611"/>
                  </a:lnTo>
                  <a:cubicBezTo>
                    <a:pt x="64870" y="8395"/>
                    <a:pt x="46072" y="2845"/>
                    <a:pt x="26955" y="299"/>
                  </a:cubicBezTo>
                  <a:lnTo>
                    <a:pt x="247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4" name="Google Shape;2794;p35">
              <a:extLst>
                <a:ext uri="{FF2B5EF4-FFF2-40B4-BE49-F238E27FC236}">
                  <a16:creationId xmlns:a16="http://schemas.microsoft.com/office/drawing/2014/main" id="{1A26119E-C38E-F2EA-C153-A2821D34FC39}"/>
                </a:ext>
              </a:extLst>
            </p:cNvPr>
            <p:cNvSpPr/>
            <p:nvPr/>
          </p:nvSpPr>
          <p:spPr>
            <a:xfrm>
              <a:off x="-3900575" y="1119375"/>
              <a:ext cx="618175" cy="2142475"/>
            </a:xfrm>
            <a:custGeom>
              <a:avLst/>
              <a:gdLst/>
              <a:ahLst/>
              <a:cxnLst/>
              <a:rect l="l" t="t" r="r" b="b"/>
              <a:pathLst>
                <a:path w="24727" h="85699" extrusionOk="0">
                  <a:moveTo>
                    <a:pt x="0" y="85698"/>
                  </a:moveTo>
                  <a:lnTo>
                    <a:pt x="24727" y="0"/>
                  </a:lnTo>
                </a:path>
              </a:pathLst>
            </a:custGeom>
            <a:solidFill>
              <a:srgbClr val="779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5" name="Google Shape;2795;p35">
              <a:extLst>
                <a:ext uri="{FF2B5EF4-FFF2-40B4-BE49-F238E27FC236}">
                  <a16:creationId xmlns:a16="http://schemas.microsoft.com/office/drawing/2014/main" id="{117AE315-A70E-582E-C7BB-7672BDA4BF46}"/>
                </a:ext>
              </a:extLst>
            </p:cNvPr>
            <p:cNvSpPr/>
            <p:nvPr/>
          </p:nvSpPr>
          <p:spPr>
            <a:xfrm>
              <a:off x="-4599300" y="868725"/>
              <a:ext cx="1160250" cy="316800"/>
            </a:xfrm>
            <a:custGeom>
              <a:avLst/>
              <a:gdLst/>
              <a:ahLst/>
              <a:cxnLst/>
              <a:rect l="l" t="t" r="r" b="b"/>
              <a:pathLst>
                <a:path w="46410" h="12672" fill="none" extrusionOk="0">
                  <a:moveTo>
                    <a:pt x="0" y="0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6" name="Google Shape;2796;p35">
              <a:extLst>
                <a:ext uri="{FF2B5EF4-FFF2-40B4-BE49-F238E27FC236}">
                  <a16:creationId xmlns:a16="http://schemas.microsoft.com/office/drawing/2014/main" id="{765B3C91-9B49-9012-E5A3-B85700C9EEDC}"/>
                </a:ext>
              </a:extLst>
            </p:cNvPr>
            <p:cNvSpPr/>
            <p:nvPr/>
          </p:nvSpPr>
          <p:spPr>
            <a:xfrm>
              <a:off x="-4673400" y="1097975"/>
              <a:ext cx="1160250" cy="316825"/>
            </a:xfrm>
            <a:custGeom>
              <a:avLst/>
              <a:gdLst/>
              <a:ahLst/>
              <a:cxnLst/>
              <a:rect l="l" t="t" r="r" b="b"/>
              <a:pathLst>
                <a:path w="46410" h="12673" fill="none" extrusionOk="0">
                  <a:moveTo>
                    <a:pt x="0" y="1"/>
                  </a:moveTo>
                  <a:cubicBezTo>
                    <a:pt x="15855" y="2507"/>
                    <a:pt x="31490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7" name="Google Shape;2797;p35">
              <a:extLst>
                <a:ext uri="{FF2B5EF4-FFF2-40B4-BE49-F238E27FC236}">
                  <a16:creationId xmlns:a16="http://schemas.microsoft.com/office/drawing/2014/main" id="{C884ED8A-C23C-FE77-3E1F-63AB26CFA6F0}"/>
                </a:ext>
              </a:extLst>
            </p:cNvPr>
            <p:cNvSpPr/>
            <p:nvPr/>
          </p:nvSpPr>
          <p:spPr>
            <a:xfrm>
              <a:off x="-4747025" y="1327750"/>
              <a:ext cx="1159775" cy="317300"/>
            </a:xfrm>
            <a:custGeom>
              <a:avLst/>
              <a:gdLst/>
              <a:ahLst/>
              <a:cxnLst/>
              <a:rect l="l" t="t" r="r" b="b"/>
              <a:pathLst>
                <a:path w="46391" h="12692" fill="none" extrusionOk="0">
                  <a:moveTo>
                    <a:pt x="1" y="0"/>
                  </a:moveTo>
                  <a:cubicBezTo>
                    <a:pt x="15835" y="2527"/>
                    <a:pt x="31471" y="680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8" name="Google Shape;2798;p35">
              <a:extLst>
                <a:ext uri="{FF2B5EF4-FFF2-40B4-BE49-F238E27FC236}">
                  <a16:creationId xmlns:a16="http://schemas.microsoft.com/office/drawing/2014/main" id="{9BC650E9-E42C-C2A2-2015-A3F8C4F11CDF}"/>
                </a:ext>
              </a:extLst>
            </p:cNvPr>
            <p:cNvSpPr/>
            <p:nvPr/>
          </p:nvSpPr>
          <p:spPr>
            <a:xfrm>
              <a:off x="-4821125" y="15575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799" name="Google Shape;2799;p35">
              <a:extLst>
                <a:ext uri="{FF2B5EF4-FFF2-40B4-BE49-F238E27FC236}">
                  <a16:creationId xmlns:a16="http://schemas.microsoft.com/office/drawing/2014/main" id="{EF17C3FA-773C-61FF-2F50-D34A96BFC6DD}"/>
                </a:ext>
              </a:extLst>
            </p:cNvPr>
            <p:cNvSpPr/>
            <p:nvPr/>
          </p:nvSpPr>
          <p:spPr>
            <a:xfrm>
              <a:off x="-4895225" y="1786775"/>
              <a:ext cx="1160275" cy="317300"/>
            </a:xfrm>
            <a:custGeom>
              <a:avLst/>
              <a:gdLst/>
              <a:ahLst/>
              <a:cxnLst/>
              <a:rect l="l" t="t" r="r" b="b"/>
              <a:pathLst>
                <a:path w="46411" h="12692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0" name="Google Shape;2800;p35">
              <a:extLst>
                <a:ext uri="{FF2B5EF4-FFF2-40B4-BE49-F238E27FC236}">
                  <a16:creationId xmlns:a16="http://schemas.microsoft.com/office/drawing/2014/main" id="{9FB3156E-87FF-BD75-A28D-BAE2A35D946B}"/>
                </a:ext>
              </a:extLst>
            </p:cNvPr>
            <p:cNvSpPr/>
            <p:nvPr/>
          </p:nvSpPr>
          <p:spPr>
            <a:xfrm>
              <a:off x="-4969325" y="2017025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1" name="Google Shape;2801;p35">
              <a:extLst>
                <a:ext uri="{FF2B5EF4-FFF2-40B4-BE49-F238E27FC236}">
                  <a16:creationId xmlns:a16="http://schemas.microsoft.com/office/drawing/2014/main" id="{095B6DB0-D1BC-13F7-E688-3CA4B8326736}"/>
                </a:ext>
              </a:extLst>
            </p:cNvPr>
            <p:cNvSpPr/>
            <p:nvPr/>
          </p:nvSpPr>
          <p:spPr>
            <a:xfrm>
              <a:off x="-5042925" y="224630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2" name="Google Shape;2802;p35">
              <a:extLst>
                <a:ext uri="{FF2B5EF4-FFF2-40B4-BE49-F238E27FC236}">
                  <a16:creationId xmlns:a16="http://schemas.microsoft.com/office/drawing/2014/main" id="{4BDEEA1F-D9C6-C317-FC83-7128BCAE2592}"/>
                </a:ext>
              </a:extLst>
            </p:cNvPr>
            <p:cNvSpPr/>
            <p:nvPr/>
          </p:nvSpPr>
          <p:spPr>
            <a:xfrm>
              <a:off x="-5117025" y="2475550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3" name="Google Shape;2803;p35">
              <a:extLst>
                <a:ext uri="{FF2B5EF4-FFF2-40B4-BE49-F238E27FC236}">
                  <a16:creationId xmlns:a16="http://schemas.microsoft.com/office/drawing/2014/main" id="{839DF030-DEC9-13F1-C5F6-FF571E1934E6}"/>
                </a:ext>
              </a:extLst>
            </p:cNvPr>
            <p:cNvSpPr/>
            <p:nvPr/>
          </p:nvSpPr>
          <p:spPr>
            <a:xfrm>
              <a:off x="-5191625" y="2705800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4" name="Google Shape;2804;p35">
              <a:extLst>
                <a:ext uri="{FF2B5EF4-FFF2-40B4-BE49-F238E27FC236}">
                  <a16:creationId xmlns:a16="http://schemas.microsoft.com/office/drawing/2014/main" id="{8F6C4D74-7157-982D-A0EA-18F98432AD28}"/>
                </a:ext>
              </a:extLst>
            </p:cNvPr>
            <p:cNvSpPr/>
            <p:nvPr/>
          </p:nvSpPr>
          <p:spPr>
            <a:xfrm>
              <a:off x="-4636125" y="98110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07"/>
                    <a:pt x="31491" y="6784"/>
                    <a:pt x="46411" y="1269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5" name="Google Shape;2805;p35">
              <a:extLst>
                <a:ext uri="{FF2B5EF4-FFF2-40B4-BE49-F238E27FC236}">
                  <a16:creationId xmlns:a16="http://schemas.microsoft.com/office/drawing/2014/main" id="{5A83F426-9AAB-C0AC-DC7F-64ED210678A8}"/>
                </a:ext>
              </a:extLst>
            </p:cNvPr>
            <p:cNvSpPr/>
            <p:nvPr/>
          </p:nvSpPr>
          <p:spPr>
            <a:xfrm>
              <a:off x="-4709725" y="121137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6" name="Google Shape;2806;p35">
              <a:extLst>
                <a:ext uri="{FF2B5EF4-FFF2-40B4-BE49-F238E27FC236}">
                  <a16:creationId xmlns:a16="http://schemas.microsoft.com/office/drawing/2014/main" id="{07026550-E084-5172-E7BD-1F101A5DAF3D}"/>
                </a:ext>
              </a:extLst>
            </p:cNvPr>
            <p:cNvSpPr/>
            <p:nvPr/>
          </p:nvSpPr>
          <p:spPr>
            <a:xfrm>
              <a:off x="-4783825" y="1440625"/>
              <a:ext cx="1159775" cy="316825"/>
            </a:xfrm>
            <a:custGeom>
              <a:avLst/>
              <a:gdLst/>
              <a:ahLst/>
              <a:cxnLst/>
              <a:rect l="l" t="t" r="r" b="b"/>
              <a:pathLst>
                <a:path w="46391" h="1267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1" y="12673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7" name="Google Shape;2807;p35">
              <a:extLst>
                <a:ext uri="{FF2B5EF4-FFF2-40B4-BE49-F238E27FC236}">
                  <a16:creationId xmlns:a16="http://schemas.microsoft.com/office/drawing/2014/main" id="{8A632A20-C981-F43E-EC5E-BDF3A488FB38}"/>
                </a:ext>
              </a:extLst>
            </p:cNvPr>
            <p:cNvSpPr/>
            <p:nvPr/>
          </p:nvSpPr>
          <p:spPr>
            <a:xfrm>
              <a:off x="-4857925" y="1669900"/>
              <a:ext cx="1160275" cy="316825"/>
            </a:xfrm>
            <a:custGeom>
              <a:avLst/>
              <a:gdLst/>
              <a:ahLst/>
              <a:cxnLst/>
              <a:rect l="l" t="t" r="r" b="b"/>
              <a:pathLst>
                <a:path w="46411" h="12673" fill="none" extrusionOk="0">
                  <a:moveTo>
                    <a:pt x="1" y="0"/>
                  </a:moveTo>
                  <a:cubicBezTo>
                    <a:pt x="15835" y="2507"/>
                    <a:pt x="31491" y="6784"/>
                    <a:pt x="4641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8" name="Google Shape;2808;p35">
              <a:extLst>
                <a:ext uri="{FF2B5EF4-FFF2-40B4-BE49-F238E27FC236}">
                  <a16:creationId xmlns:a16="http://schemas.microsoft.com/office/drawing/2014/main" id="{7E750EE7-6650-E75B-3F67-0216D5474577}"/>
                </a:ext>
              </a:extLst>
            </p:cNvPr>
            <p:cNvSpPr/>
            <p:nvPr/>
          </p:nvSpPr>
          <p:spPr>
            <a:xfrm>
              <a:off x="-4932025" y="1899650"/>
              <a:ext cx="1160275" cy="317325"/>
            </a:xfrm>
            <a:custGeom>
              <a:avLst/>
              <a:gdLst/>
              <a:ahLst/>
              <a:cxnLst/>
              <a:rect l="l" t="t" r="r" b="b"/>
              <a:pathLst>
                <a:path w="46411" h="12693" fill="none" extrusionOk="0">
                  <a:moveTo>
                    <a:pt x="1" y="1"/>
                  </a:moveTo>
                  <a:cubicBezTo>
                    <a:pt x="15855" y="2527"/>
                    <a:pt x="31491" y="6804"/>
                    <a:pt x="4641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09" name="Google Shape;2809;p35">
              <a:extLst>
                <a:ext uri="{FF2B5EF4-FFF2-40B4-BE49-F238E27FC236}">
                  <a16:creationId xmlns:a16="http://schemas.microsoft.com/office/drawing/2014/main" id="{03781648-DA83-1325-A293-D4708D9FA340}"/>
                </a:ext>
              </a:extLst>
            </p:cNvPr>
            <p:cNvSpPr/>
            <p:nvPr/>
          </p:nvSpPr>
          <p:spPr>
            <a:xfrm>
              <a:off x="-5005625" y="2129425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0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0" name="Google Shape;2810;p35">
              <a:extLst>
                <a:ext uri="{FF2B5EF4-FFF2-40B4-BE49-F238E27FC236}">
                  <a16:creationId xmlns:a16="http://schemas.microsoft.com/office/drawing/2014/main" id="{020169CC-EF62-2AB1-D7C3-43EBD0362D73}"/>
                </a:ext>
              </a:extLst>
            </p:cNvPr>
            <p:cNvSpPr/>
            <p:nvPr/>
          </p:nvSpPr>
          <p:spPr>
            <a:xfrm>
              <a:off x="-5079725" y="2358675"/>
              <a:ext cx="1159775" cy="317325"/>
            </a:xfrm>
            <a:custGeom>
              <a:avLst/>
              <a:gdLst/>
              <a:ahLst/>
              <a:cxnLst/>
              <a:rect l="l" t="t" r="r" b="b"/>
              <a:pathLst>
                <a:path w="46391" h="12693" fill="none" extrusionOk="0">
                  <a:moveTo>
                    <a:pt x="1" y="1"/>
                  </a:moveTo>
                  <a:cubicBezTo>
                    <a:pt x="15835" y="2507"/>
                    <a:pt x="31471" y="6784"/>
                    <a:pt x="46390" y="1269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1" name="Google Shape;2811;p35">
              <a:extLst>
                <a:ext uri="{FF2B5EF4-FFF2-40B4-BE49-F238E27FC236}">
                  <a16:creationId xmlns:a16="http://schemas.microsoft.com/office/drawing/2014/main" id="{0EDB2E8C-0B72-81F1-86A8-998330BA014C}"/>
                </a:ext>
              </a:extLst>
            </p:cNvPr>
            <p:cNvSpPr/>
            <p:nvPr/>
          </p:nvSpPr>
          <p:spPr>
            <a:xfrm>
              <a:off x="-5154325" y="2588950"/>
              <a:ext cx="1159775" cy="316800"/>
            </a:xfrm>
            <a:custGeom>
              <a:avLst/>
              <a:gdLst/>
              <a:ahLst/>
              <a:cxnLst/>
              <a:rect l="l" t="t" r="r" b="b"/>
              <a:pathLst>
                <a:path w="46391" h="12672" fill="none" extrusionOk="0">
                  <a:moveTo>
                    <a:pt x="1" y="0"/>
                  </a:moveTo>
                  <a:cubicBezTo>
                    <a:pt x="15835" y="2507"/>
                    <a:pt x="31471" y="6784"/>
                    <a:pt x="46391" y="12672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2" name="Google Shape;2812;p35">
              <a:extLst>
                <a:ext uri="{FF2B5EF4-FFF2-40B4-BE49-F238E27FC236}">
                  <a16:creationId xmlns:a16="http://schemas.microsoft.com/office/drawing/2014/main" id="{62CF18EA-071B-69F6-7B32-1B27E174AEB9}"/>
                </a:ext>
              </a:extLst>
            </p:cNvPr>
            <p:cNvSpPr/>
            <p:nvPr/>
          </p:nvSpPr>
          <p:spPr>
            <a:xfrm>
              <a:off x="-3910025" y="1076100"/>
              <a:ext cx="2133500" cy="2757650"/>
            </a:xfrm>
            <a:custGeom>
              <a:avLst/>
              <a:gdLst/>
              <a:ahLst/>
              <a:cxnLst/>
              <a:rect l="l" t="t" r="r" b="b"/>
              <a:pathLst>
                <a:path w="85340" h="110306" extrusionOk="0">
                  <a:moveTo>
                    <a:pt x="25562" y="1"/>
                  </a:moveTo>
                  <a:lnTo>
                    <a:pt x="24727" y="3144"/>
                  </a:lnTo>
                  <a:lnTo>
                    <a:pt x="0" y="88802"/>
                  </a:lnTo>
                  <a:lnTo>
                    <a:pt x="58544" y="110306"/>
                  </a:lnTo>
                  <a:lnTo>
                    <a:pt x="85340" y="17248"/>
                  </a:lnTo>
                  <a:lnTo>
                    <a:pt x="83211" y="16273"/>
                  </a:lnTo>
                  <a:cubicBezTo>
                    <a:pt x="65010" y="7958"/>
                    <a:pt x="45435" y="2447"/>
                    <a:pt x="25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3" name="Google Shape;2813;p35">
              <a:extLst>
                <a:ext uri="{FF2B5EF4-FFF2-40B4-BE49-F238E27FC236}">
                  <a16:creationId xmlns:a16="http://schemas.microsoft.com/office/drawing/2014/main" id="{1699294F-66E8-524F-140D-63A63A59D16D}"/>
                </a:ext>
              </a:extLst>
            </p:cNvPr>
            <p:cNvSpPr/>
            <p:nvPr/>
          </p:nvSpPr>
          <p:spPr>
            <a:xfrm>
              <a:off x="-3909025" y="1286475"/>
              <a:ext cx="1951975" cy="2474675"/>
            </a:xfrm>
            <a:custGeom>
              <a:avLst/>
              <a:gdLst/>
              <a:ahLst/>
              <a:cxnLst/>
              <a:rect l="l" t="t" r="r" b="b"/>
              <a:pathLst>
                <a:path w="78079" h="98987" extrusionOk="0">
                  <a:moveTo>
                    <a:pt x="23195" y="0"/>
                  </a:moveTo>
                  <a:lnTo>
                    <a:pt x="0" y="80287"/>
                  </a:lnTo>
                  <a:cubicBezTo>
                    <a:pt x="18938" y="82635"/>
                    <a:pt x="36762" y="90890"/>
                    <a:pt x="54049" y="98986"/>
                  </a:cubicBezTo>
                  <a:lnTo>
                    <a:pt x="57987" y="95664"/>
                  </a:lnTo>
                  <a:lnTo>
                    <a:pt x="78079" y="15835"/>
                  </a:lnTo>
                  <a:lnTo>
                    <a:pt x="76110" y="14940"/>
                  </a:lnTo>
                  <a:cubicBezTo>
                    <a:pt x="59400" y="7301"/>
                    <a:pt x="41417" y="2228"/>
                    <a:pt x="23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4" name="Google Shape;2814;p35">
              <a:extLst>
                <a:ext uri="{FF2B5EF4-FFF2-40B4-BE49-F238E27FC236}">
                  <a16:creationId xmlns:a16="http://schemas.microsoft.com/office/drawing/2014/main" id="{939F7773-FFBD-649D-B021-3D4DB9E8EFF2}"/>
                </a:ext>
              </a:extLst>
            </p:cNvPr>
            <p:cNvSpPr/>
            <p:nvPr/>
          </p:nvSpPr>
          <p:spPr>
            <a:xfrm>
              <a:off x="-3900075" y="1119375"/>
              <a:ext cx="2058900" cy="2557725"/>
            </a:xfrm>
            <a:custGeom>
              <a:avLst/>
              <a:gdLst/>
              <a:ahLst/>
              <a:cxnLst/>
              <a:rect l="l" t="t" r="r" b="b"/>
              <a:pathLst>
                <a:path w="82356" h="102309" extrusionOk="0">
                  <a:moveTo>
                    <a:pt x="24747" y="0"/>
                  </a:moveTo>
                  <a:lnTo>
                    <a:pt x="0" y="85698"/>
                  </a:lnTo>
                  <a:cubicBezTo>
                    <a:pt x="19913" y="88165"/>
                    <a:pt x="39487" y="93814"/>
                    <a:pt x="57629" y="102308"/>
                  </a:cubicBezTo>
                  <a:lnTo>
                    <a:pt x="82356" y="16631"/>
                  </a:lnTo>
                  <a:lnTo>
                    <a:pt x="80307" y="15676"/>
                  </a:lnTo>
                  <a:cubicBezTo>
                    <a:pt x="62742" y="7679"/>
                    <a:pt x="43864" y="2348"/>
                    <a:pt x="24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5" name="Google Shape;2815;p35">
              <a:extLst>
                <a:ext uri="{FF2B5EF4-FFF2-40B4-BE49-F238E27FC236}">
                  <a16:creationId xmlns:a16="http://schemas.microsoft.com/office/drawing/2014/main" id="{BF8A161C-5490-2655-9FC4-E1DEAA29345F}"/>
                </a:ext>
              </a:extLst>
            </p:cNvPr>
            <p:cNvSpPr/>
            <p:nvPr/>
          </p:nvSpPr>
          <p:spPr>
            <a:xfrm>
              <a:off x="-3899575" y="1119875"/>
              <a:ext cx="618175" cy="2141975"/>
            </a:xfrm>
            <a:custGeom>
              <a:avLst/>
              <a:gdLst/>
              <a:ahLst/>
              <a:cxnLst/>
              <a:rect l="l" t="t" r="r" b="b"/>
              <a:pathLst>
                <a:path w="24727" h="85679" fill="none" extrusionOk="0">
                  <a:moveTo>
                    <a:pt x="0" y="85678"/>
                  </a:moveTo>
                  <a:lnTo>
                    <a:pt x="24727" y="0"/>
                  </a:lnTo>
                </a:path>
              </a:pathLst>
            </a:custGeom>
            <a:noFill/>
            <a:ln w="15425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6" name="Google Shape;2816;p35">
              <a:extLst>
                <a:ext uri="{FF2B5EF4-FFF2-40B4-BE49-F238E27FC236}">
                  <a16:creationId xmlns:a16="http://schemas.microsoft.com/office/drawing/2014/main" id="{BF19CD94-4E9F-33F0-9731-B0FDB6D90549}"/>
                </a:ext>
              </a:extLst>
            </p:cNvPr>
            <p:cNvSpPr/>
            <p:nvPr/>
          </p:nvSpPr>
          <p:spPr>
            <a:xfrm>
              <a:off x="-3184450" y="125960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6"/>
                  </a:moveTo>
                  <a:cubicBezTo>
                    <a:pt x="31312" y="7660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7" name="Google Shape;2817;p35">
              <a:extLst>
                <a:ext uri="{FF2B5EF4-FFF2-40B4-BE49-F238E27FC236}">
                  <a16:creationId xmlns:a16="http://schemas.microsoft.com/office/drawing/2014/main" id="{643C9CA0-64A8-1820-2E29-C47BB5C7905F}"/>
                </a:ext>
              </a:extLst>
            </p:cNvPr>
            <p:cNvSpPr/>
            <p:nvPr/>
          </p:nvSpPr>
          <p:spPr>
            <a:xfrm>
              <a:off x="-3244125" y="1493350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8" name="Google Shape;2818;p35">
              <a:extLst>
                <a:ext uri="{FF2B5EF4-FFF2-40B4-BE49-F238E27FC236}">
                  <a16:creationId xmlns:a16="http://schemas.microsoft.com/office/drawing/2014/main" id="{DD544833-3403-4CBF-EAE4-8BC67909386E}"/>
                </a:ext>
              </a:extLst>
            </p:cNvPr>
            <p:cNvSpPr/>
            <p:nvPr/>
          </p:nvSpPr>
          <p:spPr>
            <a:xfrm>
              <a:off x="-3303800" y="17271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5" y="292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19" name="Google Shape;2819;p35">
              <a:extLst>
                <a:ext uri="{FF2B5EF4-FFF2-40B4-BE49-F238E27FC236}">
                  <a16:creationId xmlns:a16="http://schemas.microsoft.com/office/drawing/2014/main" id="{3A3035E9-E8E5-432A-7EE8-CDA82F6FE6AA}"/>
                </a:ext>
              </a:extLst>
            </p:cNvPr>
            <p:cNvSpPr/>
            <p:nvPr/>
          </p:nvSpPr>
          <p:spPr>
            <a:xfrm>
              <a:off x="-3363475" y="1960825"/>
              <a:ext cx="1150825" cy="349150"/>
            </a:xfrm>
            <a:custGeom>
              <a:avLst/>
              <a:gdLst/>
              <a:ahLst/>
              <a:cxnLst/>
              <a:rect l="l" t="t" r="r" b="b"/>
              <a:pathLst>
                <a:path w="46033" h="13966" fill="none" extrusionOk="0">
                  <a:moveTo>
                    <a:pt x="46032" y="13965"/>
                  </a:moveTo>
                  <a:cubicBezTo>
                    <a:pt x="31311" y="7659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0" name="Google Shape;2820;p35">
              <a:extLst>
                <a:ext uri="{FF2B5EF4-FFF2-40B4-BE49-F238E27FC236}">
                  <a16:creationId xmlns:a16="http://schemas.microsoft.com/office/drawing/2014/main" id="{F8B211E1-05A4-D630-5C0E-3EFB09B53984}"/>
                </a:ext>
              </a:extLst>
            </p:cNvPr>
            <p:cNvSpPr/>
            <p:nvPr/>
          </p:nvSpPr>
          <p:spPr>
            <a:xfrm>
              <a:off x="-3423150" y="2194575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1" name="Google Shape;2821;p35">
              <a:extLst>
                <a:ext uri="{FF2B5EF4-FFF2-40B4-BE49-F238E27FC236}">
                  <a16:creationId xmlns:a16="http://schemas.microsoft.com/office/drawing/2014/main" id="{27A73030-2F65-32BE-8FD7-6E92EAAA728C}"/>
                </a:ext>
              </a:extLst>
            </p:cNvPr>
            <p:cNvSpPr/>
            <p:nvPr/>
          </p:nvSpPr>
          <p:spPr>
            <a:xfrm>
              <a:off x="-3482825" y="2428300"/>
              <a:ext cx="1150800" cy="349650"/>
            </a:xfrm>
            <a:custGeom>
              <a:avLst/>
              <a:gdLst/>
              <a:ahLst/>
              <a:cxnLst/>
              <a:rect l="l" t="t" r="r" b="b"/>
              <a:pathLst>
                <a:path w="46032" h="13986" fill="none" extrusionOk="0">
                  <a:moveTo>
                    <a:pt x="46032" y="13985"/>
                  </a:moveTo>
                  <a:cubicBezTo>
                    <a:pt x="31311" y="7660"/>
                    <a:pt x="15775" y="292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2" name="Google Shape;2822;p35">
              <a:extLst>
                <a:ext uri="{FF2B5EF4-FFF2-40B4-BE49-F238E27FC236}">
                  <a16:creationId xmlns:a16="http://schemas.microsoft.com/office/drawing/2014/main" id="{1D2AAF9B-0BF1-6C05-EAC9-12B5A2634D34}"/>
                </a:ext>
              </a:extLst>
            </p:cNvPr>
            <p:cNvSpPr/>
            <p:nvPr/>
          </p:nvSpPr>
          <p:spPr>
            <a:xfrm>
              <a:off x="-3542500" y="266205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3" name="Google Shape;2823;p35">
              <a:extLst>
                <a:ext uri="{FF2B5EF4-FFF2-40B4-BE49-F238E27FC236}">
                  <a16:creationId xmlns:a16="http://schemas.microsoft.com/office/drawing/2014/main" id="{3F402C04-3895-E6CF-FEEA-332BF88D7A3E}"/>
                </a:ext>
              </a:extLst>
            </p:cNvPr>
            <p:cNvSpPr/>
            <p:nvPr/>
          </p:nvSpPr>
          <p:spPr>
            <a:xfrm>
              <a:off x="-3602200" y="2895800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3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4" name="Google Shape;2824;p35">
              <a:extLst>
                <a:ext uri="{FF2B5EF4-FFF2-40B4-BE49-F238E27FC236}">
                  <a16:creationId xmlns:a16="http://schemas.microsoft.com/office/drawing/2014/main" id="{CBC18756-38B0-3F26-CEEE-B520417DC045}"/>
                </a:ext>
              </a:extLst>
            </p:cNvPr>
            <p:cNvSpPr/>
            <p:nvPr/>
          </p:nvSpPr>
          <p:spPr>
            <a:xfrm>
              <a:off x="-3661875" y="31295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2" y="13985"/>
                  </a:moveTo>
                  <a:cubicBezTo>
                    <a:pt x="31312" y="7659"/>
                    <a:pt x="15776" y="292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5" name="Google Shape;2825;p35">
              <a:extLst>
                <a:ext uri="{FF2B5EF4-FFF2-40B4-BE49-F238E27FC236}">
                  <a16:creationId xmlns:a16="http://schemas.microsoft.com/office/drawing/2014/main" id="{268A5134-10C6-4ED3-D092-8B0F03610C67}"/>
                </a:ext>
              </a:extLst>
            </p:cNvPr>
            <p:cNvSpPr/>
            <p:nvPr/>
          </p:nvSpPr>
          <p:spPr>
            <a:xfrm>
              <a:off x="-3213775" y="1374500"/>
              <a:ext cx="1150800" cy="349625"/>
            </a:xfrm>
            <a:custGeom>
              <a:avLst/>
              <a:gdLst/>
              <a:ahLst/>
              <a:cxnLst/>
              <a:rect l="l" t="t" r="r" b="b"/>
              <a:pathLst>
                <a:path w="46032" h="13985" fill="none" extrusionOk="0">
                  <a:moveTo>
                    <a:pt x="46032" y="13985"/>
                  </a:moveTo>
                  <a:cubicBezTo>
                    <a:pt x="31311" y="7659"/>
                    <a:pt x="1577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6" name="Google Shape;2826;p35">
              <a:extLst>
                <a:ext uri="{FF2B5EF4-FFF2-40B4-BE49-F238E27FC236}">
                  <a16:creationId xmlns:a16="http://schemas.microsoft.com/office/drawing/2014/main" id="{F412DAF9-C1E5-67C8-F922-C9CF7EA3BE04}"/>
                </a:ext>
              </a:extLst>
            </p:cNvPr>
            <p:cNvSpPr/>
            <p:nvPr/>
          </p:nvSpPr>
          <p:spPr>
            <a:xfrm>
              <a:off x="-3273475" y="1608225"/>
              <a:ext cx="1150825" cy="349650"/>
            </a:xfrm>
            <a:custGeom>
              <a:avLst/>
              <a:gdLst/>
              <a:ahLst/>
              <a:cxnLst/>
              <a:rect l="l" t="t" r="r" b="b"/>
              <a:pathLst>
                <a:path w="46033" h="13986" fill="none" extrusionOk="0">
                  <a:moveTo>
                    <a:pt x="46033" y="13985"/>
                  </a:moveTo>
                  <a:cubicBezTo>
                    <a:pt x="31312" y="7659"/>
                    <a:pt x="15776" y="2945"/>
                    <a:pt x="1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7" name="Google Shape;2827;p35">
              <a:extLst>
                <a:ext uri="{FF2B5EF4-FFF2-40B4-BE49-F238E27FC236}">
                  <a16:creationId xmlns:a16="http://schemas.microsoft.com/office/drawing/2014/main" id="{D6AD04CC-97C7-CEAB-3A63-3F5FC47F478C}"/>
                </a:ext>
              </a:extLst>
            </p:cNvPr>
            <p:cNvSpPr/>
            <p:nvPr/>
          </p:nvSpPr>
          <p:spPr>
            <a:xfrm>
              <a:off x="-3333150" y="1841975"/>
              <a:ext cx="1150825" cy="349625"/>
            </a:xfrm>
            <a:custGeom>
              <a:avLst/>
              <a:gdLst/>
              <a:ahLst/>
              <a:cxnLst/>
              <a:rect l="l" t="t" r="r" b="b"/>
              <a:pathLst>
                <a:path w="46033" h="13985" fill="none" extrusionOk="0">
                  <a:moveTo>
                    <a:pt x="46032" y="13985"/>
                  </a:moveTo>
                  <a:cubicBezTo>
                    <a:pt x="31312" y="7659"/>
                    <a:pt x="1577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8" name="Google Shape;2828;p35">
              <a:extLst>
                <a:ext uri="{FF2B5EF4-FFF2-40B4-BE49-F238E27FC236}">
                  <a16:creationId xmlns:a16="http://schemas.microsoft.com/office/drawing/2014/main" id="{704B1B73-0719-0E74-27F6-F2DC50691B76}"/>
                </a:ext>
              </a:extLst>
            </p:cNvPr>
            <p:cNvSpPr/>
            <p:nvPr/>
          </p:nvSpPr>
          <p:spPr>
            <a:xfrm>
              <a:off x="-3391825" y="207570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60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29" name="Google Shape;2829;p35">
              <a:extLst>
                <a:ext uri="{FF2B5EF4-FFF2-40B4-BE49-F238E27FC236}">
                  <a16:creationId xmlns:a16="http://schemas.microsoft.com/office/drawing/2014/main" id="{DA1F67B0-949E-1E31-9C58-A67F7C253115}"/>
                </a:ext>
              </a:extLst>
            </p:cNvPr>
            <p:cNvSpPr/>
            <p:nvPr/>
          </p:nvSpPr>
          <p:spPr>
            <a:xfrm>
              <a:off x="-3451500" y="2309450"/>
              <a:ext cx="1150325" cy="349650"/>
            </a:xfrm>
            <a:custGeom>
              <a:avLst/>
              <a:gdLst/>
              <a:ahLst/>
              <a:cxnLst/>
              <a:rect l="l" t="t" r="r" b="b"/>
              <a:pathLst>
                <a:path w="46013" h="13986" fill="none" extrusionOk="0">
                  <a:moveTo>
                    <a:pt x="46012" y="13985"/>
                  </a:moveTo>
                  <a:cubicBezTo>
                    <a:pt x="31292" y="7659"/>
                    <a:pt x="15755" y="2945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0" name="Google Shape;2830;p35">
              <a:extLst>
                <a:ext uri="{FF2B5EF4-FFF2-40B4-BE49-F238E27FC236}">
                  <a16:creationId xmlns:a16="http://schemas.microsoft.com/office/drawing/2014/main" id="{8D4AB61F-4CD7-8776-CDE1-0A35C02EABA2}"/>
                </a:ext>
              </a:extLst>
            </p:cNvPr>
            <p:cNvSpPr/>
            <p:nvPr/>
          </p:nvSpPr>
          <p:spPr>
            <a:xfrm>
              <a:off x="-3511175" y="2543200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2" y="13985"/>
                  </a:moveTo>
                  <a:cubicBezTo>
                    <a:pt x="31291" y="7659"/>
                    <a:pt x="15755" y="2944"/>
                    <a:pt x="0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1" name="Google Shape;2831;p35">
              <a:extLst>
                <a:ext uri="{FF2B5EF4-FFF2-40B4-BE49-F238E27FC236}">
                  <a16:creationId xmlns:a16="http://schemas.microsoft.com/office/drawing/2014/main" id="{B9A18B09-9F41-8C14-A6AF-2C7085326296}"/>
                </a:ext>
              </a:extLst>
            </p:cNvPr>
            <p:cNvSpPr/>
            <p:nvPr/>
          </p:nvSpPr>
          <p:spPr>
            <a:xfrm>
              <a:off x="-3570850" y="2776925"/>
              <a:ext cx="1150300" cy="349650"/>
            </a:xfrm>
            <a:custGeom>
              <a:avLst/>
              <a:gdLst/>
              <a:ahLst/>
              <a:cxnLst/>
              <a:rect l="l" t="t" r="r" b="b"/>
              <a:pathLst>
                <a:path w="46012" h="13986" fill="none" extrusionOk="0">
                  <a:moveTo>
                    <a:pt x="46012" y="13985"/>
                  </a:moveTo>
                  <a:cubicBezTo>
                    <a:pt x="31291" y="7659"/>
                    <a:pt x="15755" y="2945"/>
                    <a:pt x="0" y="1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2" name="Google Shape;2832;p35">
              <a:extLst>
                <a:ext uri="{FF2B5EF4-FFF2-40B4-BE49-F238E27FC236}">
                  <a16:creationId xmlns:a16="http://schemas.microsoft.com/office/drawing/2014/main" id="{D21D8071-BB44-1B41-4B68-7BB5C811FA36}"/>
                </a:ext>
              </a:extLst>
            </p:cNvPr>
            <p:cNvSpPr/>
            <p:nvPr/>
          </p:nvSpPr>
          <p:spPr>
            <a:xfrm>
              <a:off x="-3630550" y="3010175"/>
              <a:ext cx="1150325" cy="349625"/>
            </a:xfrm>
            <a:custGeom>
              <a:avLst/>
              <a:gdLst/>
              <a:ahLst/>
              <a:cxnLst/>
              <a:rect l="l" t="t" r="r" b="b"/>
              <a:pathLst>
                <a:path w="46013" h="13985" fill="none" extrusionOk="0">
                  <a:moveTo>
                    <a:pt x="46013" y="13985"/>
                  </a:moveTo>
                  <a:cubicBezTo>
                    <a:pt x="31292" y="7659"/>
                    <a:pt x="15756" y="2944"/>
                    <a:pt x="1" y="0"/>
                  </a:cubicBezTo>
                </a:path>
              </a:pathLst>
            </a:custGeom>
            <a:noFill/>
            <a:ln w="20875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833" name="Google Shape;2833;p35">
            <a:extLst>
              <a:ext uri="{FF2B5EF4-FFF2-40B4-BE49-F238E27FC236}">
                <a16:creationId xmlns:a16="http://schemas.microsoft.com/office/drawing/2014/main" id="{5444F58D-6507-8917-0E4D-915E258255C3}"/>
              </a:ext>
            </a:extLst>
          </p:cNvPr>
          <p:cNvGrpSpPr/>
          <p:nvPr/>
        </p:nvGrpSpPr>
        <p:grpSpPr>
          <a:xfrm rot="-603610">
            <a:off x="7214462" y="3714650"/>
            <a:ext cx="2258444" cy="2750681"/>
            <a:chOff x="6158025" y="-351537"/>
            <a:chExt cx="2592050" cy="3157000"/>
          </a:xfrm>
        </p:grpSpPr>
        <p:sp>
          <p:nvSpPr>
            <p:cNvPr id="2834" name="Google Shape;2834;p35">
              <a:extLst>
                <a:ext uri="{FF2B5EF4-FFF2-40B4-BE49-F238E27FC236}">
                  <a16:creationId xmlns:a16="http://schemas.microsoft.com/office/drawing/2014/main" id="{B5BCDDBE-8D18-CBC1-8D85-F1C5C55D361E}"/>
                </a:ext>
              </a:extLst>
            </p:cNvPr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5" name="Google Shape;2835;p35">
              <a:extLst>
                <a:ext uri="{FF2B5EF4-FFF2-40B4-BE49-F238E27FC236}">
                  <a16:creationId xmlns:a16="http://schemas.microsoft.com/office/drawing/2014/main" id="{6429A93E-CD48-921C-FBD1-228966B8A50C}"/>
                </a:ext>
              </a:extLst>
            </p:cNvPr>
            <p:cNvSpPr/>
            <p:nvPr/>
          </p:nvSpPr>
          <p:spPr>
            <a:xfrm>
              <a:off x="6162500" y="-55637"/>
              <a:ext cx="2325000" cy="2861100"/>
            </a:xfrm>
            <a:custGeom>
              <a:avLst/>
              <a:gdLst/>
              <a:ahLst/>
              <a:cxnLst/>
              <a:rect l="l" t="t" r="r" b="b"/>
              <a:pathLst>
                <a:path w="93000" h="114444" extrusionOk="0">
                  <a:moveTo>
                    <a:pt x="68631" y="1"/>
                  </a:moveTo>
                  <a:lnTo>
                    <a:pt x="1" y="17188"/>
                  </a:lnTo>
                  <a:lnTo>
                    <a:pt x="24369" y="114444"/>
                  </a:lnTo>
                  <a:lnTo>
                    <a:pt x="92999" y="97236"/>
                  </a:lnTo>
                  <a:lnTo>
                    <a:pt x="68631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6" name="Google Shape;2836;p35">
              <a:extLst>
                <a:ext uri="{FF2B5EF4-FFF2-40B4-BE49-F238E27FC236}">
                  <a16:creationId xmlns:a16="http://schemas.microsoft.com/office/drawing/2014/main" id="{2E7ACB4C-B864-1642-1DB4-6CE27E58ECB3}"/>
                </a:ext>
              </a:extLst>
            </p:cNvPr>
            <p:cNvSpPr/>
            <p:nvPr/>
          </p:nvSpPr>
          <p:spPr>
            <a:xfrm>
              <a:off x="6190350" y="-155587"/>
              <a:ext cx="2430925" cy="2895400"/>
            </a:xfrm>
            <a:custGeom>
              <a:avLst/>
              <a:gdLst/>
              <a:ahLst/>
              <a:cxnLst/>
              <a:rect l="l" t="t" r="r" b="b"/>
              <a:pathLst>
                <a:path w="97237" h="115816" extrusionOk="0">
                  <a:moveTo>
                    <a:pt x="74121" y="0"/>
                  </a:moveTo>
                  <a:lnTo>
                    <a:pt x="1" y="18580"/>
                  </a:lnTo>
                  <a:lnTo>
                    <a:pt x="24369" y="115816"/>
                  </a:lnTo>
                  <a:lnTo>
                    <a:pt x="92999" y="98609"/>
                  </a:lnTo>
                  <a:lnTo>
                    <a:pt x="97236" y="92243"/>
                  </a:lnTo>
                  <a:lnTo>
                    <a:pt x="74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7" name="Google Shape;2837;p35">
              <a:extLst>
                <a:ext uri="{FF2B5EF4-FFF2-40B4-BE49-F238E27FC236}">
                  <a16:creationId xmlns:a16="http://schemas.microsoft.com/office/drawing/2014/main" id="{CC62119F-A465-2221-4B27-C2E461AF8E4D}"/>
                </a:ext>
              </a:extLst>
            </p:cNvPr>
            <p:cNvSpPr/>
            <p:nvPr/>
          </p:nvSpPr>
          <p:spPr>
            <a:xfrm>
              <a:off x="6559375" y="2120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7" y="0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8" name="Google Shape;2838;p35">
              <a:extLst>
                <a:ext uri="{FF2B5EF4-FFF2-40B4-BE49-F238E27FC236}">
                  <a16:creationId xmlns:a16="http://schemas.microsoft.com/office/drawing/2014/main" id="{7A3DB30A-49E1-5129-A556-5055ECE2DAAC}"/>
                </a:ext>
              </a:extLst>
            </p:cNvPr>
            <p:cNvSpPr/>
            <p:nvPr/>
          </p:nvSpPr>
          <p:spPr>
            <a:xfrm>
              <a:off x="6549425" y="2150963"/>
              <a:ext cx="2190700" cy="531175"/>
            </a:xfrm>
            <a:custGeom>
              <a:avLst/>
              <a:gdLst/>
              <a:ahLst/>
              <a:cxnLst/>
              <a:rect l="l" t="t" r="r" b="b"/>
              <a:pathLst>
                <a:path w="87628" h="21247" fill="none" extrusionOk="0">
                  <a:moveTo>
                    <a:pt x="87628" y="1"/>
                  </a:moveTo>
                  <a:lnTo>
                    <a:pt x="0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39" name="Google Shape;2839;p35">
              <a:extLst>
                <a:ext uri="{FF2B5EF4-FFF2-40B4-BE49-F238E27FC236}">
                  <a16:creationId xmlns:a16="http://schemas.microsoft.com/office/drawing/2014/main" id="{10C19B9C-53AD-9E78-1F91-CC17F0C79809}"/>
                </a:ext>
              </a:extLst>
            </p:cNvPr>
            <p:cNvSpPr/>
            <p:nvPr/>
          </p:nvSpPr>
          <p:spPr>
            <a:xfrm>
              <a:off x="6538975" y="2181813"/>
              <a:ext cx="2190700" cy="530650"/>
            </a:xfrm>
            <a:custGeom>
              <a:avLst/>
              <a:gdLst/>
              <a:ahLst/>
              <a:cxnLst/>
              <a:rect l="l" t="t" r="r" b="b"/>
              <a:pathLst>
                <a:path w="87628" h="21226" fill="none" extrusionOk="0">
                  <a:moveTo>
                    <a:pt x="87628" y="0"/>
                  </a:moveTo>
                  <a:lnTo>
                    <a:pt x="0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0" name="Google Shape;2840;p35">
              <a:extLst>
                <a:ext uri="{FF2B5EF4-FFF2-40B4-BE49-F238E27FC236}">
                  <a16:creationId xmlns:a16="http://schemas.microsoft.com/office/drawing/2014/main" id="{B6997951-4B6D-A9F5-256E-C4AF351B255D}"/>
                </a:ext>
              </a:extLst>
            </p:cNvPr>
            <p:cNvSpPr/>
            <p:nvPr/>
          </p:nvSpPr>
          <p:spPr>
            <a:xfrm>
              <a:off x="6529025" y="2212638"/>
              <a:ext cx="2190700" cy="531150"/>
            </a:xfrm>
            <a:custGeom>
              <a:avLst/>
              <a:gdLst/>
              <a:ahLst/>
              <a:cxnLst/>
              <a:rect l="l" t="t" r="r" b="b"/>
              <a:pathLst>
                <a:path w="87628" h="21246" fill="none" extrusionOk="0">
                  <a:moveTo>
                    <a:pt x="87628" y="1"/>
                  </a:moveTo>
                  <a:lnTo>
                    <a:pt x="1" y="2124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1" name="Google Shape;2841;p35">
              <a:extLst>
                <a:ext uri="{FF2B5EF4-FFF2-40B4-BE49-F238E27FC236}">
                  <a16:creationId xmlns:a16="http://schemas.microsoft.com/office/drawing/2014/main" id="{3B153FEF-5A0C-3BCA-9ED4-981F21DBD656}"/>
                </a:ext>
              </a:extLst>
            </p:cNvPr>
            <p:cNvSpPr/>
            <p:nvPr/>
          </p:nvSpPr>
          <p:spPr>
            <a:xfrm>
              <a:off x="6518575" y="2243463"/>
              <a:ext cx="2190225" cy="530675"/>
            </a:xfrm>
            <a:custGeom>
              <a:avLst/>
              <a:gdLst/>
              <a:ahLst/>
              <a:cxnLst/>
              <a:rect l="l" t="t" r="r" b="b"/>
              <a:pathLst>
                <a:path w="87609" h="21227" fill="none" extrusionOk="0">
                  <a:moveTo>
                    <a:pt x="87608" y="1"/>
                  </a:moveTo>
                  <a:lnTo>
                    <a:pt x="1" y="21226"/>
                  </a:lnTo>
                </a:path>
              </a:pathLst>
            </a:custGeom>
            <a:noFill/>
            <a:ln w="8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2" name="Google Shape;2842;p35">
              <a:extLst>
                <a:ext uri="{FF2B5EF4-FFF2-40B4-BE49-F238E27FC236}">
                  <a16:creationId xmlns:a16="http://schemas.microsoft.com/office/drawing/2014/main" id="{CACE7327-492B-2E4D-391F-9BF32C4E5ECD}"/>
                </a:ext>
              </a:extLst>
            </p:cNvPr>
            <p:cNvSpPr/>
            <p:nvPr/>
          </p:nvSpPr>
          <p:spPr>
            <a:xfrm>
              <a:off x="6346025" y="-351537"/>
              <a:ext cx="2324975" cy="2861100"/>
            </a:xfrm>
            <a:custGeom>
              <a:avLst/>
              <a:gdLst/>
              <a:ahLst/>
              <a:cxnLst/>
              <a:rect l="l" t="t" r="r" b="b"/>
              <a:pathLst>
                <a:path w="92999" h="114444" extrusionOk="0">
                  <a:moveTo>
                    <a:pt x="68610" y="1"/>
                  </a:moveTo>
                  <a:lnTo>
                    <a:pt x="0" y="17188"/>
                  </a:lnTo>
                  <a:lnTo>
                    <a:pt x="24369" y="114444"/>
                  </a:lnTo>
                  <a:lnTo>
                    <a:pt x="92998" y="97236"/>
                  </a:lnTo>
                  <a:lnTo>
                    <a:pt x="686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3" name="Google Shape;2843;p35">
              <a:extLst>
                <a:ext uri="{FF2B5EF4-FFF2-40B4-BE49-F238E27FC236}">
                  <a16:creationId xmlns:a16="http://schemas.microsoft.com/office/drawing/2014/main" id="{0AFF9352-E229-C743-64B8-AE9DAAF3468A}"/>
                </a:ext>
              </a:extLst>
            </p:cNvPr>
            <p:cNvSpPr/>
            <p:nvPr/>
          </p:nvSpPr>
          <p:spPr>
            <a:xfrm>
              <a:off x="6680700" y="-8387"/>
              <a:ext cx="1685950" cy="2197175"/>
            </a:xfrm>
            <a:custGeom>
              <a:avLst/>
              <a:gdLst/>
              <a:ahLst/>
              <a:cxnLst/>
              <a:rect l="l" t="t" r="r" b="b"/>
              <a:pathLst>
                <a:path w="67438" h="87887" extrusionOk="0">
                  <a:moveTo>
                    <a:pt x="39309" y="1"/>
                  </a:moveTo>
                  <a:lnTo>
                    <a:pt x="8057" y="7838"/>
                  </a:lnTo>
                  <a:cubicBezTo>
                    <a:pt x="9549" y="13786"/>
                    <a:pt x="5949" y="19794"/>
                    <a:pt x="1" y="21286"/>
                  </a:cubicBezTo>
                  <a:lnTo>
                    <a:pt x="14662" y="79830"/>
                  </a:lnTo>
                  <a:cubicBezTo>
                    <a:pt x="15571" y="79602"/>
                    <a:pt x="16481" y="79493"/>
                    <a:pt x="17377" y="79493"/>
                  </a:cubicBezTo>
                  <a:cubicBezTo>
                    <a:pt x="22346" y="79493"/>
                    <a:pt x="26865" y="82847"/>
                    <a:pt x="28129" y="87887"/>
                  </a:cubicBezTo>
                  <a:lnTo>
                    <a:pt x="59381" y="80049"/>
                  </a:lnTo>
                  <a:cubicBezTo>
                    <a:pt x="57889" y="74101"/>
                    <a:pt x="61489" y="68093"/>
                    <a:pt x="67437" y="66601"/>
                  </a:cubicBezTo>
                  <a:lnTo>
                    <a:pt x="52756" y="8057"/>
                  </a:lnTo>
                  <a:cubicBezTo>
                    <a:pt x="51851" y="8285"/>
                    <a:pt x="50943" y="8394"/>
                    <a:pt x="50049" y="8394"/>
                  </a:cubicBezTo>
                  <a:cubicBezTo>
                    <a:pt x="45092" y="8394"/>
                    <a:pt x="40573" y="5040"/>
                    <a:pt x="39309" y="1"/>
                  </a:cubicBezTo>
                  <a:close/>
                </a:path>
              </a:pathLst>
            </a:custGeom>
            <a:solidFill>
              <a:schemeClr val="lt1"/>
            </a:solidFill>
            <a:ln w="83550" cap="flat" cmpd="sng">
              <a:solidFill>
                <a:schemeClr val="accen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4" name="Google Shape;2844;p35">
              <a:extLst>
                <a:ext uri="{FF2B5EF4-FFF2-40B4-BE49-F238E27FC236}">
                  <a16:creationId xmlns:a16="http://schemas.microsoft.com/office/drawing/2014/main" id="{9D14C61F-275B-04E5-31B5-BB9D7D9D7A39}"/>
                </a:ext>
              </a:extLst>
            </p:cNvPr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5" name="Google Shape;2845;p35">
              <a:extLst>
                <a:ext uri="{FF2B5EF4-FFF2-40B4-BE49-F238E27FC236}">
                  <a16:creationId xmlns:a16="http://schemas.microsoft.com/office/drawing/2014/main" id="{85AB8B25-B6EC-28CA-AD22-6C31BC76C59A}"/>
                </a:ext>
              </a:extLst>
            </p:cNvPr>
            <p:cNvSpPr/>
            <p:nvPr/>
          </p:nvSpPr>
          <p:spPr>
            <a:xfrm>
              <a:off x="6862225" y="282388"/>
              <a:ext cx="1323400" cy="1615800"/>
            </a:xfrm>
            <a:custGeom>
              <a:avLst/>
              <a:gdLst/>
              <a:ahLst/>
              <a:cxnLst/>
              <a:rect l="l" t="t" r="r" b="b"/>
              <a:pathLst>
                <a:path w="52936" h="64632" extrusionOk="0">
                  <a:moveTo>
                    <a:pt x="23810" y="0"/>
                  </a:moveTo>
                  <a:cubicBezTo>
                    <a:pt x="22065" y="0"/>
                    <a:pt x="20291" y="215"/>
                    <a:pt x="18521" y="663"/>
                  </a:cubicBezTo>
                  <a:cubicBezTo>
                    <a:pt x="6983" y="3548"/>
                    <a:pt x="1" y="15225"/>
                    <a:pt x="2885" y="26763"/>
                  </a:cubicBezTo>
                  <a:lnTo>
                    <a:pt x="8296" y="48346"/>
                  </a:lnTo>
                  <a:cubicBezTo>
                    <a:pt x="10741" y="58125"/>
                    <a:pt x="19516" y="64632"/>
                    <a:pt x="29160" y="64632"/>
                  </a:cubicBezTo>
                  <a:cubicBezTo>
                    <a:pt x="30894" y="64632"/>
                    <a:pt x="32656" y="64422"/>
                    <a:pt x="34415" y="63982"/>
                  </a:cubicBezTo>
                  <a:cubicBezTo>
                    <a:pt x="45953" y="61097"/>
                    <a:pt x="52935" y="49420"/>
                    <a:pt x="50051" y="37883"/>
                  </a:cubicBezTo>
                  <a:lnTo>
                    <a:pt x="44640" y="16299"/>
                  </a:lnTo>
                  <a:cubicBezTo>
                    <a:pt x="42198" y="6531"/>
                    <a:pt x="33440" y="0"/>
                    <a:pt x="23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6" name="Google Shape;2846;p35">
              <a:extLst>
                <a:ext uri="{FF2B5EF4-FFF2-40B4-BE49-F238E27FC236}">
                  <a16:creationId xmlns:a16="http://schemas.microsoft.com/office/drawing/2014/main" id="{12A2B32D-26AC-323E-ACC2-EBC257DE4EE3}"/>
                </a:ext>
              </a:extLst>
            </p:cNvPr>
            <p:cNvSpPr/>
            <p:nvPr/>
          </p:nvSpPr>
          <p:spPr>
            <a:xfrm>
              <a:off x="7809625" y="-93412"/>
              <a:ext cx="173575" cy="154150"/>
            </a:xfrm>
            <a:custGeom>
              <a:avLst/>
              <a:gdLst/>
              <a:ahLst/>
              <a:cxnLst/>
              <a:rect l="l" t="t" r="r" b="b"/>
              <a:pathLst>
                <a:path w="6943" h="6166" extrusionOk="0">
                  <a:moveTo>
                    <a:pt x="3477" y="1"/>
                  </a:moveTo>
                  <a:cubicBezTo>
                    <a:pt x="2181" y="1"/>
                    <a:pt x="987" y="819"/>
                    <a:pt x="557" y="2109"/>
                  </a:cubicBezTo>
                  <a:cubicBezTo>
                    <a:pt x="0" y="3720"/>
                    <a:pt x="876" y="5470"/>
                    <a:pt x="2507" y="6008"/>
                  </a:cubicBezTo>
                  <a:cubicBezTo>
                    <a:pt x="2829" y="6115"/>
                    <a:pt x="3156" y="6166"/>
                    <a:pt x="3478" y="6166"/>
                  </a:cubicBezTo>
                  <a:cubicBezTo>
                    <a:pt x="4769" y="6166"/>
                    <a:pt x="5976" y="5348"/>
                    <a:pt x="6406" y="4058"/>
                  </a:cubicBezTo>
                  <a:cubicBezTo>
                    <a:pt x="6943" y="2447"/>
                    <a:pt x="6068" y="696"/>
                    <a:pt x="4456" y="159"/>
                  </a:cubicBezTo>
                  <a:cubicBezTo>
                    <a:pt x="4131" y="52"/>
                    <a:pt x="3801" y="1"/>
                    <a:pt x="3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7" name="Google Shape;2847;p35">
              <a:extLst>
                <a:ext uri="{FF2B5EF4-FFF2-40B4-BE49-F238E27FC236}">
                  <a16:creationId xmlns:a16="http://schemas.microsoft.com/office/drawing/2014/main" id="{924AF53D-1EFC-FF2D-FAE1-46DA855FF5E5}"/>
                </a:ext>
              </a:extLst>
            </p:cNvPr>
            <p:cNvSpPr/>
            <p:nvPr/>
          </p:nvSpPr>
          <p:spPr>
            <a:xfrm>
              <a:off x="8322350" y="1838663"/>
              <a:ext cx="154200" cy="154175"/>
            </a:xfrm>
            <a:custGeom>
              <a:avLst/>
              <a:gdLst/>
              <a:ahLst/>
              <a:cxnLst/>
              <a:rect l="l" t="t" r="r" b="b"/>
              <a:pathLst>
                <a:path w="6168" h="6167" extrusionOk="0">
                  <a:moveTo>
                    <a:pt x="3084" y="0"/>
                  </a:moveTo>
                  <a:cubicBezTo>
                    <a:pt x="1373" y="0"/>
                    <a:pt x="1" y="1373"/>
                    <a:pt x="1" y="3084"/>
                  </a:cubicBezTo>
                  <a:cubicBezTo>
                    <a:pt x="1" y="4774"/>
                    <a:pt x="1373" y="6167"/>
                    <a:pt x="3084" y="6167"/>
                  </a:cubicBezTo>
                  <a:cubicBezTo>
                    <a:pt x="4795" y="6167"/>
                    <a:pt x="6167" y="4774"/>
                    <a:pt x="6167" y="3084"/>
                  </a:cubicBezTo>
                  <a:cubicBezTo>
                    <a:pt x="6167" y="1373"/>
                    <a:pt x="4795" y="0"/>
                    <a:pt x="3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8" name="Google Shape;2848;p35">
              <a:extLst>
                <a:ext uri="{FF2B5EF4-FFF2-40B4-BE49-F238E27FC236}">
                  <a16:creationId xmlns:a16="http://schemas.microsoft.com/office/drawing/2014/main" id="{8B66CC53-2C69-F059-8185-F865A4477DC6}"/>
                </a:ext>
              </a:extLst>
            </p:cNvPr>
            <p:cNvSpPr/>
            <p:nvPr/>
          </p:nvSpPr>
          <p:spPr>
            <a:xfrm>
              <a:off x="6558875" y="185563"/>
              <a:ext cx="154175" cy="154200"/>
            </a:xfrm>
            <a:custGeom>
              <a:avLst/>
              <a:gdLst/>
              <a:ahLst/>
              <a:cxnLst/>
              <a:rect l="l" t="t" r="r" b="b"/>
              <a:pathLst>
                <a:path w="6167" h="6168" extrusionOk="0">
                  <a:moveTo>
                    <a:pt x="3084" y="1"/>
                  </a:moveTo>
                  <a:cubicBezTo>
                    <a:pt x="1373" y="1"/>
                    <a:pt x="0" y="1373"/>
                    <a:pt x="0" y="3084"/>
                  </a:cubicBezTo>
                  <a:cubicBezTo>
                    <a:pt x="0" y="4795"/>
                    <a:pt x="1373" y="6168"/>
                    <a:pt x="3084" y="6168"/>
                  </a:cubicBezTo>
                  <a:cubicBezTo>
                    <a:pt x="4774" y="6168"/>
                    <a:pt x="6167" y="4795"/>
                    <a:pt x="6167" y="3084"/>
                  </a:cubicBezTo>
                  <a:cubicBezTo>
                    <a:pt x="6167" y="1373"/>
                    <a:pt x="4774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49" name="Google Shape;2849;p35">
              <a:extLst>
                <a:ext uri="{FF2B5EF4-FFF2-40B4-BE49-F238E27FC236}">
                  <a16:creationId xmlns:a16="http://schemas.microsoft.com/office/drawing/2014/main" id="{D8E8E91C-08DF-123D-A395-5C11EAA47D9E}"/>
                </a:ext>
              </a:extLst>
            </p:cNvPr>
            <p:cNvSpPr/>
            <p:nvPr/>
          </p:nvSpPr>
          <p:spPr>
            <a:xfrm>
              <a:off x="7042250" y="2127588"/>
              <a:ext cx="154200" cy="154200"/>
            </a:xfrm>
            <a:custGeom>
              <a:avLst/>
              <a:gdLst/>
              <a:ahLst/>
              <a:cxnLst/>
              <a:rect l="l" t="t" r="r" b="b"/>
              <a:pathLst>
                <a:path w="6168" h="6168" extrusionOk="0">
                  <a:moveTo>
                    <a:pt x="3084" y="1"/>
                  </a:moveTo>
                  <a:cubicBezTo>
                    <a:pt x="1393" y="1"/>
                    <a:pt x="1" y="1374"/>
                    <a:pt x="1" y="3084"/>
                  </a:cubicBezTo>
                  <a:cubicBezTo>
                    <a:pt x="1" y="4795"/>
                    <a:pt x="1393" y="6168"/>
                    <a:pt x="3084" y="6168"/>
                  </a:cubicBezTo>
                  <a:cubicBezTo>
                    <a:pt x="4795" y="6168"/>
                    <a:pt x="6168" y="4795"/>
                    <a:pt x="6168" y="3084"/>
                  </a:cubicBezTo>
                  <a:cubicBezTo>
                    <a:pt x="6168" y="1374"/>
                    <a:pt x="4795" y="1"/>
                    <a:pt x="30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0" name="Google Shape;2850;p35">
              <a:extLst>
                <a:ext uri="{FF2B5EF4-FFF2-40B4-BE49-F238E27FC236}">
                  <a16:creationId xmlns:a16="http://schemas.microsoft.com/office/drawing/2014/main" id="{0BBA20DD-9C95-53EC-26A6-E8D9D74FD634}"/>
                </a:ext>
              </a:extLst>
            </p:cNvPr>
            <p:cNvSpPr/>
            <p:nvPr/>
          </p:nvSpPr>
          <p:spPr>
            <a:xfrm>
              <a:off x="6982575" y="429813"/>
              <a:ext cx="1081700" cy="1320750"/>
            </a:xfrm>
            <a:custGeom>
              <a:avLst/>
              <a:gdLst/>
              <a:ahLst/>
              <a:cxnLst/>
              <a:rect l="l" t="t" r="r" b="b"/>
              <a:pathLst>
                <a:path w="43268" h="52830" extrusionOk="0">
                  <a:moveTo>
                    <a:pt x="19460" y="0"/>
                  </a:moveTo>
                  <a:cubicBezTo>
                    <a:pt x="18040" y="0"/>
                    <a:pt x="16597" y="173"/>
                    <a:pt x="15159" y="535"/>
                  </a:cubicBezTo>
                  <a:cubicBezTo>
                    <a:pt x="5730" y="2883"/>
                    <a:pt x="1" y="12431"/>
                    <a:pt x="2368" y="21860"/>
                  </a:cubicBezTo>
                  <a:lnTo>
                    <a:pt x="6804" y="39525"/>
                  </a:lnTo>
                  <a:cubicBezTo>
                    <a:pt x="8793" y="47499"/>
                    <a:pt x="15954" y="52830"/>
                    <a:pt x="23832" y="52830"/>
                  </a:cubicBezTo>
                  <a:cubicBezTo>
                    <a:pt x="25250" y="52830"/>
                    <a:pt x="26691" y="52657"/>
                    <a:pt x="28129" y="52296"/>
                  </a:cubicBezTo>
                  <a:cubicBezTo>
                    <a:pt x="37558" y="49929"/>
                    <a:pt x="43267" y="40380"/>
                    <a:pt x="40900" y="30971"/>
                  </a:cubicBezTo>
                  <a:lnTo>
                    <a:pt x="36484" y="13306"/>
                  </a:lnTo>
                  <a:cubicBezTo>
                    <a:pt x="34512" y="5318"/>
                    <a:pt x="27330" y="0"/>
                    <a:pt x="1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1" name="Google Shape;2851;p35">
              <a:extLst>
                <a:ext uri="{FF2B5EF4-FFF2-40B4-BE49-F238E27FC236}">
                  <a16:creationId xmlns:a16="http://schemas.microsoft.com/office/drawing/2014/main" id="{90633602-5B06-3225-D799-0DDB3E131308}"/>
                </a:ext>
              </a:extLst>
            </p:cNvPr>
            <p:cNvSpPr/>
            <p:nvPr/>
          </p:nvSpPr>
          <p:spPr>
            <a:xfrm>
              <a:off x="7105425" y="516788"/>
              <a:ext cx="843475" cy="1140875"/>
            </a:xfrm>
            <a:custGeom>
              <a:avLst/>
              <a:gdLst/>
              <a:ahLst/>
              <a:cxnLst/>
              <a:rect l="l" t="t" r="r" b="b"/>
              <a:pathLst>
                <a:path w="33739" h="45635" fill="none" extrusionOk="0">
                  <a:moveTo>
                    <a:pt x="11598" y="1850"/>
                  </a:moveTo>
                  <a:lnTo>
                    <a:pt x="11598" y="1850"/>
                  </a:lnTo>
                  <a:cubicBezTo>
                    <a:pt x="4317" y="3661"/>
                    <a:pt x="0" y="11339"/>
                    <a:pt x="1910" y="18978"/>
                  </a:cubicBezTo>
                  <a:lnTo>
                    <a:pt x="5491" y="33281"/>
                  </a:lnTo>
                  <a:cubicBezTo>
                    <a:pt x="7400" y="40920"/>
                    <a:pt x="14860" y="45634"/>
                    <a:pt x="22121" y="43824"/>
                  </a:cubicBezTo>
                  <a:lnTo>
                    <a:pt x="22121" y="43824"/>
                  </a:lnTo>
                  <a:cubicBezTo>
                    <a:pt x="29402" y="42014"/>
                    <a:pt x="33738" y="34315"/>
                    <a:pt x="31829" y="26696"/>
                  </a:cubicBezTo>
                  <a:lnTo>
                    <a:pt x="28248" y="12394"/>
                  </a:lnTo>
                  <a:cubicBezTo>
                    <a:pt x="26318" y="4735"/>
                    <a:pt x="18898" y="0"/>
                    <a:pt x="11598" y="1850"/>
                  </a:cubicBezTo>
                  <a:close/>
                </a:path>
              </a:pathLst>
            </a:custGeom>
            <a:solidFill>
              <a:schemeClr val="dk2"/>
            </a:solidFill>
            <a:ln w="27350" cap="flat" cmpd="sng">
              <a:solidFill>
                <a:srgbClr val="FAF0D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2" name="Google Shape;2852;p35">
              <a:extLst>
                <a:ext uri="{FF2B5EF4-FFF2-40B4-BE49-F238E27FC236}">
                  <a16:creationId xmlns:a16="http://schemas.microsoft.com/office/drawing/2014/main" id="{97AEC2B6-EA30-8C6E-08BD-A5B34B7B0CE9}"/>
                </a:ext>
              </a:extLst>
            </p:cNvPr>
            <p:cNvSpPr/>
            <p:nvPr/>
          </p:nvSpPr>
          <p:spPr>
            <a:xfrm>
              <a:off x="6158025" y="78138"/>
              <a:ext cx="797225" cy="2720875"/>
            </a:xfrm>
            <a:custGeom>
              <a:avLst/>
              <a:gdLst/>
              <a:ahLst/>
              <a:cxnLst/>
              <a:rect l="l" t="t" r="r" b="b"/>
              <a:pathLst>
                <a:path w="31889" h="108835" extrusionOk="0">
                  <a:moveTo>
                    <a:pt x="7520" y="1"/>
                  </a:moveTo>
                  <a:cubicBezTo>
                    <a:pt x="3721" y="2786"/>
                    <a:pt x="1015" y="6983"/>
                    <a:pt x="1" y="11579"/>
                  </a:cubicBezTo>
                  <a:lnTo>
                    <a:pt x="24369" y="108834"/>
                  </a:lnTo>
                  <a:cubicBezTo>
                    <a:pt x="25364" y="104239"/>
                    <a:pt x="28089" y="100042"/>
                    <a:pt x="31889" y="97257"/>
                  </a:cubicBezTo>
                  <a:lnTo>
                    <a:pt x="75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3" name="Google Shape;2853;p35">
              <a:extLst>
                <a:ext uri="{FF2B5EF4-FFF2-40B4-BE49-F238E27FC236}">
                  <a16:creationId xmlns:a16="http://schemas.microsoft.com/office/drawing/2014/main" id="{2AE295C6-D310-7F37-C32A-221A33537E85}"/>
                </a:ext>
              </a:extLst>
            </p:cNvPr>
            <p:cNvSpPr/>
            <p:nvPr/>
          </p:nvSpPr>
          <p:spPr>
            <a:xfrm>
              <a:off x="6320650" y="337263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1" y="0"/>
                  </a:moveTo>
                  <a:lnTo>
                    <a:pt x="19277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54" name="Google Shape;2854;p35">
              <a:extLst>
                <a:ext uri="{FF2B5EF4-FFF2-40B4-BE49-F238E27FC236}">
                  <a16:creationId xmlns:a16="http://schemas.microsoft.com/office/drawing/2014/main" id="{58132FE3-8F10-016C-04DD-C50C38F14C76}"/>
                </a:ext>
              </a:extLst>
            </p:cNvPr>
            <p:cNvSpPr/>
            <p:nvPr/>
          </p:nvSpPr>
          <p:spPr>
            <a:xfrm>
              <a:off x="6260975" y="396938"/>
              <a:ext cx="481925" cy="2034050"/>
            </a:xfrm>
            <a:custGeom>
              <a:avLst/>
              <a:gdLst/>
              <a:ahLst/>
              <a:cxnLst/>
              <a:rect l="l" t="t" r="r" b="b"/>
              <a:pathLst>
                <a:path w="19277" h="81362" fill="none" extrusionOk="0">
                  <a:moveTo>
                    <a:pt x="0" y="0"/>
                  </a:moveTo>
                  <a:lnTo>
                    <a:pt x="19276" y="81361"/>
                  </a:lnTo>
                </a:path>
              </a:pathLst>
            </a:custGeom>
            <a:solidFill>
              <a:schemeClr val="lt1"/>
            </a:solidFill>
            <a:ln w="24875" cap="flat" cmpd="sng">
              <a:solidFill>
                <a:schemeClr val="dk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C91F763-A03A-12D4-D7FF-00DAEA92A410}"/>
              </a:ext>
            </a:extLst>
          </p:cNvPr>
          <p:cNvSpPr txBox="1"/>
          <p:nvPr/>
        </p:nvSpPr>
        <p:spPr>
          <a:xfrm>
            <a:off x="2973016" y="516782"/>
            <a:ext cx="45720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250902"/>
                </a:solidFill>
                <a:latin typeface="Poppins"/>
              </a:rPr>
              <a:t>Meet the Team</a:t>
            </a:r>
            <a:endParaRPr lang="en-US"/>
          </a:p>
          <a:p>
            <a:pPr algn="ctr"/>
            <a:endParaRPr lang="en-US"/>
          </a:p>
        </p:txBody>
      </p:sp>
      <p:sp>
        <p:nvSpPr>
          <p:cNvPr id="15" name="Google Shape;2881;p37">
            <a:extLst>
              <a:ext uri="{FF2B5EF4-FFF2-40B4-BE49-F238E27FC236}">
                <a16:creationId xmlns:a16="http://schemas.microsoft.com/office/drawing/2014/main" id="{8135E2B5-01E8-C4C0-82AE-19DAA556C191}"/>
              </a:ext>
            </a:extLst>
          </p:cNvPr>
          <p:cNvSpPr txBox="1">
            <a:spLocks/>
          </p:cNvSpPr>
          <p:nvPr/>
        </p:nvSpPr>
        <p:spPr>
          <a:xfrm>
            <a:off x="5101618" y="1436328"/>
            <a:ext cx="141111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latin typeface="Poppins"/>
                <a:cs typeface="Poppins"/>
              </a:rPr>
              <a:t>Peter Story</a:t>
            </a:r>
          </a:p>
        </p:txBody>
      </p:sp>
      <p:sp>
        <p:nvSpPr>
          <p:cNvPr id="16" name="Google Shape;2881;p37">
            <a:extLst>
              <a:ext uri="{FF2B5EF4-FFF2-40B4-BE49-F238E27FC236}">
                <a16:creationId xmlns:a16="http://schemas.microsoft.com/office/drawing/2014/main" id="{F8742E62-2E8C-6946-C3AD-5386A16A8817}"/>
              </a:ext>
            </a:extLst>
          </p:cNvPr>
          <p:cNvSpPr txBox="1">
            <a:spLocks/>
          </p:cNvSpPr>
          <p:nvPr/>
        </p:nvSpPr>
        <p:spPr>
          <a:xfrm>
            <a:off x="7269555" y="1447478"/>
            <a:ext cx="156919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latin typeface="Poppins"/>
                <a:cs typeface="Poppins"/>
              </a:rPr>
              <a:t>Ava Waddell</a:t>
            </a:r>
            <a:endParaRPr lang="en-US" dirty="0"/>
          </a:p>
        </p:txBody>
      </p:sp>
      <p:sp>
        <p:nvSpPr>
          <p:cNvPr id="17" name="Google Shape;2881;p37">
            <a:extLst>
              <a:ext uri="{FF2B5EF4-FFF2-40B4-BE49-F238E27FC236}">
                <a16:creationId xmlns:a16="http://schemas.microsoft.com/office/drawing/2014/main" id="{A1844B59-B946-412D-AE0B-753AC81B0B60}"/>
              </a:ext>
            </a:extLst>
          </p:cNvPr>
          <p:cNvSpPr txBox="1">
            <a:spLocks/>
          </p:cNvSpPr>
          <p:nvPr/>
        </p:nvSpPr>
        <p:spPr>
          <a:xfrm>
            <a:off x="675233" y="1436762"/>
            <a:ext cx="156919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latin typeface="Poppins"/>
                <a:cs typeface="Poppins"/>
              </a:rPr>
              <a:t>Liam Laidlaw</a:t>
            </a:r>
            <a:endParaRPr lang="en-US" dirty="0"/>
          </a:p>
        </p:txBody>
      </p:sp>
      <p:sp>
        <p:nvSpPr>
          <p:cNvPr id="18" name="Google Shape;2881;p37">
            <a:extLst>
              <a:ext uri="{FF2B5EF4-FFF2-40B4-BE49-F238E27FC236}">
                <a16:creationId xmlns:a16="http://schemas.microsoft.com/office/drawing/2014/main" id="{98539ED4-FD8A-8A98-CFC0-85EB0568A7C7}"/>
              </a:ext>
            </a:extLst>
          </p:cNvPr>
          <p:cNvSpPr txBox="1">
            <a:spLocks/>
          </p:cNvSpPr>
          <p:nvPr/>
        </p:nvSpPr>
        <p:spPr>
          <a:xfrm>
            <a:off x="2819078" y="1436328"/>
            <a:ext cx="160566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latin typeface="Poppins"/>
                <a:cs typeface="Poppins"/>
              </a:rPr>
              <a:t>Zhyan Noble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86E60-8E1B-C4A0-ADF3-D21E157DAF41}"/>
              </a:ext>
            </a:extLst>
          </p:cNvPr>
          <p:cNvSpPr txBox="1"/>
          <p:nvPr/>
        </p:nvSpPr>
        <p:spPr>
          <a:xfrm>
            <a:off x="183904" y="4545804"/>
            <a:ext cx="43641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FDEAD7-F820-3024-B81E-28A680304A7A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952E35-C1DA-540F-992E-578D13137E03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FD9CE1-DCCD-CD8C-15D3-A4715B26ABBC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8" name="Picture 7" descr="A collage of two people&#10;&#10;AI-generated content may be incorrect.">
            <a:extLst>
              <a:ext uri="{FF2B5EF4-FFF2-40B4-BE49-F238E27FC236}">
                <a16:creationId xmlns:a16="http://schemas.microsoft.com/office/drawing/2014/main" id="{7B192D43-F6CF-E536-2462-2D95A637E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50" t="1852" r="25812" b="1107"/>
          <a:stretch>
            <a:fillRect/>
          </a:stretch>
        </p:blipFill>
        <p:spPr>
          <a:xfrm>
            <a:off x="487617" y="2097559"/>
            <a:ext cx="1844410" cy="2248759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9" name="Picture 8" descr="A collage of two people&#10;&#10;AI-generated content may be incorrect.">
            <a:extLst>
              <a:ext uri="{FF2B5EF4-FFF2-40B4-BE49-F238E27FC236}">
                <a16:creationId xmlns:a16="http://schemas.microsoft.com/office/drawing/2014/main" id="{1947C7F0-833F-083A-D2B7-0DEF9590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70" t="1987" r="278" b="976"/>
          <a:stretch>
            <a:fillRect/>
          </a:stretch>
        </p:blipFill>
        <p:spPr>
          <a:xfrm>
            <a:off x="2603815" y="2097558"/>
            <a:ext cx="1921973" cy="2248759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10" name="Picture 9" descr="A collage of two people&#10;&#10;AI-generated content may be incorrect.">
            <a:extLst>
              <a:ext uri="{FF2B5EF4-FFF2-40B4-BE49-F238E27FC236}">
                <a16:creationId xmlns:a16="http://schemas.microsoft.com/office/drawing/2014/main" id="{1809F0F4-C999-B540-CD26-3EF85EFE97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" t="2106" r="76273" b="1810"/>
          <a:stretch>
            <a:fillRect/>
          </a:stretch>
        </p:blipFill>
        <p:spPr>
          <a:xfrm>
            <a:off x="4797576" y="2113155"/>
            <a:ext cx="1935817" cy="2233162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11" name="Picture 10" descr="A collage of two people&#10;&#10;AI-generated content may be incorrect.">
            <a:extLst>
              <a:ext uri="{FF2B5EF4-FFF2-40B4-BE49-F238E27FC236}">
                <a16:creationId xmlns:a16="http://schemas.microsoft.com/office/drawing/2014/main" id="{3564CABD-B59C-4F31-210B-55EB3DCA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28" t="2415" r="50594" b="3944"/>
          <a:stretch>
            <a:fillRect/>
          </a:stretch>
        </p:blipFill>
        <p:spPr>
          <a:xfrm>
            <a:off x="7005181" y="2113155"/>
            <a:ext cx="2043720" cy="2240602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632470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1" name="Google Shape;2891;p38"/>
          <p:cNvGrpSpPr/>
          <p:nvPr/>
        </p:nvGrpSpPr>
        <p:grpSpPr>
          <a:xfrm rot="-4374855" flipH="1">
            <a:off x="2603221" y="2675124"/>
            <a:ext cx="647256" cy="397298"/>
            <a:chOff x="3635425" y="69650"/>
            <a:chExt cx="965800" cy="592825"/>
          </a:xfrm>
        </p:grpSpPr>
        <p:sp>
          <p:nvSpPr>
            <p:cNvPr id="2892" name="Google Shape;2892;p38"/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93" name="Google Shape;2893;p38"/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94" name="Google Shape;2894;p38"/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95" name="Google Shape;2895;p38"/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96" name="Google Shape;2896;p38"/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97" name="Google Shape;2897;p38"/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98" name="Google Shape;2898;p38"/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899" name="Google Shape;2899;p38"/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0" name="Google Shape;2900;p38"/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1" name="Google Shape;2901;p38"/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2" name="Google Shape;2902;p38"/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3" name="Google Shape;2903;p38"/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4" name="Google Shape;2904;p38"/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5" name="Google Shape;2905;p38"/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6" name="Google Shape;2906;p38"/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7" name="Google Shape;2907;p38"/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8" name="Google Shape;2908;p38"/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09" name="Google Shape;2909;p38"/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0" name="Google Shape;2910;p38"/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1" name="Google Shape;2911;p38"/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2" name="Google Shape;2912;p38"/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3" name="Google Shape;2913;p38"/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914" name="Google Shape;2914;p38"/>
          <p:cNvGrpSpPr/>
          <p:nvPr/>
        </p:nvGrpSpPr>
        <p:grpSpPr>
          <a:xfrm rot="2198542">
            <a:off x="10570" y="2519879"/>
            <a:ext cx="1141745" cy="450630"/>
            <a:chOff x="5351150" y="1861950"/>
            <a:chExt cx="1310412" cy="517200"/>
          </a:xfrm>
        </p:grpSpPr>
        <p:sp>
          <p:nvSpPr>
            <p:cNvPr id="2915" name="Google Shape;2915;p38"/>
            <p:cNvSpPr/>
            <p:nvPr/>
          </p:nvSpPr>
          <p:spPr>
            <a:xfrm>
              <a:off x="5429735" y="2107037"/>
              <a:ext cx="1231827" cy="209467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6" name="Google Shape;2916;p38"/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7" name="Google Shape;2917;p38"/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8" name="Google Shape;2918;p38"/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19" name="Google Shape;2919;p38"/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0" name="Google Shape;2920;p38"/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1" name="Google Shape;2921;p38"/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2" name="Google Shape;2922;p38"/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3" name="Google Shape;2923;p38"/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4" name="Google Shape;2924;p38"/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5" name="Google Shape;2925;p38"/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6" name="Google Shape;2926;p38"/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7" name="Google Shape;2927;p38"/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8" name="Google Shape;2928;p38"/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29" name="Google Shape;2929;p38"/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0" name="Google Shape;2930;p38"/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1" name="Google Shape;2931;p38"/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2" name="Google Shape;2932;p38"/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3" name="Google Shape;2933;p38"/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4" name="Google Shape;2934;p38"/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5" name="Google Shape;2935;p38"/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6" name="Google Shape;2936;p38"/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937" name="Google Shape;2937;p38"/>
          <p:cNvGrpSpPr/>
          <p:nvPr/>
        </p:nvGrpSpPr>
        <p:grpSpPr>
          <a:xfrm rot="6649401" flipH="1">
            <a:off x="1871752" y="2400715"/>
            <a:ext cx="846027" cy="946101"/>
            <a:chOff x="2180275" y="-47850"/>
            <a:chExt cx="812625" cy="908750"/>
          </a:xfrm>
        </p:grpSpPr>
        <p:sp>
          <p:nvSpPr>
            <p:cNvPr id="2938" name="Google Shape;2938;p3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39" name="Google Shape;2939;p3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0" name="Google Shape;2940;p3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1" name="Google Shape;2941;p3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2" name="Google Shape;2942;p3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3" name="Google Shape;2943;p3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4" name="Google Shape;2944;p3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5" name="Google Shape;2945;p3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6" name="Google Shape;2946;p3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7" name="Google Shape;2947;p3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8" name="Google Shape;2948;p3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49" name="Google Shape;2949;p3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0" name="Google Shape;2950;p3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1" name="Google Shape;2951;p3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2" name="Google Shape;2952;p3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3" name="Google Shape;2953;p3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4" name="Google Shape;2954;p3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5" name="Google Shape;2955;p3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2956" name="Google Shape;2956;p38"/>
          <p:cNvGrpSpPr/>
          <p:nvPr/>
        </p:nvGrpSpPr>
        <p:grpSpPr>
          <a:xfrm rot="-6649331">
            <a:off x="554074" y="1777644"/>
            <a:ext cx="1142577" cy="1277730"/>
            <a:chOff x="2180275" y="-47850"/>
            <a:chExt cx="812625" cy="908750"/>
          </a:xfrm>
        </p:grpSpPr>
        <p:sp>
          <p:nvSpPr>
            <p:cNvPr id="2957" name="Google Shape;2957;p38"/>
            <p:cNvSpPr/>
            <p:nvPr/>
          </p:nvSpPr>
          <p:spPr>
            <a:xfrm>
              <a:off x="2722850" y="650400"/>
              <a:ext cx="270050" cy="184225"/>
            </a:xfrm>
            <a:custGeom>
              <a:avLst/>
              <a:gdLst/>
              <a:ahLst/>
              <a:cxnLst/>
              <a:rect l="l" t="t" r="r" b="b"/>
              <a:pathLst>
                <a:path w="10802" h="7369" extrusionOk="0">
                  <a:moveTo>
                    <a:pt x="0" y="0"/>
                  </a:moveTo>
                  <a:lnTo>
                    <a:pt x="0" y="0"/>
                  </a:lnTo>
                  <a:cubicBezTo>
                    <a:pt x="1572" y="1393"/>
                    <a:pt x="2566" y="3362"/>
                    <a:pt x="4078" y="4894"/>
                  </a:cubicBezTo>
                  <a:cubicBezTo>
                    <a:pt x="5232" y="6047"/>
                    <a:pt x="6565" y="7102"/>
                    <a:pt x="8196" y="7340"/>
                  </a:cubicBezTo>
                  <a:cubicBezTo>
                    <a:pt x="8329" y="7359"/>
                    <a:pt x="8467" y="7368"/>
                    <a:pt x="8608" y="7368"/>
                  </a:cubicBezTo>
                  <a:cubicBezTo>
                    <a:pt x="9392" y="7368"/>
                    <a:pt x="10236" y="7074"/>
                    <a:pt x="10523" y="6366"/>
                  </a:cubicBezTo>
                  <a:cubicBezTo>
                    <a:pt x="10802" y="5689"/>
                    <a:pt x="10523" y="4914"/>
                    <a:pt x="10086" y="4357"/>
                  </a:cubicBezTo>
                  <a:cubicBezTo>
                    <a:pt x="9429" y="3521"/>
                    <a:pt x="8435" y="3004"/>
                    <a:pt x="7460" y="2626"/>
                  </a:cubicBezTo>
                  <a:cubicBezTo>
                    <a:pt x="5093" y="1452"/>
                    <a:pt x="2347" y="133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8" name="Google Shape;2958;p38"/>
            <p:cNvSpPr/>
            <p:nvPr/>
          </p:nvSpPr>
          <p:spPr>
            <a:xfrm>
              <a:off x="2184750" y="178425"/>
              <a:ext cx="114900" cy="331200"/>
            </a:xfrm>
            <a:custGeom>
              <a:avLst/>
              <a:gdLst/>
              <a:ahLst/>
              <a:cxnLst/>
              <a:rect l="l" t="t" r="r" b="b"/>
              <a:pathLst>
                <a:path w="4596" h="13248" extrusionOk="0">
                  <a:moveTo>
                    <a:pt x="3561" y="1"/>
                  </a:moveTo>
                  <a:lnTo>
                    <a:pt x="3561" y="1"/>
                  </a:lnTo>
                  <a:cubicBezTo>
                    <a:pt x="1134" y="1433"/>
                    <a:pt x="199" y="5889"/>
                    <a:pt x="80" y="8435"/>
                  </a:cubicBezTo>
                  <a:cubicBezTo>
                    <a:pt x="0" y="9927"/>
                    <a:pt x="219" y="11559"/>
                    <a:pt x="1293" y="12593"/>
                  </a:cubicBezTo>
                  <a:cubicBezTo>
                    <a:pt x="1711" y="12984"/>
                    <a:pt x="2299" y="13247"/>
                    <a:pt x="2863" y="13247"/>
                  </a:cubicBezTo>
                  <a:cubicBezTo>
                    <a:pt x="3158" y="13247"/>
                    <a:pt x="3447" y="13175"/>
                    <a:pt x="3700" y="13011"/>
                  </a:cubicBezTo>
                  <a:cubicBezTo>
                    <a:pt x="4456" y="12533"/>
                    <a:pt x="4595" y="11519"/>
                    <a:pt x="4576" y="10643"/>
                  </a:cubicBezTo>
                  <a:cubicBezTo>
                    <a:pt x="4496" y="8873"/>
                    <a:pt x="3879" y="7182"/>
                    <a:pt x="3481" y="5451"/>
                  </a:cubicBezTo>
                  <a:cubicBezTo>
                    <a:pt x="3004" y="3442"/>
                    <a:pt x="3382" y="191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59" name="Google Shape;2959;p38"/>
            <p:cNvSpPr/>
            <p:nvPr/>
          </p:nvSpPr>
          <p:spPr>
            <a:xfrm>
              <a:off x="2285700" y="120125"/>
              <a:ext cx="335225" cy="124025"/>
            </a:xfrm>
            <a:custGeom>
              <a:avLst/>
              <a:gdLst/>
              <a:ahLst/>
              <a:cxnLst/>
              <a:rect l="l" t="t" r="r" b="b"/>
              <a:pathLst>
                <a:path w="13409" h="4961" extrusionOk="0">
                  <a:moveTo>
                    <a:pt x="7144" y="1"/>
                  </a:moveTo>
                  <a:cubicBezTo>
                    <a:pt x="4625" y="1"/>
                    <a:pt x="1445" y="499"/>
                    <a:pt x="0" y="2214"/>
                  </a:cubicBezTo>
                  <a:cubicBezTo>
                    <a:pt x="1930" y="2333"/>
                    <a:pt x="3482" y="2214"/>
                    <a:pt x="5411" y="2969"/>
                  </a:cubicBezTo>
                  <a:cubicBezTo>
                    <a:pt x="7042" y="3646"/>
                    <a:pt x="8634" y="4521"/>
                    <a:pt x="10384" y="4859"/>
                  </a:cubicBezTo>
                  <a:cubicBezTo>
                    <a:pt x="10668" y="4920"/>
                    <a:pt x="10977" y="4960"/>
                    <a:pt x="11284" y="4960"/>
                  </a:cubicBezTo>
                  <a:cubicBezTo>
                    <a:pt x="11881" y="4960"/>
                    <a:pt x="12470" y="4809"/>
                    <a:pt x="12851" y="4362"/>
                  </a:cubicBezTo>
                  <a:cubicBezTo>
                    <a:pt x="13408" y="3725"/>
                    <a:pt x="13289" y="2651"/>
                    <a:pt x="12791" y="1935"/>
                  </a:cubicBezTo>
                  <a:cubicBezTo>
                    <a:pt x="11956" y="722"/>
                    <a:pt x="10365" y="244"/>
                    <a:pt x="8892" y="85"/>
                  </a:cubicBezTo>
                  <a:cubicBezTo>
                    <a:pt x="8378" y="33"/>
                    <a:pt x="7782" y="1"/>
                    <a:pt x="7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0" name="Google Shape;2960;p38"/>
            <p:cNvSpPr/>
            <p:nvPr/>
          </p:nvSpPr>
          <p:spPr>
            <a:xfrm>
              <a:off x="2320025" y="350000"/>
              <a:ext cx="123350" cy="331575"/>
            </a:xfrm>
            <a:custGeom>
              <a:avLst/>
              <a:gdLst/>
              <a:ahLst/>
              <a:cxnLst/>
              <a:rect l="l" t="t" r="r" b="b"/>
              <a:pathLst>
                <a:path w="4934" h="13263" extrusionOk="0">
                  <a:moveTo>
                    <a:pt x="2825" y="1"/>
                  </a:moveTo>
                  <a:cubicBezTo>
                    <a:pt x="557" y="1652"/>
                    <a:pt x="0" y="6168"/>
                    <a:pt x="139" y="8734"/>
                  </a:cubicBezTo>
                  <a:cubicBezTo>
                    <a:pt x="179" y="10226"/>
                    <a:pt x="557" y="11837"/>
                    <a:pt x="1731" y="12732"/>
                  </a:cubicBezTo>
                  <a:cubicBezTo>
                    <a:pt x="2127" y="13059"/>
                    <a:pt x="2654" y="13262"/>
                    <a:pt x="3163" y="13262"/>
                  </a:cubicBezTo>
                  <a:cubicBezTo>
                    <a:pt x="3521" y="13262"/>
                    <a:pt x="3870" y="13161"/>
                    <a:pt x="4158" y="12931"/>
                  </a:cubicBezTo>
                  <a:cubicBezTo>
                    <a:pt x="4854" y="12394"/>
                    <a:pt x="4933" y="11360"/>
                    <a:pt x="4794" y="10504"/>
                  </a:cubicBezTo>
                  <a:cubicBezTo>
                    <a:pt x="4555" y="8734"/>
                    <a:pt x="3800" y="7122"/>
                    <a:pt x="3243" y="5432"/>
                  </a:cubicBezTo>
                  <a:cubicBezTo>
                    <a:pt x="2586" y="3482"/>
                    <a:pt x="2825" y="1911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1" name="Google Shape;2961;p38"/>
            <p:cNvSpPr/>
            <p:nvPr/>
          </p:nvSpPr>
          <p:spPr>
            <a:xfrm>
              <a:off x="2402075" y="272875"/>
              <a:ext cx="337700" cy="117250"/>
            </a:xfrm>
            <a:custGeom>
              <a:avLst/>
              <a:gdLst/>
              <a:ahLst/>
              <a:cxnLst/>
              <a:rect l="l" t="t" r="r" b="b"/>
              <a:pathLst>
                <a:path w="13508" h="4690" extrusionOk="0">
                  <a:moveTo>
                    <a:pt x="8437" y="1"/>
                  </a:moveTo>
                  <a:cubicBezTo>
                    <a:pt x="5877" y="1"/>
                    <a:pt x="1566" y="685"/>
                    <a:pt x="0" y="2967"/>
                  </a:cubicBezTo>
                  <a:cubicBezTo>
                    <a:pt x="975" y="2937"/>
                    <a:pt x="1840" y="2857"/>
                    <a:pt x="2711" y="2857"/>
                  </a:cubicBezTo>
                  <a:cubicBezTo>
                    <a:pt x="3581" y="2857"/>
                    <a:pt x="4456" y="2937"/>
                    <a:pt x="5451" y="3225"/>
                  </a:cubicBezTo>
                  <a:cubicBezTo>
                    <a:pt x="7162" y="3762"/>
                    <a:pt x="8813" y="4458"/>
                    <a:pt x="10583" y="4657"/>
                  </a:cubicBezTo>
                  <a:cubicBezTo>
                    <a:pt x="10759" y="4678"/>
                    <a:pt x="10943" y="4690"/>
                    <a:pt x="11128" y="4690"/>
                  </a:cubicBezTo>
                  <a:cubicBezTo>
                    <a:pt x="11842" y="4690"/>
                    <a:pt x="12579" y="4510"/>
                    <a:pt x="12990" y="3941"/>
                  </a:cubicBezTo>
                  <a:cubicBezTo>
                    <a:pt x="13507" y="3205"/>
                    <a:pt x="13289" y="2171"/>
                    <a:pt x="12712" y="1494"/>
                  </a:cubicBezTo>
                  <a:cubicBezTo>
                    <a:pt x="11777" y="361"/>
                    <a:pt x="10146" y="22"/>
                    <a:pt x="8654" y="2"/>
                  </a:cubicBezTo>
                  <a:cubicBezTo>
                    <a:pt x="8583" y="1"/>
                    <a:pt x="8511" y="1"/>
                    <a:pt x="8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2" name="Google Shape;2962;p38"/>
            <p:cNvSpPr/>
            <p:nvPr/>
          </p:nvSpPr>
          <p:spPr>
            <a:xfrm>
              <a:off x="2485625" y="498700"/>
              <a:ext cx="125350" cy="304650"/>
            </a:xfrm>
            <a:custGeom>
              <a:avLst/>
              <a:gdLst/>
              <a:ahLst/>
              <a:cxnLst/>
              <a:rect l="l" t="t" r="r" b="b"/>
              <a:pathLst>
                <a:path w="5014" h="12186" extrusionOk="0">
                  <a:moveTo>
                    <a:pt x="1990" y="1"/>
                  </a:moveTo>
                  <a:cubicBezTo>
                    <a:pt x="80" y="1712"/>
                    <a:pt x="0" y="5949"/>
                    <a:pt x="319" y="8276"/>
                  </a:cubicBezTo>
                  <a:cubicBezTo>
                    <a:pt x="517" y="9649"/>
                    <a:pt x="995" y="11081"/>
                    <a:pt x="2169" y="11837"/>
                  </a:cubicBezTo>
                  <a:cubicBezTo>
                    <a:pt x="2531" y="12054"/>
                    <a:pt x="2964" y="12186"/>
                    <a:pt x="3379" y="12186"/>
                  </a:cubicBezTo>
                  <a:cubicBezTo>
                    <a:pt x="3762" y="12186"/>
                    <a:pt x="4130" y="12075"/>
                    <a:pt x="4416" y="11817"/>
                  </a:cubicBezTo>
                  <a:cubicBezTo>
                    <a:pt x="5013" y="11240"/>
                    <a:pt x="4993" y="10285"/>
                    <a:pt x="4794" y="9490"/>
                  </a:cubicBezTo>
                  <a:cubicBezTo>
                    <a:pt x="4416" y="7898"/>
                    <a:pt x="3561" y="6466"/>
                    <a:pt x="2885" y="4974"/>
                  </a:cubicBezTo>
                  <a:cubicBezTo>
                    <a:pt x="2089" y="3223"/>
                    <a:pt x="2149" y="179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3" name="Google Shape;2963;p38"/>
            <p:cNvSpPr/>
            <p:nvPr/>
          </p:nvSpPr>
          <p:spPr>
            <a:xfrm>
              <a:off x="2546300" y="405125"/>
              <a:ext cx="312325" cy="103550"/>
            </a:xfrm>
            <a:custGeom>
              <a:avLst/>
              <a:gdLst/>
              <a:ahLst/>
              <a:cxnLst/>
              <a:rect l="l" t="t" r="r" b="b"/>
              <a:pathLst>
                <a:path w="12493" h="4142" extrusionOk="0">
                  <a:moveTo>
                    <a:pt x="8551" y="0"/>
                  </a:moveTo>
                  <a:cubicBezTo>
                    <a:pt x="8271" y="0"/>
                    <a:pt x="7992" y="16"/>
                    <a:pt x="7719" y="44"/>
                  </a:cubicBezTo>
                  <a:cubicBezTo>
                    <a:pt x="5371" y="243"/>
                    <a:pt x="1273" y="1277"/>
                    <a:pt x="0" y="3545"/>
                  </a:cubicBezTo>
                  <a:cubicBezTo>
                    <a:pt x="1260" y="3389"/>
                    <a:pt x="2329" y="3143"/>
                    <a:pt x="3522" y="3143"/>
                  </a:cubicBezTo>
                  <a:cubicBezTo>
                    <a:pt x="4005" y="3143"/>
                    <a:pt x="4508" y="3183"/>
                    <a:pt x="5053" y="3286"/>
                  </a:cubicBezTo>
                  <a:cubicBezTo>
                    <a:pt x="6664" y="3624"/>
                    <a:pt x="8256" y="4142"/>
                    <a:pt x="9907" y="4142"/>
                  </a:cubicBezTo>
                  <a:cubicBezTo>
                    <a:pt x="10722" y="4142"/>
                    <a:pt x="11637" y="3943"/>
                    <a:pt x="12075" y="3246"/>
                  </a:cubicBezTo>
                  <a:cubicBezTo>
                    <a:pt x="12493" y="2550"/>
                    <a:pt x="12175" y="1595"/>
                    <a:pt x="11598" y="1038"/>
                  </a:cubicBezTo>
                  <a:cubicBezTo>
                    <a:pt x="10817" y="258"/>
                    <a:pt x="9679" y="0"/>
                    <a:pt x="8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4" name="Google Shape;2964;p38"/>
            <p:cNvSpPr/>
            <p:nvPr/>
          </p:nvSpPr>
          <p:spPr>
            <a:xfrm>
              <a:off x="2624875" y="606625"/>
              <a:ext cx="109925" cy="254275"/>
            </a:xfrm>
            <a:custGeom>
              <a:avLst/>
              <a:gdLst/>
              <a:ahLst/>
              <a:cxnLst/>
              <a:rect l="l" t="t" r="r" b="b"/>
              <a:pathLst>
                <a:path w="4397" h="10171" extrusionOk="0">
                  <a:moveTo>
                    <a:pt x="1552" y="1"/>
                  </a:moveTo>
                  <a:cubicBezTo>
                    <a:pt x="0" y="1532"/>
                    <a:pt x="40" y="5053"/>
                    <a:pt x="398" y="7003"/>
                  </a:cubicBezTo>
                  <a:cubicBezTo>
                    <a:pt x="597" y="8137"/>
                    <a:pt x="1035" y="9330"/>
                    <a:pt x="2029" y="9907"/>
                  </a:cubicBezTo>
                  <a:cubicBezTo>
                    <a:pt x="2321" y="10072"/>
                    <a:pt x="2669" y="10171"/>
                    <a:pt x="3002" y="10171"/>
                  </a:cubicBezTo>
                  <a:cubicBezTo>
                    <a:pt x="3352" y="10171"/>
                    <a:pt x="3685" y="10062"/>
                    <a:pt x="3919" y="9808"/>
                  </a:cubicBezTo>
                  <a:cubicBezTo>
                    <a:pt x="4397" y="9310"/>
                    <a:pt x="4357" y="8534"/>
                    <a:pt x="4178" y="7858"/>
                  </a:cubicBezTo>
                  <a:cubicBezTo>
                    <a:pt x="3800" y="6545"/>
                    <a:pt x="3044" y="5372"/>
                    <a:pt x="2447" y="4138"/>
                  </a:cubicBezTo>
                  <a:cubicBezTo>
                    <a:pt x="1731" y="2686"/>
                    <a:pt x="1751" y="1492"/>
                    <a:pt x="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5" name="Google Shape;2965;p38"/>
            <p:cNvSpPr/>
            <p:nvPr/>
          </p:nvSpPr>
          <p:spPr>
            <a:xfrm>
              <a:off x="2673100" y="522750"/>
              <a:ext cx="259125" cy="85400"/>
            </a:xfrm>
            <a:custGeom>
              <a:avLst/>
              <a:gdLst/>
              <a:ahLst/>
              <a:cxnLst/>
              <a:rect l="l" t="t" r="r" b="b"/>
              <a:pathLst>
                <a:path w="10365" h="3416" extrusionOk="0">
                  <a:moveTo>
                    <a:pt x="7162" y="0"/>
                  </a:moveTo>
                  <a:cubicBezTo>
                    <a:pt x="6881" y="0"/>
                    <a:pt x="6600" y="20"/>
                    <a:pt x="6327" y="53"/>
                  </a:cubicBezTo>
                  <a:cubicBezTo>
                    <a:pt x="4357" y="312"/>
                    <a:pt x="976" y="1267"/>
                    <a:pt x="1" y="3196"/>
                  </a:cubicBezTo>
                  <a:cubicBezTo>
                    <a:pt x="1131" y="3013"/>
                    <a:pt x="2061" y="2760"/>
                    <a:pt x="3162" y="2760"/>
                  </a:cubicBezTo>
                  <a:cubicBezTo>
                    <a:pt x="3495" y="2760"/>
                    <a:pt x="3844" y="2783"/>
                    <a:pt x="4218" y="2838"/>
                  </a:cubicBezTo>
                  <a:cubicBezTo>
                    <a:pt x="5536" y="3052"/>
                    <a:pt x="6855" y="3416"/>
                    <a:pt x="8191" y="3416"/>
                  </a:cubicBezTo>
                  <a:cubicBezTo>
                    <a:pt x="8226" y="3416"/>
                    <a:pt x="8261" y="3416"/>
                    <a:pt x="8296" y="3415"/>
                  </a:cubicBezTo>
                  <a:cubicBezTo>
                    <a:pt x="8953" y="3395"/>
                    <a:pt x="9728" y="3216"/>
                    <a:pt x="10047" y="2619"/>
                  </a:cubicBezTo>
                  <a:cubicBezTo>
                    <a:pt x="10365" y="2023"/>
                    <a:pt x="10067" y="1247"/>
                    <a:pt x="9569" y="769"/>
                  </a:cubicBezTo>
                  <a:cubicBezTo>
                    <a:pt x="8935" y="196"/>
                    <a:pt x="8049" y="0"/>
                    <a:pt x="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6" name="Google Shape;2966;p38"/>
            <p:cNvSpPr/>
            <p:nvPr/>
          </p:nvSpPr>
          <p:spPr>
            <a:xfrm>
              <a:off x="2180275" y="-47850"/>
              <a:ext cx="706200" cy="802700"/>
            </a:xfrm>
            <a:custGeom>
              <a:avLst/>
              <a:gdLst/>
              <a:ahLst/>
              <a:cxnLst/>
              <a:rect l="l" t="t" r="r" b="b"/>
              <a:pathLst>
                <a:path w="28248" h="32108" extrusionOk="0">
                  <a:moveTo>
                    <a:pt x="0" y="1"/>
                  </a:moveTo>
                  <a:lnTo>
                    <a:pt x="0" y="1"/>
                  </a:lnTo>
                  <a:cubicBezTo>
                    <a:pt x="3939" y="14304"/>
                    <a:pt x="15497" y="25264"/>
                    <a:pt x="28248" y="32108"/>
                  </a:cubicBezTo>
                  <a:cubicBezTo>
                    <a:pt x="25164" y="30138"/>
                    <a:pt x="22181" y="28049"/>
                    <a:pt x="19356" y="25782"/>
                  </a:cubicBezTo>
                  <a:cubicBezTo>
                    <a:pt x="10842" y="19058"/>
                    <a:pt x="3660" y="1034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7" name="Google Shape;2967;p38"/>
            <p:cNvSpPr/>
            <p:nvPr/>
          </p:nvSpPr>
          <p:spPr>
            <a:xfrm>
              <a:off x="2644750" y="598675"/>
              <a:ext cx="34350" cy="189500"/>
            </a:xfrm>
            <a:custGeom>
              <a:avLst/>
              <a:gdLst/>
              <a:ahLst/>
              <a:cxnLst/>
              <a:rect l="l" t="t" r="r" b="b"/>
              <a:pathLst>
                <a:path w="1374" h="758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" y="2367"/>
                    <a:pt x="598" y="5172"/>
                    <a:pt x="1374" y="7579"/>
                  </a:cubicBezTo>
                  <a:cubicBezTo>
                    <a:pt x="916" y="5113"/>
                    <a:pt x="299" y="2447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8" name="Google Shape;2968;p38"/>
            <p:cNvSpPr/>
            <p:nvPr/>
          </p:nvSpPr>
          <p:spPr>
            <a:xfrm>
              <a:off x="2506500" y="490750"/>
              <a:ext cx="37325" cy="200450"/>
            </a:xfrm>
            <a:custGeom>
              <a:avLst/>
              <a:gdLst/>
              <a:ahLst/>
              <a:cxnLst/>
              <a:rect l="l" t="t" r="r" b="b"/>
              <a:pathLst>
                <a:path w="1493" h="8018" extrusionOk="0">
                  <a:moveTo>
                    <a:pt x="1493" y="1"/>
                  </a:moveTo>
                  <a:cubicBezTo>
                    <a:pt x="1" y="2408"/>
                    <a:pt x="438" y="5411"/>
                    <a:pt x="1055" y="8017"/>
                  </a:cubicBezTo>
                  <a:cubicBezTo>
                    <a:pt x="757" y="5391"/>
                    <a:pt x="339" y="2487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69" name="Google Shape;2969;p38"/>
            <p:cNvSpPr/>
            <p:nvPr/>
          </p:nvSpPr>
          <p:spPr>
            <a:xfrm>
              <a:off x="2344875" y="344550"/>
              <a:ext cx="51750" cy="233750"/>
            </a:xfrm>
            <a:custGeom>
              <a:avLst/>
              <a:gdLst/>
              <a:ahLst/>
              <a:cxnLst/>
              <a:rect l="l" t="t" r="r" b="b"/>
              <a:pathLst>
                <a:path w="2070" h="9350" extrusionOk="0">
                  <a:moveTo>
                    <a:pt x="2069" y="0"/>
                  </a:moveTo>
                  <a:lnTo>
                    <a:pt x="2069" y="0"/>
                  </a:lnTo>
                  <a:cubicBezTo>
                    <a:pt x="1" y="2626"/>
                    <a:pt x="259" y="6286"/>
                    <a:pt x="1055" y="9350"/>
                  </a:cubicBezTo>
                  <a:cubicBezTo>
                    <a:pt x="578" y="6207"/>
                    <a:pt x="279" y="2785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70" name="Google Shape;2970;p38"/>
            <p:cNvSpPr/>
            <p:nvPr/>
          </p:nvSpPr>
          <p:spPr>
            <a:xfrm>
              <a:off x="2233975" y="179425"/>
              <a:ext cx="46275" cy="205425"/>
            </a:xfrm>
            <a:custGeom>
              <a:avLst/>
              <a:gdLst/>
              <a:ahLst/>
              <a:cxnLst/>
              <a:rect l="l" t="t" r="r" b="b"/>
              <a:pathLst>
                <a:path w="1851" h="8217" extrusionOk="0">
                  <a:moveTo>
                    <a:pt x="1851" y="1"/>
                  </a:moveTo>
                  <a:lnTo>
                    <a:pt x="1851" y="1"/>
                  </a:lnTo>
                  <a:cubicBezTo>
                    <a:pt x="1" y="2268"/>
                    <a:pt x="120" y="5491"/>
                    <a:pt x="617" y="8216"/>
                  </a:cubicBezTo>
                  <a:cubicBezTo>
                    <a:pt x="438" y="5451"/>
                    <a:pt x="299" y="2447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71" name="Google Shape;2971;p38"/>
            <p:cNvSpPr/>
            <p:nvPr/>
          </p:nvSpPr>
          <p:spPr>
            <a:xfrm>
              <a:off x="2679575" y="548575"/>
              <a:ext cx="170600" cy="47625"/>
            </a:xfrm>
            <a:custGeom>
              <a:avLst/>
              <a:gdLst/>
              <a:ahLst/>
              <a:cxnLst/>
              <a:rect l="l" t="t" r="r" b="b"/>
              <a:pathLst>
                <a:path w="6824" h="1905" extrusionOk="0">
                  <a:moveTo>
                    <a:pt x="6004" y="1"/>
                  </a:moveTo>
                  <a:cubicBezTo>
                    <a:pt x="3892" y="1"/>
                    <a:pt x="1744" y="672"/>
                    <a:pt x="0" y="1905"/>
                  </a:cubicBezTo>
                  <a:cubicBezTo>
                    <a:pt x="2129" y="791"/>
                    <a:pt x="4456" y="174"/>
                    <a:pt x="6824" y="35"/>
                  </a:cubicBezTo>
                  <a:cubicBezTo>
                    <a:pt x="6552" y="12"/>
                    <a:pt x="6278" y="1"/>
                    <a:pt x="6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72" name="Google Shape;2972;p38"/>
            <p:cNvSpPr/>
            <p:nvPr/>
          </p:nvSpPr>
          <p:spPr>
            <a:xfrm>
              <a:off x="2542800" y="445700"/>
              <a:ext cx="146750" cy="50550"/>
            </a:xfrm>
            <a:custGeom>
              <a:avLst/>
              <a:gdLst/>
              <a:ahLst/>
              <a:cxnLst/>
              <a:rect l="l" t="t" r="r" b="b"/>
              <a:pathLst>
                <a:path w="5870" h="2022" extrusionOk="0">
                  <a:moveTo>
                    <a:pt x="5185" y="0"/>
                  </a:moveTo>
                  <a:cubicBezTo>
                    <a:pt x="3289" y="0"/>
                    <a:pt x="1368" y="726"/>
                    <a:pt x="1" y="2021"/>
                  </a:cubicBezTo>
                  <a:cubicBezTo>
                    <a:pt x="1771" y="848"/>
                    <a:pt x="3781" y="151"/>
                    <a:pt x="5869" y="32"/>
                  </a:cubicBezTo>
                  <a:cubicBezTo>
                    <a:pt x="5642" y="11"/>
                    <a:pt x="5414" y="0"/>
                    <a:pt x="5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73" name="Google Shape;2973;p38"/>
            <p:cNvSpPr/>
            <p:nvPr/>
          </p:nvSpPr>
          <p:spPr>
            <a:xfrm>
              <a:off x="2400575" y="307375"/>
              <a:ext cx="192975" cy="40175"/>
            </a:xfrm>
            <a:custGeom>
              <a:avLst/>
              <a:gdLst/>
              <a:ahLst/>
              <a:cxnLst/>
              <a:rect l="l" t="t" r="r" b="b"/>
              <a:pathLst>
                <a:path w="7719" h="1607" extrusionOk="0">
                  <a:moveTo>
                    <a:pt x="5779" y="1"/>
                  </a:moveTo>
                  <a:cubicBezTo>
                    <a:pt x="3758" y="1"/>
                    <a:pt x="1731" y="553"/>
                    <a:pt x="1" y="1606"/>
                  </a:cubicBezTo>
                  <a:cubicBezTo>
                    <a:pt x="2114" y="646"/>
                    <a:pt x="4427" y="145"/>
                    <a:pt x="6751" y="145"/>
                  </a:cubicBezTo>
                  <a:cubicBezTo>
                    <a:pt x="7074" y="145"/>
                    <a:pt x="7397" y="155"/>
                    <a:pt x="7719" y="174"/>
                  </a:cubicBezTo>
                  <a:cubicBezTo>
                    <a:pt x="7079" y="58"/>
                    <a:pt x="6429" y="1"/>
                    <a:pt x="5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74" name="Google Shape;2974;p38"/>
            <p:cNvSpPr/>
            <p:nvPr/>
          </p:nvSpPr>
          <p:spPr>
            <a:xfrm>
              <a:off x="2286200" y="139775"/>
              <a:ext cx="203425" cy="37200"/>
            </a:xfrm>
            <a:custGeom>
              <a:avLst/>
              <a:gdLst/>
              <a:ahLst/>
              <a:cxnLst/>
              <a:rect l="l" t="t" r="r" b="b"/>
              <a:pathLst>
                <a:path w="8137" h="1488" extrusionOk="0">
                  <a:moveTo>
                    <a:pt x="4952" y="1"/>
                  </a:moveTo>
                  <a:cubicBezTo>
                    <a:pt x="3197" y="1"/>
                    <a:pt x="1436" y="506"/>
                    <a:pt x="0" y="1487"/>
                  </a:cubicBezTo>
                  <a:cubicBezTo>
                    <a:pt x="1633" y="664"/>
                    <a:pt x="3455" y="236"/>
                    <a:pt x="5285" y="236"/>
                  </a:cubicBezTo>
                  <a:cubicBezTo>
                    <a:pt x="6242" y="236"/>
                    <a:pt x="7201" y="353"/>
                    <a:pt x="8136" y="592"/>
                  </a:cubicBezTo>
                  <a:cubicBezTo>
                    <a:pt x="7130" y="196"/>
                    <a:pt x="6042" y="1"/>
                    <a:pt x="4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sp>
        <p:nvSpPr>
          <p:cNvPr id="2975" name="Google Shape;2975;p38"/>
          <p:cNvSpPr txBox="1">
            <a:spLocks noGrp="1"/>
          </p:cNvSpPr>
          <p:nvPr>
            <p:ph type="title"/>
          </p:nvPr>
        </p:nvSpPr>
        <p:spPr>
          <a:xfrm>
            <a:off x="3501189" y="689463"/>
            <a:ext cx="4899689" cy="2183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b="0">
                <a:cs typeface="Poppins"/>
              </a:rPr>
              <a:t>Σας </a:t>
            </a:r>
            <a:r>
              <a:rPr lang="en-US" b="0" err="1">
                <a:cs typeface="Poppins"/>
              </a:rPr>
              <a:t>ευχ</a:t>
            </a:r>
            <a:r>
              <a:rPr lang="en-US" b="0">
                <a:cs typeface="Poppins"/>
              </a:rPr>
              <a:t>α</a:t>
            </a:r>
            <a:r>
              <a:rPr lang="en-US" b="0" err="1">
                <a:cs typeface="Poppins"/>
              </a:rPr>
              <a:t>ριστώ</a:t>
            </a:r>
            <a:endParaRPr lang="en-US" err="1"/>
          </a:p>
        </p:txBody>
      </p:sp>
      <p:sp>
        <p:nvSpPr>
          <p:cNvPr id="2976" name="Google Shape;2976;p38"/>
          <p:cNvSpPr txBox="1">
            <a:spLocks noGrp="1"/>
          </p:cNvSpPr>
          <p:nvPr>
            <p:ph type="subTitle" idx="1"/>
          </p:nvPr>
        </p:nvSpPr>
        <p:spPr>
          <a:xfrm>
            <a:off x="3513925" y="3098417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800" b="1"/>
              <a:t>Any Questions?</a:t>
            </a:r>
          </a:p>
        </p:txBody>
      </p:sp>
      <p:grpSp>
        <p:nvGrpSpPr>
          <p:cNvPr id="2977" name="Google Shape;2977;p38"/>
          <p:cNvGrpSpPr/>
          <p:nvPr/>
        </p:nvGrpSpPr>
        <p:grpSpPr>
          <a:xfrm>
            <a:off x="181679" y="2866970"/>
            <a:ext cx="3149179" cy="2317221"/>
            <a:chOff x="0" y="2833900"/>
            <a:chExt cx="3375325" cy="2483625"/>
          </a:xfrm>
        </p:grpSpPr>
        <p:sp>
          <p:nvSpPr>
            <p:cNvPr id="2978" name="Google Shape;2978;p38"/>
            <p:cNvSpPr/>
            <p:nvPr/>
          </p:nvSpPr>
          <p:spPr>
            <a:xfrm>
              <a:off x="348625" y="2846400"/>
              <a:ext cx="1361675" cy="325700"/>
            </a:xfrm>
            <a:custGeom>
              <a:avLst/>
              <a:gdLst/>
              <a:ahLst/>
              <a:cxnLst/>
              <a:rect l="l" t="t" r="r" b="b"/>
              <a:pathLst>
                <a:path w="54467" h="13028" extrusionOk="0">
                  <a:moveTo>
                    <a:pt x="10586" y="1"/>
                  </a:moveTo>
                  <a:cubicBezTo>
                    <a:pt x="6988" y="1"/>
                    <a:pt x="3410" y="272"/>
                    <a:pt x="1" y="873"/>
                  </a:cubicBezTo>
                  <a:cubicBezTo>
                    <a:pt x="15776" y="7139"/>
                    <a:pt x="35071" y="11754"/>
                    <a:pt x="54467" y="13027"/>
                  </a:cubicBezTo>
                  <a:cubicBezTo>
                    <a:pt x="50886" y="9248"/>
                    <a:pt x="44361" y="6562"/>
                    <a:pt x="37558" y="4473"/>
                  </a:cubicBezTo>
                  <a:cubicBezTo>
                    <a:pt x="31869" y="2703"/>
                    <a:pt x="25801" y="1271"/>
                    <a:pt x="19396" y="515"/>
                  </a:cubicBezTo>
                  <a:cubicBezTo>
                    <a:pt x="16501" y="183"/>
                    <a:pt x="13537" y="1"/>
                    <a:pt x="10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79" name="Google Shape;2979;p38"/>
            <p:cNvSpPr/>
            <p:nvPr/>
          </p:nvSpPr>
          <p:spPr>
            <a:xfrm>
              <a:off x="224300" y="2883125"/>
              <a:ext cx="1406450" cy="300900"/>
            </a:xfrm>
            <a:custGeom>
              <a:avLst/>
              <a:gdLst/>
              <a:ahLst/>
              <a:cxnLst/>
              <a:rect l="l" t="t" r="r" b="b"/>
              <a:pathLst>
                <a:path w="56258" h="12036" fill="none" extrusionOk="0">
                  <a:moveTo>
                    <a:pt x="1" y="1035"/>
                  </a:moveTo>
                  <a:cubicBezTo>
                    <a:pt x="10444" y="0"/>
                    <a:pt x="21365" y="20"/>
                    <a:pt x="31491" y="1731"/>
                  </a:cubicBezTo>
                  <a:cubicBezTo>
                    <a:pt x="41616" y="3482"/>
                    <a:pt x="50886" y="7023"/>
                    <a:pt x="56257" y="12036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0" name="Google Shape;2980;p38"/>
            <p:cNvSpPr/>
            <p:nvPr/>
          </p:nvSpPr>
          <p:spPr>
            <a:xfrm>
              <a:off x="511750" y="2926400"/>
              <a:ext cx="1043400" cy="258625"/>
            </a:xfrm>
            <a:custGeom>
              <a:avLst/>
              <a:gdLst/>
              <a:ahLst/>
              <a:cxnLst/>
              <a:rect l="l" t="t" r="r" b="b"/>
              <a:pathLst>
                <a:path w="41736" h="10345" fill="none" extrusionOk="0">
                  <a:moveTo>
                    <a:pt x="0" y="955"/>
                  </a:moveTo>
                  <a:cubicBezTo>
                    <a:pt x="7818" y="0"/>
                    <a:pt x="16173" y="398"/>
                    <a:pt x="23573" y="2069"/>
                  </a:cubicBezTo>
                  <a:cubicBezTo>
                    <a:pt x="30993" y="3740"/>
                    <a:pt x="37399" y="6664"/>
                    <a:pt x="41735" y="10344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1" name="Google Shape;2981;p38"/>
            <p:cNvSpPr/>
            <p:nvPr/>
          </p:nvSpPr>
          <p:spPr>
            <a:xfrm>
              <a:off x="1661050" y="2846400"/>
              <a:ext cx="1362175" cy="325700"/>
            </a:xfrm>
            <a:custGeom>
              <a:avLst/>
              <a:gdLst/>
              <a:ahLst/>
              <a:cxnLst/>
              <a:rect l="l" t="t" r="r" b="b"/>
              <a:pathLst>
                <a:path w="54487" h="13028" extrusionOk="0">
                  <a:moveTo>
                    <a:pt x="43901" y="1"/>
                  </a:moveTo>
                  <a:cubicBezTo>
                    <a:pt x="40950" y="1"/>
                    <a:pt x="37986" y="183"/>
                    <a:pt x="35091" y="515"/>
                  </a:cubicBezTo>
                  <a:cubicBezTo>
                    <a:pt x="28686" y="1271"/>
                    <a:pt x="22618" y="2703"/>
                    <a:pt x="16929" y="4473"/>
                  </a:cubicBezTo>
                  <a:cubicBezTo>
                    <a:pt x="10126" y="6562"/>
                    <a:pt x="3581" y="9248"/>
                    <a:pt x="0" y="13027"/>
                  </a:cubicBezTo>
                  <a:cubicBezTo>
                    <a:pt x="19376" y="11754"/>
                    <a:pt x="38672" y="7139"/>
                    <a:pt x="54487" y="873"/>
                  </a:cubicBezTo>
                  <a:cubicBezTo>
                    <a:pt x="51077" y="272"/>
                    <a:pt x="47499" y="1"/>
                    <a:pt x="43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2" name="Google Shape;2982;p38"/>
            <p:cNvSpPr/>
            <p:nvPr/>
          </p:nvSpPr>
          <p:spPr>
            <a:xfrm>
              <a:off x="1740125" y="2883125"/>
              <a:ext cx="1406925" cy="300900"/>
            </a:xfrm>
            <a:custGeom>
              <a:avLst/>
              <a:gdLst/>
              <a:ahLst/>
              <a:cxnLst/>
              <a:rect l="l" t="t" r="r" b="b"/>
              <a:pathLst>
                <a:path w="56277" h="12036" fill="none" extrusionOk="0">
                  <a:moveTo>
                    <a:pt x="56277" y="1035"/>
                  </a:moveTo>
                  <a:cubicBezTo>
                    <a:pt x="45833" y="0"/>
                    <a:pt x="34892" y="20"/>
                    <a:pt x="24767" y="1731"/>
                  </a:cubicBezTo>
                  <a:cubicBezTo>
                    <a:pt x="14661" y="3482"/>
                    <a:pt x="5371" y="7023"/>
                    <a:pt x="0" y="12036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3" name="Google Shape;2983;p38"/>
            <p:cNvSpPr/>
            <p:nvPr/>
          </p:nvSpPr>
          <p:spPr>
            <a:xfrm>
              <a:off x="1816700" y="2926400"/>
              <a:ext cx="1043400" cy="258625"/>
            </a:xfrm>
            <a:custGeom>
              <a:avLst/>
              <a:gdLst/>
              <a:ahLst/>
              <a:cxnLst/>
              <a:rect l="l" t="t" r="r" b="b"/>
              <a:pathLst>
                <a:path w="41736" h="10345" fill="none" extrusionOk="0">
                  <a:moveTo>
                    <a:pt x="41736" y="955"/>
                  </a:moveTo>
                  <a:cubicBezTo>
                    <a:pt x="33918" y="0"/>
                    <a:pt x="25563" y="398"/>
                    <a:pt x="18163" y="2069"/>
                  </a:cubicBezTo>
                  <a:cubicBezTo>
                    <a:pt x="10743" y="3740"/>
                    <a:pt x="4318" y="6664"/>
                    <a:pt x="1" y="10344"/>
                  </a:cubicBezTo>
                </a:path>
              </a:pathLst>
            </a:custGeom>
            <a:noFill/>
            <a:ln w="10450" cap="flat" cmpd="sng">
              <a:solidFill>
                <a:schemeClr val="lt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4" name="Google Shape;2984;p38"/>
            <p:cNvSpPr/>
            <p:nvPr/>
          </p:nvSpPr>
          <p:spPr>
            <a:xfrm>
              <a:off x="281500" y="2833900"/>
              <a:ext cx="1263700" cy="2267775"/>
            </a:xfrm>
            <a:custGeom>
              <a:avLst/>
              <a:gdLst/>
              <a:ahLst/>
              <a:cxnLst/>
              <a:rect l="l" t="t" r="r" b="b"/>
              <a:pathLst>
                <a:path w="50548" h="90711" extrusionOk="0">
                  <a:moveTo>
                    <a:pt x="0" y="0"/>
                  </a:moveTo>
                  <a:lnTo>
                    <a:pt x="0" y="79551"/>
                  </a:lnTo>
                  <a:lnTo>
                    <a:pt x="50547" y="90711"/>
                  </a:lnTo>
                  <a:lnTo>
                    <a:pt x="50547" y="11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5" name="Google Shape;2985;p38"/>
            <p:cNvSpPr/>
            <p:nvPr/>
          </p:nvSpPr>
          <p:spPr>
            <a:xfrm>
              <a:off x="1830625" y="2833900"/>
              <a:ext cx="1263725" cy="2267775"/>
            </a:xfrm>
            <a:custGeom>
              <a:avLst/>
              <a:gdLst/>
              <a:ahLst/>
              <a:cxnLst/>
              <a:rect l="l" t="t" r="r" b="b"/>
              <a:pathLst>
                <a:path w="50549" h="90711" extrusionOk="0">
                  <a:moveTo>
                    <a:pt x="50548" y="0"/>
                  </a:moveTo>
                  <a:lnTo>
                    <a:pt x="1" y="11160"/>
                  </a:lnTo>
                  <a:lnTo>
                    <a:pt x="1" y="90711"/>
                  </a:lnTo>
                  <a:lnTo>
                    <a:pt x="50548" y="79551"/>
                  </a:lnTo>
                  <a:lnTo>
                    <a:pt x="505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6" name="Google Shape;2986;p38"/>
            <p:cNvSpPr/>
            <p:nvPr/>
          </p:nvSpPr>
          <p:spPr>
            <a:xfrm>
              <a:off x="1916175" y="2952750"/>
              <a:ext cx="1100575" cy="1284100"/>
            </a:xfrm>
            <a:custGeom>
              <a:avLst/>
              <a:gdLst/>
              <a:ahLst/>
              <a:cxnLst/>
              <a:rect l="l" t="t" r="r" b="b"/>
              <a:pathLst>
                <a:path w="44023" h="51364" extrusionOk="0">
                  <a:moveTo>
                    <a:pt x="44023" y="0"/>
                  </a:moveTo>
                  <a:lnTo>
                    <a:pt x="0" y="9708"/>
                  </a:lnTo>
                  <a:lnTo>
                    <a:pt x="0" y="51363"/>
                  </a:lnTo>
                  <a:lnTo>
                    <a:pt x="44023" y="41616"/>
                  </a:lnTo>
                  <a:lnTo>
                    <a:pt x="440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7" name="Google Shape;2987;p38"/>
            <p:cNvSpPr/>
            <p:nvPr/>
          </p:nvSpPr>
          <p:spPr>
            <a:xfrm>
              <a:off x="359075" y="4068725"/>
              <a:ext cx="1100100" cy="313850"/>
            </a:xfrm>
            <a:custGeom>
              <a:avLst/>
              <a:gdLst/>
              <a:ahLst/>
              <a:cxnLst/>
              <a:rect l="l" t="t" r="r" b="b"/>
              <a:pathLst>
                <a:path w="44004" h="12554" extrusionOk="0">
                  <a:moveTo>
                    <a:pt x="0" y="1"/>
                  </a:moveTo>
                  <a:lnTo>
                    <a:pt x="0" y="2826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8" name="Google Shape;2988;p38"/>
            <p:cNvSpPr/>
            <p:nvPr/>
          </p:nvSpPr>
          <p:spPr>
            <a:xfrm>
              <a:off x="359075" y="395087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89" name="Google Shape;2989;p38"/>
            <p:cNvSpPr/>
            <p:nvPr/>
          </p:nvSpPr>
          <p:spPr>
            <a:xfrm>
              <a:off x="359075" y="3832500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0" name="Google Shape;2990;p38"/>
            <p:cNvSpPr/>
            <p:nvPr/>
          </p:nvSpPr>
          <p:spPr>
            <a:xfrm>
              <a:off x="359075" y="3714650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1" name="Google Shape;2991;p38"/>
            <p:cNvSpPr/>
            <p:nvPr/>
          </p:nvSpPr>
          <p:spPr>
            <a:xfrm>
              <a:off x="359075" y="3596275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2" name="Google Shape;2992;p38"/>
            <p:cNvSpPr/>
            <p:nvPr/>
          </p:nvSpPr>
          <p:spPr>
            <a:xfrm>
              <a:off x="359075" y="347842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2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3" name="Google Shape;2993;p38"/>
            <p:cNvSpPr/>
            <p:nvPr/>
          </p:nvSpPr>
          <p:spPr>
            <a:xfrm>
              <a:off x="359075" y="3360050"/>
              <a:ext cx="1100100" cy="313825"/>
            </a:xfrm>
            <a:custGeom>
              <a:avLst/>
              <a:gdLst/>
              <a:ahLst/>
              <a:cxnLst/>
              <a:rect l="l" t="t" r="r" b="b"/>
              <a:pathLst>
                <a:path w="44004" h="12553" extrusionOk="0">
                  <a:moveTo>
                    <a:pt x="0" y="1"/>
                  </a:moveTo>
                  <a:lnTo>
                    <a:pt x="0" y="2825"/>
                  </a:lnTo>
                  <a:lnTo>
                    <a:pt x="44003" y="1255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4" name="Google Shape;2994;p38"/>
            <p:cNvSpPr/>
            <p:nvPr/>
          </p:nvSpPr>
          <p:spPr>
            <a:xfrm>
              <a:off x="359075" y="3242200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2"/>
                  </a:lnTo>
                  <a:lnTo>
                    <a:pt x="44003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5" name="Google Shape;2995;p38"/>
            <p:cNvSpPr/>
            <p:nvPr/>
          </p:nvSpPr>
          <p:spPr>
            <a:xfrm>
              <a:off x="359075" y="3124325"/>
              <a:ext cx="1100100" cy="313325"/>
            </a:xfrm>
            <a:custGeom>
              <a:avLst/>
              <a:gdLst/>
              <a:ahLst/>
              <a:cxnLst/>
              <a:rect l="l" t="t" r="r" b="b"/>
              <a:pathLst>
                <a:path w="44004" h="12533" extrusionOk="0">
                  <a:moveTo>
                    <a:pt x="0" y="0"/>
                  </a:moveTo>
                  <a:lnTo>
                    <a:pt x="0" y="2805"/>
                  </a:lnTo>
                  <a:lnTo>
                    <a:pt x="44003" y="12533"/>
                  </a:lnTo>
                  <a:lnTo>
                    <a:pt x="44003" y="9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6" name="Google Shape;2996;p38"/>
            <p:cNvSpPr/>
            <p:nvPr/>
          </p:nvSpPr>
          <p:spPr>
            <a:xfrm>
              <a:off x="359075" y="3005950"/>
              <a:ext cx="1100100" cy="313350"/>
            </a:xfrm>
            <a:custGeom>
              <a:avLst/>
              <a:gdLst/>
              <a:ahLst/>
              <a:cxnLst/>
              <a:rect l="l" t="t" r="r" b="b"/>
              <a:pathLst>
                <a:path w="44004" h="12534" extrusionOk="0">
                  <a:moveTo>
                    <a:pt x="0" y="1"/>
                  </a:moveTo>
                  <a:lnTo>
                    <a:pt x="0" y="2806"/>
                  </a:lnTo>
                  <a:lnTo>
                    <a:pt x="44003" y="12533"/>
                  </a:lnTo>
                  <a:lnTo>
                    <a:pt x="44003" y="9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7" name="Google Shape;2997;p38"/>
            <p:cNvSpPr/>
            <p:nvPr/>
          </p:nvSpPr>
          <p:spPr>
            <a:xfrm>
              <a:off x="1916175" y="4068725"/>
              <a:ext cx="1100575" cy="313850"/>
            </a:xfrm>
            <a:custGeom>
              <a:avLst/>
              <a:gdLst/>
              <a:ahLst/>
              <a:cxnLst/>
              <a:rect l="l" t="t" r="r" b="b"/>
              <a:pathLst>
                <a:path w="44023" h="1255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12553"/>
                  </a:lnTo>
                  <a:lnTo>
                    <a:pt x="44023" y="282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8" name="Google Shape;2998;p38"/>
            <p:cNvSpPr/>
            <p:nvPr/>
          </p:nvSpPr>
          <p:spPr>
            <a:xfrm>
              <a:off x="359075" y="4221900"/>
              <a:ext cx="1100100" cy="729100"/>
            </a:xfrm>
            <a:custGeom>
              <a:avLst/>
              <a:gdLst/>
              <a:ahLst/>
              <a:cxnLst/>
              <a:rect l="l" t="t" r="r" b="b"/>
              <a:pathLst>
                <a:path w="44004" h="29164" extrusionOk="0">
                  <a:moveTo>
                    <a:pt x="0" y="1"/>
                  </a:moveTo>
                  <a:lnTo>
                    <a:pt x="0" y="19416"/>
                  </a:lnTo>
                  <a:lnTo>
                    <a:pt x="44003" y="29163"/>
                  </a:lnTo>
                  <a:lnTo>
                    <a:pt x="44003" y="97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2999" name="Google Shape;2999;p38"/>
            <p:cNvSpPr/>
            <p:nvPr/>
          </p:nvSpPr>
          <p:spPr>
            <a:xfrm>
              <a:off x="1916175" y="4221900"/>
              <a:ext cx="1100575" cy="729100"/>
            </a:xfrm>
            <a:custGeom>
              <a:avLst/>
              <a:gdLst/>
              <a:ahLst/>
              <a:cxnLst/>
              <a:rect l="l" t="t" r="r" b="b"/>
              <a:pathLst>
                <a:path w="44023" h="29164" extrusionOk="0">
                  <a:moveTo>
                    <a:pt x="44023" y="1"/>
                  </a:moveTo>
                  <a:lnTo>
                    <a:pt x="0" y="9728"/>
                  </a:lnTo>
                  <a:lnTo>
                    <a:pt x="0" y="29163"/>
                  </a:lnTo>
                  <a:lnTo>
                    <a:pt x="44023" y="19416"/>
                  </a:lnTo>
                  <a:lnTo>
                    <a:pt x="44023" y="1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0" name="Google Shape;3000;p38"/>
            <p:cNvSpPr/>
            <p:nvPr/>
          </p:nvSpPr>
          <p:spPr>
            <a:xfrm>
              <a:off x="1967900" y="3025350"/>
              <a:ext cx="997150" cy="1138900"/>
            </a:xfrm>
            <a:custGeom>
              <a:avLst/>
              <a:gdLst/>
              <a:ahLst/>
              <a:cxnLst/>
              <a:rect l="l" t="t" r="r" b="b"/>
              <a:pathLst>
                <a:path w="39886" h="45556" extrusionOk="0">
                  <a:moveTo>
                    <a:pt x="39885" y="1"/>
                  </a:moveTo>
                  <a:lnTo>
                    <a:pt x="0" y="8833"/>
                  </a:lnTo>
                  <a:lnTo>
                    <a:pt x="0" y="45555"/>
                  </a:lnTo>
                  <a:lnTo>
                    <a:pt x="39885" y="36723"/>
                  </a:lnTo>
                  <a:lnTo>
                    <a:pt x="39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1" name="Google Shape;3001;p38"/>
            <p:cNvSpPr/>
            <p:nvPr/>
          </p:nvSpPr>
          <p:spPr>
            <a:xfrm>
              <a:off x="2023600" y="3123325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1"/>
                  </a:moveTo>
                  <a:lnTo>
                    <a:pt x="0" y="7838"/>
                  </a:lnTo>
                  <a:lnTo>
                    <a:pt x="0" y="10027"/>
                  </a:lnTo>
                  <a:lnTo>
                    <a:pt x="35409" y="2189"/>
                  </a:lnTo>
                  <a:lnTo>
                    <a:pt x="35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2" name="Google Shape;3002;p38"/>
            <p:cNvSpPr/>
            <p:nvPr/>
          </p:nvSpPr>
          <p:spPr>
            <a:xfrm>
              <a:off x="2023600" y="3241700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0"/>
                  </a:moveTo>
                  <a:lnTo>
                    <a:pt x="0" y="7838"/>
                  </a:lnTo>
                  <a:lnTo>
                    <a:pt x="0" y="10026"/>
                  </a:lnTo>
                  <a:lnTo>
                    <a:pt x="35409" y="2188"/>
                  </a:lnTo>
                  <a:lnTo>
                    <a:pt x="354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3" name="Google Shape;3003;p38"/>
            <p:cNvSpPr/>
            <p:nvPr/>
          </p:nvSpPr>
          <p:spPr>
            <a:xfrm>
              <a:off x="2023600" y="3359550"/>
              <a:ext cx="885250" cy="250675"/>
            </a:xfrm>
            <a:custGeom>
              <a:avLst/>
              <a:gdLst/>
              <a:ahLst/>
              <a:cxnLst/>
              <a:rect l="l" t="t" r="r" b="b"/>
              <a:pathLst>
                <a:path w="35410" h="10027" extrusionOk="0">
                  <a:moveTo>
                    <a:pt x="35409" y="1"/>
                  </a:moveTo>
                  <a:lnTo>
                    <a:pt x="0" y="7838"/>
                  </a:lnTo>
                  <a:lnTo>
                    <a:pt x="0" y="10027"/>
                  </a:lnTo>
                  <a:lnTo>
                    <a:pt x="35409" y="2189"/>
                  </a:lnTo>
                  <a:lnTo>
                    <a:pt x="354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4" name="Google Shape;3004;p38"/>
            <p:cNvSpPr/>
            <p:nvPr/>
          </p:nvSpPr>
          <p:spPr>
            <a:xfrm>
              <a:off x="8475" y="3362675"/>
              <a:ext cx="950875" cy="1953850"/>
            </a:xfrm>
            <a:custGeom>
              <a:avLst/>
              <a:gdLst/>
              <a:ahLst/>
              <a:cxnLst/>
              <a:rect l="l" t="t" r="r" b="b"/>
              <a:pathLst>
                <a:path w="38035" h="78154" extrusionOk="0">
                  <a:moveTo>
                    <a:pt x="29781" y="0"/>
                  </a:moveTo>
                  <a:cubicBezTo>
                    <a:pt x="28710" y="0"/>
                    <a:pt x="19056" y="9899"/>
                    <a:pt x="17227" y="13363"/>
                  </a:cubicBezTo>
                  <a:cubicBezTo>
                    <a:pt x="15357" y="16884"/>
                    <a:pt x="12015" y="27606"/>
                    <a:pt x="12015" y="27606"/>
                  </a:cubicBezTo>
                  <a:cubicBezTo>
                    <a:pt x="12015" y="27606"/>
                    <a:pt x="13945" y="16446"/>
                    <a:pt x="14402" y="14855"/>
                  </a:cubicBezTo>
                  <a:cubicBezTo>
                    <a:pt x="14840" y="13264"/>
                    <a:pt x="17327" y="8728"/>
                    <a:pt x="18301" y="6619"/>
                  </a:cubicBezTo>
                  <a:cubicBezTo>
                    <a:pt x="19276" y="4511"/>
                    <a:pt x="20171" y="1905"/>
                    <a:pt x="18938" y="1348"/>
                  </a:cubicBezTo>
                  <a:cubicBezTo>
                    <a:pt x="18897" y="1330"/>
                    <a:pt x="18850" y="1321"/>
                    <a:pt x="18798" y="1321"/>
                  </a:cubicBezTo>
                  <a:cubicBezTo>
                    <a:pt x="17312" y="1321"/>
                    <a:pt x="11513" y="8501"/>
                    <a:pt x="9688" y="11652"/>
                  </a:cubicBezTo>
                  <a:cubicBezTo>
                    <a:pt x="7798" y="14895"/>
                    <a:pt x="5769" y="26015"/>
                    <a:pt x="5769" y="26015"/>
                  </a:cubicBezTo>
                  <a:cubicBezTo>
                    <a:pt x="5769" y="26015"/>
                    <a:pt x="6505" y="18973"/>
                    <a:pt x="3819" y="18833"/>
                  </a:cubicBezTo>
                  <a:cubicBezTo>
                    <a:pt x="3816" y="18833"/>
                    <a:pt x="3813" y="18833"/>
                    <a:pt x="3810" y="18833"/>
                  </a:cubicBezTo>
                  <a:cubicBezTo>
                    <a:pt x="2756" y="18833"/>
                    <a:pt x="1173" y="28735"/>
                    <a:pt x="895" y="33753"/>
                  </a:cubicBezTo>
                  <a:cubicBezTo>
                    <a:pt x="617" y="38766"/>
                    <a:pt x="10165" y="59216"/>
                    <a:pt x="10165" y="59216"/>
                  </a:cubicBezTo>
                  <a:lnTo>
                    <a:pt x="0" y="78154"/>
                  </a:lnTo>
                  <a:lnTo>
                    <a:pt x="24150" y="78154"/>
                  </a:lnTo>
                  <a:lnTo>
                    <a:pt x="24946" y="62518"/>
                  </a:lnTo>
                  <a:cubicBezTo>
                    <a:pt x="24946" y="62518"/>
                    <a:pt x="29063" y="61384"/>
                    <a:pt x="31371" y="55257"/>
                  </a:cubicBezTo>
                  <a:cubicBezTo>
                    <a:pt x="33698" y="49170"/>
                    <a:pt x="31132" y="35961"/>
                    <a:pt x="31828" y="33753"/>
                  </a:cubicBezTo>
                  <a:cubicBezTo>
                    <a:pt x="32545" y="31545"/>
                    <a:pt x="34653" y="24980"/>
                    <a:pt x="36344" y="22136"/>
                  </a:cubicBezTo>
                  <a:cubicBezTo>
                    <a:pt x="38035" y="19311"/>
                    <a:pt x="38035" y="15949"/>
                    <a:pt x="37140" y="15850"/>
                  </a:cubicBezTo>
                  <a:cubicBezTo>
                    <a:pt x="37129" y="15848"/>
                    <a:pt x="37119" y="15848"/>
                    <a:pt x="37108" y="15848"/>
                  </a:cubicBezTo>
                  <a:cubicBezTo>
                    <a:pt x="36164" y="15848"/>
                    <a:pt x="32709" y="20027"/>
                    <a:pt x="31470" y="21698"/>
                  </a:cubicBezTo>
                  <a:cubicBezTo>
                    <a:pt x="30257" y="23389"/>
                    <a:pt x="26537" y="31963"/>
                    <a:pt x="26537" y="31963"/>
                  </a:cubicBezTo>
                  <a:cubicBezTo>
                    <a:pt x="26537" y="31963"/>
                    <a:pt x="29322" y="20902"/>
                    <a:pt x="29939" y="19749"/>
                  </a:cubicBezTo>
                  <a:cubicBezTo>
                    <a:pt x="30555" y="18575"/>
                    <a:pt x="36324" y="9066"/>
                    <a:pt x="34693" y="7236"/>
                  </a:cubicBezTo>
                  <a:cubicBezTo>
                    <a:pt x="34659" y="7199"/>
                    <a:pt x="34611" y="7181"/>
                    <a:pt x="34550" y="7181"/>
                  </a:cubicBezTo>
                  <a:cubicBezTo>
                    <a:pt x="33282" y="7181"/>
                    <a:pt x="26524" y="15039"/>
                    <a:pt x="25005" y="17242"/>
                  </a:cubicBezTo>
                  <a:cubicBezTo>
                    <a:pt x="23414" y="19530"/>
                    <a:pt x="19097" y="29993"/>
                    <a:pt x="19097" y="29993"/>
                  </a:cubicBezTo>
                  <a:cubicBezTo>
                    <a:pt x="19097" y="29993"/>
                    <a:pt x="22379" y="16367"/>
                    <a:pt x="23175" y="14676"/>
                  </a:cubicBezTo>
                  <a:cubicBezTo>
                    <a:pt x="23971" y="13005"/>
                    <a:pt x="33698" y="2502"/>
                    <a:pt x="29839" y="15"/>
                  </a:cubicBezTo>
                  <a:cubicBezTo>
                    <a:pt x="29824" y="5"/>
                    <a:pt x="29804" y="0"/>
                    <a:pt x="29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5" name="Google Shape;3005;p38"/>
            <p:cNvSpPr/>
            <p:nvPr/>
          </p:nvSpPr>
          <p:spPr>
            <a:xfrm>
              <a:off x="0" y="3344300"/>
              <a:ext cx="936475" cy="1972225"/>
            </a:xfrm>
            <a:custGeom>
              <a:avLst/>
              <a:gdLst/>
              <a:ahLst/>
              <a:cxnLst/>
              <a:rect l="l" t="t" r="r" b="b"/>
              <a:pathLst>
                <a:path w="37459" h="78889" extrusionOk="0">
                  <a:moveTo>
                    <a:pt x="29208" y="0"/>
                  </a:moveTo>
                  <a:cubicBezTo>
                    <a:pt x="28152" y="0"/>
                    <a:pt x="18482" y="9915"/>
                    <a:pt x="16651" y="13382"/>
                  </a:cubicBezTo>
                  <a:cubicBezTo>
                    <a:pt x="14781" y="16903"/>
                    <a:pt x="11419" y="27625"/>
                    <a:pt x="11419" y="27625"/>
                  </a:cubicBezTo>
                  <a:cubicBezTo>
                    <a:pt x="11419" y="27625"/>
                    <a:pt x="13369" y="16465"/>
                    <a:pt x="13806" y="14874"/>
                  </a:cubicBezTo>
                  <a:cubicBezTo>
                    <a:pt x="14264" y="13282"/>
                    <a:pt x="16751" y="8747"/>
                    <a:pt x="17725" y="6638"/>
                  </a:cubicBezTo>
                  <a:cubicBezTo>
                    <a:pt x="18680" y="4530"/>
                    <a:pt x="19575" y="1904"/>
                    <a:pt x="18362" y="1367"/>
                  </a:cubicBezTo>
                  <a:cubicBezTo>
                    <a:pt x="18319" y="1347"/>
                    <a:pt x="18269" y="1338"/>
                    <a:pt x="18214" y="1338"/>
                  </a:cubicBezTo>
                  <a:cubicBezTo>
                    <a:pt x="16704" y="1338"/>
                    <a:pt x="10935" y="8524"/>
                    <a:pt x="9092" y="11691"/>
                  </a:cubicBezTo>
                  <a:cubicBezTo>
                    <a:pt x="7202" y="14933"/>
                    <a:pt x="5153" y="26054"/>
                    <a:pt x="5153" y="26054"/>
                  </a:cubicBezTo>
                  <a:cubicBezTo>
                    <a:pt x="5153" y="26054"/>
                    <a:pt x="5909" y="19011"/>
                    <a:pt x="3224" y="18872"/>
                  </a:cubicBezTo>
                  <a:cubicBezTo>
                    <a:pt x="3220" y="18872"/>
                    <a:pt x="3217" y="18872"/>
                    <a:pt x="3214" y="18872"/>
                  </a:cubicBezTo>
                  <a:cubicBezTo>
                    <a:pt x="2140" y="18872"/>
                    <a:pt x="557" y="28774"/>
                    <a:pt x="279" y="33792"/>
                  </a:cubicBezTo>
                  <a:cubicBezTo>
                    <a:pt x="1" y="38805"/>
                    <a:pt x="9549" y="59254"/>
                    <a:pt x="9549" y="59254"/>
                  </a:cubicBezTo>
                  <a:lnTo>
                    <a:pt x="339" y="78889"/>
                  </a:lnTo>
                  <a:lnTo>
                    <a:pt x="24509" y="78889"/>
                  </a:lnTo>
                  <a:lnTo>
                    <a:pt x="25304" y="63253"/>
                  </a:lnTo>
                  <a:cubicBezTo>
                    <a:pt x="25304" y="63253"/>
                    <a:pt x="28487" y="61383"/>
                    <a:pt x="30795" y="55276"/>
                  </a:cubicBezTo>
                  <a:cubicBezTo>
                    <a:pt x="33102" y="49189"/>
                    <a:pt x="30556" y="35980"/>
                    <a:pt x="31252" y="33772"/>
                  </a:cubicBezTo>
                  <a:cubicBezTo>
                    <a:pt x="31968" y="31544"/>
                    <a:pt x="34077" y="24979"/>
                    <a:pt x="35768" y="22155"/>
                  </a:cubicBezTo>
                  <a:cubicBezTo>
                    <a:pt x="37459" y="19310"/>
                    <a:pt x="37459" y="15968"/>
                    <a:pt x="36564" y="15868"/>
                  </a:cubicBezTo>
                  <a:cubicBezTo>
                    <a:pt x="36553" y="15867"/>
                    <a:pt x="36543" y="15867"/>
                    <a:pt x="36532" y="15867"/>
                  </a:cubicBezTo>
                  <a:cubicBezTo>
                    <a:pt x="35587" y="15867"/>
                    <a:pt x="32133" y="20026"/>
                    <a:pt x="30894" y="21697"/>
                  </a:cubicBezTo>
                  <a:cubicBezTo>
                    <a:pt x="29681" y="23388"/>
                    <a:pt x="25941" y="31982"/>
                    <a:pt x="25941" y="31982"/>
                  </a:cubicBezTo>
                  <a:cubicBezTo>
                    <a:pt x="25941" y="31982"/>
                    <a:pt x="28726" y="20901"/>
                    <a:pt x="29363" y="19767"/>
                  </a:cubicBezTo>
                  <a:cubicBezTo>
                    <a:pt x="29979" y="18594"/>
                    <a:pt x="35748" y="9065"/>
                    <a:pt x="34097" y="7255"/>
                  </a:cubicBezTo>
                  <a:cubicBezTo>
                    <a:pt x="34063" y="7218"/>
                    <a:pt x="34016" y="7200"/>
                    <a:pt x="33957" y="7200"/>
                  </a:cubicBezTo>
                  <a:cubicBezTo>
                    <a:pt x="32704" y="7200"/>
                    <a:pt x="25948" y="15039"/>
                    <a:pt x="24429" y="17261"/>
                  </a:cubicBezTo>
                  <a:cubicBezTo>
                    <a:pt x="22838" y="19549"/>
                    <a:pt x="18521" y="30012"/>
                    <a:pt x="18521" y="30012"/>
                  </a:cubicBezTo>
                  <a:cubicBezTo>
                    <a:pt x="18521" y="30012"/>
                    <a:pt x="21803" y="16386"/>
                    <a:pt x="22599" y="14695"/>
                  </a:cubicBezTo>
                  <a:cubicBezTo>
                    <a:pt x="23395" y="13024"/>
                    <a:pt x="33102" y="2501"/>
                    <a:pt x="29263" y="14"/>
                  </a:cubicBezTo>
                  <a:cubicBezTo>
                    <a:pt x="29249" y="5"/>
                    <a:pt x="29230" y="0"/>
                    <a:pt x="29208" y="0"/>
                  </a:cubicBezTo>
                  <a:close/>
                </a:path>
              </a:pathLst>
            </a:custGeom>
            <a:solidFill>
              <a:srgbClr val="D67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6" name="Google Shape;3006;p38"/>
            <p:cNvSpPr/>
            <p:nvPr/>
          </p:nvSpPr>
          <p:spPr>
            <a:xfrm>
              <a:off x="103450" y="3741000"/>
              <a:ext cx="85075" cy="578400"/>
            </a:xfrm>
            <a:custGeom>
              <a:avLst/>
              <a:gdLst/>
              <a:ahLst/>
              <a:cxnLst/>
              <a:rect l="l" t="t" r="r" b="b"/>
              <a:pathLst>
                <a:path w="3403" h="23136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2845" y="1890"/>
                    <a:pt x="2348" y="3780"/>
                    <a:pt x="1890" y="5690"/>
                  </a:cubicBezTo>
                  <a:cubicBezTo>
                    <a:pt x="1413" y="7580"/>
                    <a:pt x="975" y="9489"/>
                    <a:pt x="597" y="11439"/>
                  </a:cubicBezTo>
                  <a:cubicBezTo>
                    <a:pt x="219" y="13368"/>
                    <a:pt x="1" y="15358"/>
                    <a:pt x="40" y="17327"/>
                  </a:cubicBezTo>
                  <a:cubicBezTo>
                    <a:pt x="40" y="18322"/>
                    <a:pt x="140" y="19316"/>
                    <a:pt x="299" y="20291"/>
                  </a:cubicBezTo>
                  <a:cubicBezTo>
                    <a:pt x="379" y="20749"/>
                    <a:pt x="478" y="21246"/>
                    <a:pt x="597" y="21723"/>
                  </a:cubicBezTo>
                  <a:cubicBezTo>
                    <a:pt x="717" y="22201"/>
                    <a:pt x="876" y="22678"/>
                    <a:pt x="1015" y="23136"/>
                  </a:cubicBezTo>
                  <a:cubicBezTo>
                    <a:pt x="597" y="21226"/>
                    <a:pt x="438" y="19257"/>
                    <a:pt x="478" y="17327"/>
                  </a:cubicBezTo>
                  <a:cubicBezTo>
                    <a:pt x="498" y="16352"/>
                    <a:pt x="558" y="15378"/>
                    <a:pt x="657" y="14423"/>
                  </a:cubicBezTo>
                  <a:cubicBezTo>
                    <a:pt x="757" y="13448"/>
                    <a:pt x="896" y="12493"/>
                    <a:pt x="1075" y="11538"/>
                  </a:cubicBezTo>
                  <a:cubicBezTo>
                    <a:pt x="1413" y="9589"/>
                    <a:pt x="1811" y="7679"/>
                    <a:pt x="2209" y="5769"/>
                  </a:cubicBezTo>
                  <a:lnTo>
                    <a:pt x="3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7" name="Google Shape;3007;p38"/>
            <p:cNvSpPr/>
            <p:nvPr/>
          </p:nvSpPr>
          <p:spPr>
            <a:xfrm>
              <a:off x="2415975" y="3362675"/>
              <a:ext cx="951900" cy="1953850"/>
            </a:xfrm>
            <a:custGeom>
              <a:avLst/>
              <a:gdLst/>
              <a:ahLst/>
              <a:cxnLst/>
              <a:rect l="l" t="t" r="r" b="b"/>
              <a:pathLst>
                <a:path w="38076" h="78154" extrusionOk="0">
                  <a:moveTo>
                    <a:pt x="8275" y="0"/>
                  </a:moveTo>
                  <a:cubicBezTo>
                    <a:pt x="8251" y="0"/>
                    <a:pt x="8231" y="5"/>
                    <a:pt x="8216" y="15"/>
                  </a:cubicBezTo>
                  <a:cubicBezTo>
                    <a:pt x="4357" y="2502"/>
                    <a:pt x="14085" y="13005"/>
                    <a:pt x="14880" y="14676"/>
                  </a:cubicBezTo>
                  <a:cubicBezTo>
                    <a:pt x="15676" y="16367"/>
                    <a:pt x="18958" y="29993"/>
                    <a:pt x="18958" y="29993"/>
                  </a:cubicBezTo>
                  <a:cubicBezTo>
                    <a:pt x="18958" y="29993"/>
                    <a:pt x="14622" y="19530"/>
                    <a:pt x="13030" y="17242"/>
                  </a:cubicBezTo>
                  <a:cubicBezTo>
                    <a:pt x="11511" y="15039"/>
                    <a:pt x="4754" y="7181"/>
                    <a:pt x="3502" y="7181"/>
                  </a:cubicBezTo>
                  <a:cubicBezTo>
                    <a:pt x="3443" y="7181"/>
                    <a:pt x="3396" y="7199"/>
                    <a:pt x="3362" y="7236"/>
                  </a:cubicBezTo>
                  <a:cubicBezTo>
                    <a:pt x="1711" y="9066"/>
                    <a:pt x="7480" y="18575"/>
                    <a:pt x="8117" y="19749"/>
                  </a:cubicBezTo>
                  <a:cubicBezTo>
                    <a:pt x="8733" y="20902"/>
                    <a:pt x="11518" y="31963"/>
                    <a:pt x="11518" y="31963"/>
                  </a:cubicBezTo>
                  <a:cubicBezTo>
                    <a:pt x="11518" y="31963"/>
                    <a:pt x="7779" y="23389"/>
                    <a:pt x="6565" y="21698"/>
                  </a:cubicBezTo>
                  <a:cubicBezTo>
                    <a:pt x="5346" y="20027"/>
                    <a:pt x="1872" y="15848"/>
                    <a:pt x="928" y="15848"/>
                  </a:cubicBezTo>
                  <a:cubicBezTo>
                    <a:pt x="917" y="15848"/>
                    <a:pt x="906" y="15848"/>
                    <a:pt x="896" y="15850"/>
                  </a:cubicBezTo>
                  <a:cubicBezTo>
                    <a:pt x="1" y="15949"/>
                    <a:pt x="1" y="19311"/>
                    <a:pt x="1691" y="22136"/>
                  </a:cubicBezTo>
                  <a:cubicBezTo>
                    <a:pt x="3382" y="24980"/>
                    <a:pt x="5491" y="31545"/>
                    <a:pt x="6227" y="33753"/>
                  </a:cubicBezTo>
                  <a:cubicBezTo>
                    <a:pt x="6923" y="35961"/>
                    <a:pt x="4357" y="49170"/>
                    <a:pt x="6665" y="55257"/>
                  </a:cubicBezTo>
                  <a:cubicBezTo>
                    <a:pt x="8972" y="61384"/>
                    <a:pt x="13110" y="62518"/>
                    <a:pt x="13110" y="62518"/>
                  </a:cubicBezTo>
                  <a:lnTo>
                    <a:pt x="13906" y="78154"/>
                  </a:lnTo>
                  <a:lnTo>
                    <a:pt x="38075" y="78154"/>
                  </a:lnTo>
                  <a:lnTo>
                    <a:pt x="27870" y="59216"/>
                  </a:lnTo>
                  <a:cubicBezTo>
                    <a:pt x="27870" y="59216"/>
                    <a:pt x="37419" y="38766"/>
                    <a:pt x="37140" y="33753"/>
                  </a:cubicBezTo>
                  <a:cubicBezTo>
                    <a:pt x="36882" y="28735"/>
                    <a:pt x="35300" y="18833"/>
                    <a:pt x="34226" y="18833"/>
                  </a:cubicBezTo>
                  <a:cubicBezTo>
                    <a:pt x="34222" y="18833"/>
                    <a:pt x="34219" y="18833"/>
                    <a:pt x="34216" y="18833"/>
                  </a:cubicBezTo>
                  <a:cubicBezTo>
                    <a:pt x="31530" y="18973"/>
                    <a:pt x="32286" y="26015"/>
                    <a:pt x="32286" y="26015"/>
                  </a:cubicBezTo>
                  <a:cubicBezTo>
                    <a:pt x="32286" y="26015"/>
                    <a:pt x="30237" y="14895"/>
                    <a:pt x="28348" y="11652"/>
                  </a:cubicBezTo>
                  <a:cubicBezTo>
                    <a:pt x="26522" y="8501"/>
                    <a:pt x="20724" y="1321"/>
                    <a:pt x="19238" y="1321"/>
                  </a:cubicBezTo>
                  <a:cubicBezTo>
                    <a:pt x="19186" y="1321"/>
                    <a:pt x="19139" y="1330"/>
                    <a:pt x="19098" y="1348"/>
                  </a:cubicBezTo>
                  <a:cubicBezTo>
                    <a:pt x="17884" y="1905"/>
                    <a:pt x="18779" y="4511"/>
                    <a:pt x="19754" y="6619"/>
                  </a:cubicBezTo>
                  <a:cubicBezTo>
                    <a:pt x="20709" y="8728"/>
                    <a:pt x="23195" y="13264"/>
                    <a:pt x="23653" y="14855"/>
                  </a:cubicBezTo>
                  <a:cubicBezTo>
                    <a:pt x="24091" y="16446"/>
                    <a:pt x="26040" y="27606"/>
                    <a:pt x="26040" y="27606"/>
                  </a:cubicBezTo>
                  <a:cubicBezTo>
                    <a:pt x="26040" y="27606"/>
                    <a:pt x="22678" y="16884"/>
                    <a:pt x="20808" y="13363"/>
                  </a:cubicBezTo>
                  <a:cubicBezTo>
                    <a:pt x="18998" y="9899"/>
                    <a:pt x="9345" y="0"/>
                    <a:pt x="8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8" name="Google Shape;3008;p38"/>
            <p:cNvSpPr/>
            <p:nvPr/>
          </p:nvSpPr>
          <p:spPr>
            <a:xfrm>
              <a:off x="2439850" y="3345250"/>
              <a:ext cx="935475" cy="1972275"/>
            </a:xfrm>
            <a:custGeom>
              <a:avLst/>
              <a:gdLst/>
              <a:ahLst/>
              <a:cxnLst/>
              <a:rect l="l" t="t" r="r" b="b"/>
              <a:pathLst>
                <a:path w="37419" h="78891" extrusionOk="0">
                  <a:moveTo>
                    <a:pt x="8255" y="1"/>
                  </a:moveTo>
                  <a:cubicBezTo>
                    <a:pt x="8231" y="1"/>
                    <a:pt x="8211" y="6"/>
                    <a:pt x="8196" y="16"/>
                  </a:cubicBezTo>
                  <a:cubicBezTo>
                    <a:pt x="4337" y="2502"/>
                    <a:pt x="14065" y="13006"/>
                    <a:pt x="14860" y="14677"/>
                  </a:cubicBezTo>
                  <a:cubicBezTo>
                    <a:pt x="15656" y="16368"/>
                    <a:pt x="18938" y="29994"/>
                    <a:pt x="18938" y="29994"/>
                  </a:cubicBezTo>
                  <a:cubicBezTo>
                    <a:pt x="18938" y="29994"/>
                    <a:pt x="14622" y="19530"/>
                    <a:pt x="13030" y="17243"/>
                  </a:cubicBezTo>
                  <a:cubicBezTo>
                    <a:pt x="11511" y="15040"/>
                    <a:pt x="4753" y="7182"/>
                    <a:pt x="3485" y="7182"/>
                  </a:cubicBezTo>
                  <a:cubicBezTo>
                    <a:pt x="3425" y="7182"/>
                    <a:pt x="3377" y="7200"/>
                    <a:pt x="3342" y="7237"/>
                  </a:cubicBezTo>
                  <a:cubicBezTo>
                    <a:pt x="1711" y="9067"/>
                    <a:pt x="7480" y="18576"/>
                    <a:pt x="8097" y="19749"/>
                  </a:cubicBezTo>
                  <a:cubicBezTo>
                    <a:pt x="8713" y="20923"/>
                    <a:pt x="11498" y="31963"/>
                    <a:pt x="11498" y="31963"/>
                  </a:cubicBezTo>
                  <a:cubicBezTo>
                    <a:pt x="11498" y="31963"/>
                    <a:pt x="7778" y="23390"/>
                    <a:pt x="6565" y="21699"/>
                  </a:cubicBezTo>
                  <a:cubicBezTo>
                    <a:pt x="5326" y="20027"/>
                    <a:pt x="1872" y="15849"/>
                    <a:pt x="928" y="15849"/>
                  </a:cubicBezTo>
                  <a:cubicBezTo>
                    <a:pt x="917" y="15849"/>
                    <a:pt x="906" y="15849"/>
                    <a:pt x="896" y="15850"/>
                  </a:cubicBezTo>
                  <a:cubicBezTo>
                    <a:pt x="0" y="15950"/>
                    <a:pt x="0" y="19312"/>
                    <a:pt x="1691" y="22136"/>
                  </a:cubicBezTo>
                  <a:cubicBezTo>
                    <a:pt x="3382" y="24981"/>
                    <a:pt x="5491" y="31546"/>
                    <a:pt x="6207" y="33754"/>
                  </a:cubicBezTo>
                  <a:cubicBezTo>
                    <a:pt x="6903" y="35962"/>
                    <a:pt x="4337" y="49171"/>
                    <a:pt x="6664" y="55258"/>
                  </a:cubicBezTo>
                  <a:cubicBezTo>
                    <a:pt x="8972" y="61385"/>
                    <a:pt x="12155" y="63235"/>
                    <a:pt x="12155" y="63235"/>
                  </a:cubicBezTo>
                  <a:lnTo>
                    <a:pt x="12951" y="78890"/>
                  </a:lnTo>
                  <a:lnTo>
                    <a:pt x="37120" y="78890"/>
                  </a:lnTo>
                  <a:lnTo>
                    <a:pt x="27870" y="59216"/>
                  </a:lnTo>
                  <a:cubicBezTo>
                    <a:pt x="27870" y="59216"/>
                    <a:pt x="37419" y="38767"/>
                    <a:pt x="37140" y="33754"/>
                  </a:cubicBezTo>
                  <a:cubicBezTo>
                    <a:pt x="36862" y="28736"/>
                    <a:pt x="35280" y="18834"/>
                    <a:pt x="34225" y="18834"/>
                  </a:cubicBezTo>
                  <a:cubicBezTo>
                    <a:pt x="34222" y="18834"/>
                    <a:pt x="34219" y="18834"/>
                    <a:pt x="34216" y="18834"/>
                  </a:cubicBezTo>
                  <a:cubicBezTo>
                    <a:pt x="31530" y="18973"/>
                    <a:pt x="32266" y="26016"/>
                    <a:pt x="32266" y="26016"/>
                  </a:cubicBezTo>
                  <a:cubicBezTo>
                    <a:pt x="32266" y="26016"/>
                    <a:pt x="30237" y="14895"/>
                    <a:pt x="28348" y="11653"/>
                  </a:cubicBezTo>
                  <a:cubicBezTo>
                    <a:pt x="26522" y="8501"/>
                    <a:pt x="20724" y="1321"/>
                    <a:pt x="19238" y="1321"/>
                  </a:cubicBezTo>
                  <a:cubicBezTo>
                    <a:pt x="19186" y="1321"/>
                    <a:pt x="19139" y="1330"/>
                    <a:pt x="19097" y="1349"/>
                  </a:cubicBezTo>
                  <a:cubicBezTo>
                    <a:pt x="17864" y="1906"/>
                    <a:pt x="18759" y="4511"/>
                    <a:pt x="19734" y="6620"/>
                  </a:cubicBezTo>
                  <a:cubicBezTo>
                    <a:pt x="20709" y="8729"/>
                    <a:pt x="23195" y="13264"/>
                    <a:pt x="23633" y="14856"/>
                  </a:cubicBezTo>
                  <a:cubicBezTo>
                    <a:pt x="24090" y="16447"/>
                    <a:pt x="26020" y="27607"/>
                    <a:pt x="26020" y="27607"/>
                  </a:cubicBezTo>
                  <a:cubicBezTo>
                    <a:pt x="26020" y="27607"/>
                    <a:pt x="22678" y="16885"/>
                    <a:pt x="20808" y="13364"/>
                  </a:cubicBezTo>
                  <a:cubicBezTo>
                    <a:pt x="18979" y="9900"/>
                    <a:pt x="9325" y="1"/>
                    <a:pt x="8255" y="1"/>
                  </a:cubicBezTo>
                  <a:close/>
                </a:path>
              </a:pathLst>
            </a:custGeom>
            <a:solidFill>
              <a:srgbClr val="D67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09" name="Google Shape;3009;p38"/>
            <p:cNvSpPr/>
            <p:nvPr/>
          </p:nvSpPr>
          <p:spPr>
            <a:xfrm>
              <a:off x="3186825" y="3741000"/>
              <a:ext cx="86050" cy="578400"/>
            </a:xfrm>
            <a:custGeom>
              <a:avLst/>
              <a:gdLst/>
              <a:ahLst/>
              <a:cxnLst/>
              <a:rect l="l" t="t" r="r" b="b"/>
              <a:pathLst>
                <a:path w="3442" h="23136" extrusionOk="0">
                  <a:moveTo>
                    <a:pt x="0" y="0"/>
                  </a:moveTo>
                  <a:lnTo>
                    <a:pt x="1214" y="5749"/>
                  </a:lnTo>
                  <a:cubicBezTo>
                    <a:pt x="1612" y="7679"/>
                    <a:pt x="2009" y="9609"/>
                    <a:pt x="2367" y="11538"/>
                  </a:cubicBezTo>
                  <a:cubicBezTo>
                    <a:pt x="2547" y="12493"/>
                    <a:pt x="2686" y="13448"/>
                    <a:pt x="2785" y="14423"/>
                  </a:cubicBezTo>
                  <a:cubicBezTo>
                    <a:pt x="2885" y="15378"/>
                    <a:pt x="2944" y="16352"/>
                    <a:pt x="2964" y="17327"/>
                  </a:cubicBezTo>
                  <a:cubicBezTo>
                    <a:pt x="2984" y="19257"/>
                    <a:pt x="2845" y="21226"/>
                    <a:pt x="2407" y="23136"/>
                  </a:cubicBezTo>
                  <a:cubicBezTo>
                    <a:pt x="2586" y="22678"/>
                    <a:pt x="2706" y="22201"/>
                    <a:pt x="2845" y="21723"/>
                  </a:cubicBezTo>
                  <a:cubicBezTo>
                    <a:pt x="2964" y="21246"/>
                    <a:pt x="3064" y="20788"/>
                    <a:pt x="3143" y="20291"/>
                  </a:cubicBezTo>
                  <a:cubicBezTo>
                    <a:pt x="3283" y="19316"/>
                    <a:pt x="3362" y="18322"/>
                    <a:pt x="3382" y="17327"/>
                  </a:cubicBezTo>
                  <a:cubicBezTo>
                    <a:pt x="3442" y="15358"/>
                    <a:pt x="3203" y="13368"/>
                    <a:pt x="2845" y="11439"/>
                  </a:cubicBezTo>
                  <a:cubicBezTo>
                    <a:pt x="2467" y="9509"/>
                    <a:pt x="2009" y="7599"/>
                    <a:pt x="1552" y="5690"/>
                  </a:cubicBezTo>
                  <a:cubicBezTo>
                    <a:pt x="1074" y="3780"/>
                    <a:pt x="557" y="189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0" name="Google Shape;3010;p38"/>
            <p:cNvSpPr/>
            <p:nvPr/>
          </p:nvSpPr>
          <p:spPr>
            <a:xfrm>
              <a:off x="1545175" y="3112875"/>
              <a:ext cx="285475" cy="1988800"/>
            </a:xfrm>
            <a:custGeom>
              <a:avLst/>
              <a:gdLst/>
              <a:ahLst/>
              <a:cxnLst/>
              <a:rect l="l" t="t" r="r" b="b"/>
              <a:pathLst>
                <a:path w="11419" h="79552" extrusionOk="0">
                  <a:moveTo>
                    <a:pt x="0" y="1"/>
                  </a:moveTo>
                  <a:lnTo>
                    <a:pt x="0" y="79552"/>
                  </a:lnTo>
                  <a:lnTo>
                    <a:pt x="11419" y="79552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1" name="Google Shape;3011;p38"/>
            <p:cNvSpPr/>
            <p:nvPr/>
          </p:nvSpPr>
          <p:spPr>
            <a:xfrm>
              <a:off x="1545175" y="3112875"/>
              <a:ext cx="285475" cy="1988800"/>
            </a:xfrm>
            <a:custGeom>
              <a:avLst/>
              <a:gdLst/>
              <a:ahLst/>
              <a:cxnLst/>
              <a:rect l="l" t="t" r="r" b="b"/>
              <a:pathLst>
                <a:path w="11419" h="79552" extrusionOk="0">
                  <a:moveTo>
                    <a:pt x="0" y="1"/>
                  </a:moveTo>
                  <a:lnTo>
                    <a:pt x="0" y="79552"/>
                  </a:lnTo>
                  <a:lnTo>
                    <a:pt x="11419" y="79552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rgbClr val="000000">
                <a:alpha val="1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2" name="Google Shape;3012;p38"/>
            <p:cNvSpPr/>
            <p:nvPr/>
          </p:nvSpPr>
          <p:spPr>
            <a:xfrm>
              <a:off x="1545175" y="4820675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1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3" name="Google Shape;3013;p38"/>
            <p:cNvSpPr/>
            <p:nvPr/>
          </p:nvSpPr>
          <p:spPr>
            <a:xfrm>
              <a:off x="1545175" y="3217325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0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4" name="Google Shape;3014;p38"/>
            <p:cNvSpPr/>
            <p:nvPr/>
          </p:nvSpPr>
          <p:spPr>
            <a:xfrm>
              <a:off x="1545175" y="4947500"/>
              <a:ext cx="285475" cy="72125"/>
            </a:xfrm>
            <a:custGeom>
              <a:avLst/>
              <a:gdLst/>
              <a:ahLst/>
              <a:cxnLst/>
              <a:rect l="l" t="t" r="r" b="b"/>
              <a:pathLst>
                <a:path w="11419" h="2885" extrusionOk="0">
                  <a:moveTo>
                    <a:pt x="0" y="0"/>
                  </a:moveTo>
                  <a:lnTo>
                    <a:pt x="0" y="2885"/>
                  </a:lnTo>
                  <a:lnTo>
                    <a:pt x="11419" y="2885"/>
                  </a:lnTo>
                  <a:lnTo>
                    <a:pt x="11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5" name="Google Shape;3015;p38"/>
            <p:cNvSpPr/>
            <p:nvPr/>
          </p:nvSpPr>
          <p:spPr>
            <a:xfrm>
              <a:off x="1603350" y="3371000"/>
              <a:ext cx="161175" cy="1376100"/>
            </a:xfrm>
            <a:custGeom>
              <a:avLst/>
              <a:gdLst/>
              <a:ahLst/>
              <a:cxnLst/>
              <a:rect l="l" t="t" r="r" b="b"/>
              <a:pathLst>
                <a:path w="6447" h="55044" extrusionOk="0">
                  <a:moveTo>
                    <a:pt x="2865" y="0"/>
                  </a:moveTo>
                  <a:cubicBezTo>
                    <a:pt x="2865" y="1592"/>
                    <a:pt x="1572" y="2865"/>
                    <a:pt x="1" y="2865"/>
                  </a:cubicBezTo>
                  <a:lnTo>
                    <a:pt x="1" y="52199"/>
                  </a:lnTo>
                  <a:cubicBezTo>
                    <a:pt x="1572" y="52199"/>
                    <a:pt x="2865" y="53452"/>
                    <a:pt x="2865" y="55043"/>
                  </a:cubicBezTo>
                  <a:lnTo>
                    <a:pt x="3582" y="55043"/>
                  </a:lnTo>
                  <a:cubicBezTo>
                    <a:pt x="3582" y="53492"/>
                    <a:pt x="4855" y="52199"/>
                    <a:pt x="6446" y="52199"/>
                  </a:cubicBezTo>
                  <a:lnTo>
                    <a:pt x="6446" y="2865"/>
                  </a:lnTo>
                  <a:cubicBezTo>
                    <a:pt x="4875" y="2865"/>
                    <a:pt x="3582" y="1592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6" name="Google Shape;3016;p38"/>
            <p:cNvSpPr/>
            <p:nvPr/>
          </p:nvSpPr>
          <p:spPr>
            <a:xfrm>
              <a:off x="1647125" y="3491350"/>
              <a:ext cx="10975" cy="1146350"/>
            </a:xfrm>
            <a:custGeom>
              <a:avLst/>
              <a:gdLst/>
              <a:ahLst/>
              <a:cxnLst/>
              <a:rect l="l" t="t" r="r" b="b"/>
              <a:pathLst>
                <a:path w="439" h="45854" extrusionOk="0">
                  <a:moveTo>
                    <a:pt x="219" y="0"/>
                  </a:moveTo>
                  <a:cubicBezTo>
                    <a:pt x="100" y="0"/>
                    <a:pt x="0" y="100"/>
                    <a:pt x="0" y="219"/>
                  </a:cubicBezTo>
                  <a:lnTo>
                    <a:pt x="0" y="45634"/>
                  </a:lnTo>
                  <a:cubicBezTo>
                    <a:pt x="0" y="45754"/>
                    <a:pt x="100" y="45853"/>
                    <a:pt x="219" y="45853"/>
                  </a:cubicBezTo>
                  <a:cubicBezTo>
                    <a:pt x="339" y="45853"/>
                    <a:pt x="438" y="45754"/>
                    <a:pt x="438" y="45634"/>
                  </a:cubicBezTo>
                  <a:lnTo>
                    <a:pt x="438" y="219"/>
                  </a:lnTo>
                  <a:cubicBezTo>
                    <a:pt x="438" y="100"/>
                    <a:pt x="339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7" name="Google Shape;3017;p38"/>
            <p:cNvSpPr/>
            <p:nvPr/>
          </p:nvSpPr>
          <p:spPr>
            <a:xfrm>
              <a:off x="1676475" y="3491350"/>
              <a:ext cx="10950" cy="1146350"/>
            </a:xfrm>
            <a:custGeom>
              <a:avLst/>
              <a:gdLst/>
              <a:ahLst/>
              <a:cxnLst/>
              <a:rect l="l" t="t" r="r" b="b"/>
              <a:pathLst>
                <a:path w="438" h="45854" extrusionOk="0">
                  <a:moveTo>
                    <a:pt x="219" y="0"/>
                  </a:moveTo>
                  <a:cubicBezTo>
                    <a:pt x="100" y="0"/>
                    <a:pt x="0" y="100"/>
                    <a:pt x="0" y="219"/>
                  </a:cubicBezTo>
                  <a:lnTo>
                    <a:pt x="0" y="45634"/>
                  </a:lnTo>
                  <a:cubicBezTo>
                    <a:pt x="0" y="45754"/>
                    <a:pt x="100" y="45853"/>
                    <a:pt x="219" y="45853"/>
                  </a:cubicBezTo>
                  <a:cubicBezTo>
                    <a:pt x="338" y="45853"/>
                    <a:pt x="438" y="45754"/>
                    <a:pt x="438" y="45634"/>
                  </a:cubicBezTo>
                  <a:lnTo>
                    <a:pt x="438" y="219"/>
                  </a:lnTo>
                  <a:cubicBezTo>
                    <a:pt x="438" y="100"/>
                    <a:pt x="338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18" name="Google Shape;3018;p38"/>
            <p:cNvSpPr/>
            <p:nvPr/>
          </p:nvSpPr>
          <p:spPr>
            <a:xfrm>
              <a:off x="1705300" y="3491350"/>
              <a:ext cx="11475" cy="1146350"/>
            </a:xfrm>
            <a:custGeom>
              <a:avLst/>
              <a:gdLst/>
              <a:ahLst/>
              <a:cxnLst/>
              <a:rect l="l" t="t" r="r" b="b"/>
              <a:pathLst>
                <a:path w="459" h="45854" extrusionOk="0">
                  <a:moveTo>
                    <a:pt x="220" y="0"/>
                  </a:moveTo>
                  <a:cubicBezTo>
                    <a:pt x="100" y="0"/>
                    <a:pt x="1" y="100"/>
                    <a:pt x="1" y="219"/>
                  </a:cubicBezTo>
                  <a:lnTo>
                    <a:pt x="1" y="45634"/>
                  </a:lnTo>
                  <a:cubicBezTo>
                    <a:pt x="1" y="45754"/>
                    <a:pt x="100" y="45853"/>
                    <a:pt x="220" y="45853"/>
                  </a:cubicBezTo>
                  <a:cubicBezTo>
                    <a:pt x="359" y="45853"/>
                    <a:pt x="458" y="45754"/>
                    <a:pt x="458" y="45634"/>
                  </a:cubicBezTo>
                  <a:lnTo>
                    <a:pt x="458" y="219"/>
                  </a:lnTo>
                  <a:cubicBezTo>
                    <a:pt x="458" y="100"/>
                    <a:pt x="359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3019" name="Google Shape;3019;p38"/>
          <p:cNvGrpSpPr/>
          <p:nvPr/>
        </p:nvGrpSpPr>
        <p:grpSpPr>
          <a:xfrm rot="899875" flipH="1">
            <a:off x="2009275" y="4254116"/>
            <a:ext cx="654823" cy="987626"/>
            <a:chOff x="5185050" y="2463125"/>
            <a:chExt cx="751475" cy="1133400"/>
          </a:xfrm>
        </p:grpSpPr>
        <p:sp>
          <p:nvSpPr>
            <p:cNvPr id="3020" name="Google Shape;3020;p38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21" name="Google Shape;3021;p38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3022" name="Google Shape;3022;p38"/>
          <p:cNvGrpSpPr/>
          <p:nvPr/>
        </p:nvGrpSpPr>
        <p:grpSpPr>
          <a:xfrm rot="-899875">
            <a:off x="836202" y="4254116"/>
            <a:ext cx="654823" cy="987626"/>
            <a:chOff x="5185050" y="2463125"/>
            <a:chExt cx="751475" cy="1133400"/>
          </a:xfrm>
        </p:grpSpPr>
        <p:sp>
          <p:nvSpPr>
            <p:cNvPr id="3023" name="Google Shape;3023;p38"/>
            <p:cNvSpPr/>
            <p:nvPr/>
          </p:nvSpPr>
          <p:spPr>
            <a:xfrm>
              <a:off x="5185050" y="2463125"/>
              <a:ext cx="751475" cy="1067250"/>
            </a:xfrm>
            <a:custGeom>
              <a:avLst/>
              <a:gdLst/>
              <a:ahLst/>
              <a:cxnLst/>
              <a:rect l="l" t="t" r="r" b="b"/>
              <a:pathLst>
                <a:path w="30059" h="42690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2368" y="2188"/>
                    <a:pt x="1194" y="4476"/>
                    <a:pt x="697" y="6764"/>
                  </a:cubicBezTo>
                  <a:cubicBezTo>
                    <a:pt x="239" y="9071"/>
                    <a:pt x="1" y="11538"/>
                    <a:pt x="1393" y="13428"/>
                  </a:cubicBezTo>
                  <a:cubicBezTo>
                    <a:pt x="2845" y="15357"/>
                    <a:pt x="5809" y="16412"/>
                    <a:pt x="6904" y="18500"/>
                  </a:cubicBezTo>
                  <a:cubicBezTo>
                    <a:pt x="8236" y="21066"/>
                    <a:pt x="6347" y="24448"/>
                    <a:pt x="8018" y="26855"/>
                  </a:cubicBezTo>
                  <a:cubicBezTo>
                    <a:pt x="9589" y="29143"/>
                    <a:pt x="13826" y="29779"/>
                    <a:pt x="15060" y="32206"/>
                  </a:cubicBezTo>
                  <a:cubicBezTo>
                    <a:pt x="15875" y="33838"/>
                    <a:pt x="15060" y="35887"/>
                    <a:pt x="15597" y="37617"/>
                  </a:cubicBezTo>
                  <a:cubicBezTo>
                    <a:pt x="15696" y="37975"/>
                    <a:pt x="15875" y="38313"/>
                    <a:pt x="16174" y="38592"/>
                  </a:cubicBezTo>
                  <a:cubicBezTo>
                    <a:pt x="16611" y="38970"/>
                    <a:pt x="17268" y="39129"/>
                    <a:pt x="17904" y="39288"/>
                  </a:cubicBezTo>
                  <a:cubicBezTo>
                    <a:pt x="20470" y="39925"/>
                    <a:pt x="23295" y="40720"/>
                    <a:pt x="24051" y="42690"/>
                  </a:cubicBezTo>
                  <a:cubicBezTo>
                    <a:pt x="25503" y="40621"/>
                    <a:pt x="26975" y="38592"/>
                    <a:pt x="28408" y="36523"/>
                  </a:cubicBezTo>
                  <a:cubicBezTo>
                    <a:pt x="29004" y="35648"/>
                    <a:pt x="29621" y="34792"/>
                    <a:pt x="29800" y="33838"/>
                  </a:cubicBezTo>
                  <a:cubicBezTo>
                    <a:pt x="30059" y="32425"/>
                    <a:pt x="29183" y="31132"/>
                    <a:pt x="28487" y="29879"/>
                  </a:cubicBezTo>
                  <a:cubicBezTo>
                    <a:pt x="27711" y="28526"/>
                    <a:pt x="27075" y="26975"/>
                    <a:pt x="27473" y="25403"/>
                  </a:cubicBezTo>
                  <a:cubicBezTo>
                    <a:pt x="27731" y="24249"/>
                    <a:pt x="28567" y="23076"/>
                    <a:pt x="28388" y="21922"/>
                  </a:cubicBezTo>
                  <a:cubicBezTo>
                    <a:pt x="28288" y="21265"/>
                    <a:pt x="27831" y="20689"/>
                    <a:pt x="27373" y="20171"/>
                  </a:cubicBezTo>
                  <a:cubicBezTo>
                    <a:pt x="26199" y="18898"/>
                    <a:pt x="24747" y="17784"/>
                    <a:pt x="23096" y="16889"/>
                  </a:cubicBezTo>
                  <a:cubicBezTo>
                    <a:pt x="21346" y="15934"/>
                    <a:pt x="19277" y="15138"/>
                    <a:pt x="18481" y="13607"/>
                  </a:cubicBezTo>
                  <a:cubicBezTo>
                    <a:pt x="17924" y="12453"/>
                    <a:pt x="18163" y="11080"/>
                    <a:pt x="17944" y="9847"/>
                  </a:cubicBezTo>
                  <a:cubicBezTo>
                    <a:pt x="17347" y="6465"/>
                    <a:pt x="13369" y="4277"/>
                    <a:pt x="9191" y="3203"/>
                  </a:cubicBezTo>
                  <a:cubicBezTo>
                    <a:pt x="6406" y="2507"/>
                    <a:pt x="3144" y="1989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  <p:sp>
          <p:nvSpPr>
            <p:cNvPr id="3024" name="Google Shape;3024;p38"/>
            <p:cNvSpPr/>
            <p:nvPr/>
          </p:nvSpPr>
          <p:spPr>
            <a:xfrm>
              <a:off x="5320825" y="2577500"/>
              <a:ext cx="502800" cy="1019025"/>
            </a:xfrm>
            <a:custGeom>
              <a:avLst/>
              <a:gdLst/>
              <a:ahLst/>
              <a:cxnLst/>
              <a:rect l="l" t="t" r="r" b="b"/>
              <a:pathLst>
                <a:path w="20112" h="40761" extrusionOk="0">
                  <a:moveTo>
                    <a:pt x="0" y="0"/>
                  </a:moveTo>
                  <a:lnTo>
                    <a:pt x="0" y="0"/>
                  </a:lnTo>
                  <a:cubicBezTo>
                    <a:pt x="10225" y="11240"/>
                    <a:pt x="17208" y="25582"/>
                    <a:pt x="18859" y="40761"/>
                  </a:cubicBezTo>
                  <a:lnTo>
                    <a:pt x="20112" y="40601"/>
                  </a:lnTo>
                  <a:cubicBezTo>
                    <a:pt x="18063" y="25304"/>
                    <a:pt x="10623" y="110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cs typeface="Poppi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95AD2AC-B1D8-BA30-D967-5B5CCE99D119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EAC676-2E46-7FC0-B0B4-A29B49201B77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EBB222-B0FA-8EE8-763F-189A66DC6FF5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21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61">
          <a:extLst>
            <a:ext uri="{FF2B5EF4-FFF2-40B4-BE49-F238E27FC236}">
              <a16:creationId xmlns:a16="http://schemas.microsoft.com/office/drawing/2014/main" id="{2D853679-88DA-C628-72B6-05F75B701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66555F-3E98-1F35-50F7-218CF28EE7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3361" y="4042314"/>
            <a:ext cx="6112990" cy="140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19124B3B-A154-9E28-A944-C5020DBD98CF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321D5C73-A966-EDEA-414A-F04CB48996AB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1844A0C5-A1CE-3D80-B3DE-E5C20F435640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998CFBB6-0674-5D16-0198-45724921A6BC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906A42E2-DF1C-9B77-93CC-F3903FCFF89C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93ADB724-F2FC-89FD-005E-F6F8C2721FEE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9D39F40A-CBB3-2E6B-5795-EA923896C7BE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8A40F8AC-BBAB-C90B-EB7A-29F564F854A0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81CC6605-B087-0DDB-A16A-1FC096E6D600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42742623-5A58-D4B7-A15B-B100C83F9DC4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004FB274-6405-BC7E-07A9-DC0EC6C7A135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5A314304-8FF9-8D39-D6CB-B581D30494C0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A4D103EB-6276-8114-93A3-6CE1144BB4FF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56026A23-5464-2DAA-BDDA-3764E528F2A9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DE321ADE-7E94-D60A-D5B5-E3997B061062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6BE2B25A-9D12-0C12-EE06-7F0FE623496E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47DF0555-EBEF-4B5B-B7C0-1C30CAA741D0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0181E6E5-FE30-115A-1171-C9ABE6AD6E3C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CE30389E-9B18-A9C9-F585-B721350F6351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B17E5036-E929-51EF-0AAA-F984C423E129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52F4181E-869C-467C-90D3-9E4D7639BD28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E27E298E-321B-68C2-5125-BEE4E090FB3F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DBB6BF92-2BB8-238B-2756-B00E5E98577E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681A91D7-EFBD-2E07-190B-65C41B51F531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85D967E0-FDC9-21AE-BC03-0CCB37026E31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EDEC706B-A6FE-1720-778E-F21D7F35CCA8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9D466C5E-0907-6F0D-6DDB-73CAEE4DA236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3A3C4B4B-2E80-1020-04FB-4757550A20E8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332EE432-FBAC-2021-D374-7439DBD6711B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25E9BF17-A308-A99B-04FA-BBEC1B591477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5036A810-B046-8D67-F78F-46D5221104D0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566B0F77-BE62-737D-D0E6-8D3E467D361E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320A7813-DA1F-F007-F271-99A68D60EEA7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A27541FD-3673-C5FE-4D6A-DCB51D460014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D4A12CC3-7B28-0407-BB0B-21A82BB69E7D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56E4EE51-87A9-B8E1-5EB8-CD3E9B65F99A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5817D513-1A6F-4AE4-0D85-83866F0D30C9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68AC2E0E-B239-E0CE-6EB2-4770FE1799DD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5ACFDF59-7DF0-3734-111E-7F19C64D61C5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13AC0709-D7B5-C30E-7248-97C229CDDA2C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89425AA3-F768-6E2D-2417-E1BB2D19C071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BBCBA7C6-3A52-3FE5-E1FA-ECB07A453E49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5B795D8C-663C-6DC4-16C5-4A70595BD548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6A442FC3-198A-A275-D520-A03D76CD7EFB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E39827B7-3966-3FF4-61C9-7A2B94BADBB1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F218B382-2F10-729D-48A2-0F987487A0FE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BD041F-73EC-FB40-33DC-58590F5B25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5" name="Google Shape;3765;p49">
            <a:extLst>
              <a:ext uri="{FF2B5EF4-FFF2-40B4-BE49-F238E27FC236}">
                <a16:creationId xmlns:a16="http://schemas.microsoft.com/office/drawing/2014/main" id="{94602379-77D6-B4D5-1E5A-BE95E23BDE58}"/>
              </a:ext>
            </a:extLst>
          </p:cNvPr>
          <p:cNvSpPr/>
          <p:nvPr/>
        </p:nvSpPr>
        <p:spPr>
          <a:xfrm rot="4348123">
            <a:off x="6663961" y="-1071447"/>
            <a:ext cx="2627572" cy="3516427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0024BB3C-B253-2CFB-A99F-91F03FC88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164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000"/>
              <a:t>O</a:t>
            </a:r>
            <a:r>
              <a:rPr lang="en-US" sz="2000"/>
              <a:t>b</a:t>
            </a:r>
            <a:r>
              <a:rPr lang="en" sz="2000"/>
              <a:t>jective 2</a:t>
            </a:r>
            <a:r>
              <a:rPr lang="en" sz="2000" b="0"/>
              <a:t>: </a:t>
            </a:r>
            <a:r>
              <a:rPr lang="en" sz="2000" b="0">
                <a:cs typeface="Poppins"/>
                <a:sym typeface="Poppins"/>
              </a:rPr>
              <a:t>Evaluate </a:t>
            </a:r>
            <a:r>
              <a:rPr lang="en" sz="2000" b="0">
                <a:ea typeface="Poppins"/>
                <a:cs typeface="Poppins"/>
                <a:sym typeface="Poppins"/>
              </a:rPr>
              <a:t>the cultural responsiveness, accessibility, and usability of the REVMA Hub and its existing resources.</a:t>
            </a:r>
            <a:endParaRPr sz="2000" b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928ACA-E26E-5E60-D6A6-E9391AAB60E3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270ADB-2F0B-2915-3CD1-74AD4C994D8C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38EB36-64AF-EF55-0585-403930D055C6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E2F7CA-5FBA-DEB8-EAA8-A6562CC301EB}"/>
              </a:ext>
            </a:extLst>
          </p:cNvPr>
          <p:cNvSpPr/>
          <p:nvPr/>
        </p:nvSpPr>
        <p:spPr>
          <a:xfrm>
            <a:off x="499872" y="1572768"/>
            <a:ext cx="2852928" cy="1225856"/>
          </a:xfrm>
          <a:prstGeom prst="roundRect">
            <a:avLst/>
          </a:prstGeom>
          <a:solidFill>
            <a:srgbClr val="E3AE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Team Document Reviews (Weeks 1 &amp; 2)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7C2694A-739C-0F47-B549-B1A221B5D25B}"/>
              </a:ext>
            </a:extLst>
          </p:cNvPr>
          <p:cNvSpPr/>
          <p:nvPr/>
        </p:nvSpPr>
        <p:spPr>
          <a:xfrm>
            <a:off x="3688080" y="1891967"/>
            <a:ext cx="1882089" cy="572262"/>
          </a:xfrm>
          <a:prstGeom prst="rightArrow">
            <a:avLst/>
          </a:prstGeom>
          <a:solidFill>
            <a:srgbClr val="E3AE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767450-D946-6B6D-DCC8-4424CAF97B3D}"/>
              </a:ext>
            </a:extLst>
          </p:cNvPr>
          <p:cNvSpPr/>
          <p:nvPr/>
        </p:nvSpPr>
        <p:spPr>
          <a:xfrm>
            <a:off x="5901566" y="1565170"/>
            <a:ext cx="2852928" cy="1225856"/>
          </a:xfrm>
          <a:prstGeom prst="roundRect">
            <a:avLst/>
          </a:prstGeom>
          <a:solidFill>
            <a:srgbClr val="E3AE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Think-</a:t>
            </a:r>
            <a:r>
              <a:rPr lang="en-US" err="1"/>
              <a:t>Alouds</a:t>
            </a:r>
            <a:r>
              <a:rPr lang="en-US"/>
              <a:t> with Educators (Weeks 2 &amp; 3)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3A0731-EC22-A192-1412-1F47120FF8E3}"/>
              </a:ext>
            </a:extLst>
          </p:cNvPr>
          <p:cNvSpPr/>
          <p:nvPr/>
        </p:nvSpPr>
        <p:spPr>
          <a:xfrm>
            <a:off x="499872" y="3162446"/>
            <a:ext cx="2852928" cy="1225856"/>
          </a:xfrm>
          <a:prstGeom prst="roundRect">
            <a:avLst/>
          </a:prstGeom>
          <a:solidFill>
            <a:srgbClr val="E3AE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Analysis of Document Feedback (Weeks 3 - 5)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46A685E-09A0-7F4C-4D58-4A13BDBE6D06}"/>
              </a:ext>
            </a:extLst>
          </p:cNvPr>
          <p:cNvSpPr/>
          <p:nvPr/>
        </p:nvSpPr>
        <p:spPr>
          <a:xfrm>
            <a:off x="3688079" y="3489243"/>
            <a:ext cx="1882089" cy="572262"/>
          </a:xfrm>
          <a:prstGeom prst="rightArrow">
            <a:avLst/>
          </a:prstGeom>
          <a:solidFill>
            <a:srgbClr val="E3AE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1089CD-42AE-E58E-B0BC-ADDAB74ED796}"/>
              </a:ext>
            </a:extLst>
          </p:cNvPr>
          <p:cNvSpPr/>
          <p:nvPr/>
        </p:nvSpPr>
        <p:spPr>
          <a:xfrm>
            <a:off x="5911755" y="3156194"/>
            <a:ext cx="2852928" cy="1225856"/>
          </a:xfrm>
          <a:prstGeom prst="roundRect">
            <a:avLst/>
          </a:prstGeom>
          <a:solidFill>
            <a:srgbClr val="E3AE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Implementation of Feedback (Weeks 4 – 6)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E0812C6B-C2D8-5A70-5245-0378560C302D}"/>
              </a:ext>
            </a:extLst>
          </p:cNvPr>
          <p:cNvCxnSpPr/>
          <p:nvPr/>
        </p:nvCxnSpPr>
        <p:spPr>
          <a:xfrm rot="10800000" flipV="1">
            <a:off x="3457634" y="2798646"/>
            <a:ext cx="2443933" cy="501588"/>
          </a:xfrm>
          <a:prstGeom prst="curvedConnector3">
            <a:avLst/>
          </a:prstGeom>
          <a:ln w="101600">
            <a:solidFill>
              <a:srgbClr val="E3AE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00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6"/>
          <p:cNvSpPr txBox="1">
            <a:spLocks noGrp="1"/>
          </p:cNvSpPr>
          <p:nvPr>
            <p:ph type="title"/>
          </p:nvPr>
        </p:nvSpPr>
        <p:spPr>
          <a:xfrm>
            <a:off x="2141315" y="438494"/>
            <a:ext cx="486860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Poppins"/>
                <a:cs typeface="Poppins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021E6-CA22-811C-7B3D-8FF6FB550F5F}"/>
              </a:ext>
            </a:extLst>
          </p:cNvPr>
          <p:cNvSpPr txBox="1"/>
          <p:nvPr/>
        </p:nvSpPr>
        <p:spPr>
          <a:xfrm>
            <a:off x="3134205" y="3636829"/>
            <a:ext cx="28755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Roma</a:t>
            </a:r>
          </a:p>
          <a:p>
            <a:pPr algn="ctr"/>
            <a:r>
              <a:rPr lang="en-US" sz="2000" dirty="0"/>
              <a:t>Discrimination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04ABE-81CF-ABF9-79DB-3F45B5F75210}"/>
              </a:ext>
            </a:extLst>
          </p:cNvPr>
          <p:cNvSpPr txBox="1"/>
          <p:nvPr/>
        </p:nvSpPr>
        <p:spPr>
          <a:xfrm>
            <a:off x="5766816" y="3636829"/>
            <a:ext cx="28755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Greek-Roma </a:t>
            </a:r>
          </a:p>
          <a:p>
            <a:pPr algn="ctr"/>
            <a:r>
              <a:rPr lang="en-US" sz="2000"/>
              <a:t>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CE8EF-915C-09DB-AEA9-7C041F01F21F}"/>
              </a:ext>
            </a:extLst>
          </p:cNvPr>
          <p:cNvSpPr txBox="1"/>
          <p:nvPr/>
        </p:nvSpPr>
        <p:spPr>
          <a:xfrm>
            <a:off x="549882" y="3780150"/>
            <a:ext cx="23896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Roma History</a:t>
            </a:r>
          </a:p>
        </p:txBody>
      </p:sp>
      <p:pic>
        <p:nvPicPr>
          <p:cNvPr id="1028" name="Picture 4" descr="Country Report: The Roma in Romania">
            <a:extLst>
              <a:ext uri="{FF2B5EF4-FFF2-40B4-BE49-F238E27FC236}">
                <a16:creationId xmlns:a16="http://schemas.microsoft.com/office/drawing/2014/main" id="{96AFF847-09FF-A6A9-D496-2167C520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17" y="1794324"/>
            <a:ext cx="2508966" cy="1554852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B0512C-3661-06E8-DB37-15EE78ABF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128" y="1794324"/>
            <a:ext cx="2508966" cy="1547396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E40146-CEA5-F22D-3D19-6819CE489FCE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5BADD85-0CD7-E06F-57B9-90861BF59B6C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6F4677-DBD2-0AF2-EAEE-560392111368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5" name="Picture 2" descr="Map of Romani Migration in the Middle Ages">
            <a:extLst>
              <a:ext uri="{FF2B5EF4-FFF2-40B4-BE49-F238E27FC236}">
                <a16:creationId xmlns:a16="http://schemas.microsoft.com/office/drawing/2014/main" id="{F1AD0A84-9E4B-CCD1-5101-ADF2C48F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8" y="1794324"/>
            <a:ext cx="2518659" cy="1554852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035A2-AFC5-B025-8147-1564E4A47572}"/>
              </a:ext>
            </a:extLst>
          </p:cNvPr>
          <p:cNvSpPr txBox="1"/>
          <p:nvPr/>
        </p:nvSpPr>
        <p:spPr>
          <a:xfrm>
            <a:off x="2744869" y="3139533"/>
            <a:ext cx="389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5">
                    <a:lumMod val="50000"/>
                  </a:schemeClr>
                </a:solidFill>
              </a:rPr>
              <a:t>[1]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33401-A303-50C9-9600-DAE8EDC96E75}"/>
              </a:ext>
            </a:extLst>
          </p:cNvPr>
          <p:cNvSpPr txBox="1"/>
          <p:nvPr/>
        </p:nvSpPr>
        <p:spPr>
          <a:xfrm>
            <a:off x="5527545" y="3103488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[2]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E62EF-4984-88A0-7582-6E6892E02E7B}"/>
              </a:ext>
            </a:extLst>
          </p:cNvPr>
          <p:cNvSpPr txBox="1"/>
          <p:nvPr/>
        </p:nvSpPr>
        <p:spPr>
          <a:xfrm>
            <a:off x="8153011" y="3087122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[3]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A82A8-ECD0-1544-D460-F03848AD3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14" b="4585"/>
          <a:stretch>
            <a:fillRect/>
          </a:stretch>
        </p:blipFill>
        <p:spPr>
          <a:xfrm>
            <a:off x="-847" y="-13266"/>
            <a:ext cx="9144847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7CB956-B4EB-0A72-5F19-B8E0F80E41A0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3765;p49">
            <a:extLst>
              <a:ext uri="{FF2B5EF4-FFF2-40B4-BE49-F238E27FC236}">
                <a16:creationId xmlns:a16="http://schemas.microsoft.com/office/drawing/2014/main" id="{30047D21-71BC-15F3-C53F-3CA813D921F6}"/>
              </a:ext>
            </a:extLst>
          </p:cNvPr>
          <p:cNvSpPr/>
          <p:nvPr/>
        </p:nvSpPr>
        <p:spPr>
          <a:xfrm rot="4348123">
            <a:off x="6727144" y="-1554001"/>
            <a:ext cx="1553444" cy="3455685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65;p49">
            <a:extLst>
              <a:ext uri="{FF2B5EF4-FFF2-40B4-BE49-F238E27FC236}">
                <a16:creationId xmlns:a16="http://schemas.microsoft.com/office/drawing/2014/main" id="{F87755CB-D905-34AD-1F92-A335311833D2}"/>
              </a:ext>
            </a:extLst>
          </p:cNvPr>
          <p:cNvSpPr/>
          <p:nvPr/>
        </p:nvSpPr>
        <p:spPr>
          <a:xfrm rot="15822062">
            <a:off x="465297" y="3416875"/>
            <a:ext cx="1396977" cy="3306875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68;p37">
            <a:extLst>
              <a:ext uri="{FF2B5EF4-FFF2-40B4-BE49-F238E27FC236}">
                <a16:creationId xmlns:a16="http://schemas.microsoft.com/office/drawing/2014/main" id="{EF28752E-D1F1-1B83-34D2-1FE15A3412FE}"/>
              </a:ext>
            </a:extLst>
          </p:cNvPr>
          <p:cNvSpPr txBox="1">
            <a:spLocks/>
          </p:cNvSpPr>
          <p:nvPr/>
        </p:nvSpPr>
        <p:spPr>
          <a:xfrm>
            <a:off x="48670" y="73187"/>
            <a:ext cx="3134314" cy="5712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b="1">
                <a:solidFill>
                  <a:schemeClr val="bg1"/>
                </a:solidFill>
                <a:latin typeface="Poppins"/>
                <a:cs typeface="Poppins"/>
              </a:rPr>
              <a:t>Across Europe…</a:t>
            </a:r>
            <a:endParaRPr lang="en-US" sz="2800" b="1">
              <a:solidFill>
                <a:schemeClr val="bg1"/>
              </a:solidFill>
              <a:latin typeface="Poppins"/>
              <a:cs typeface="Poppi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9F758C-6C19-E08E-2541-A906816298AA}"/>
              </a:ext>
            </a:extLst>
          </p:cNvPr>
          <p:cNvGrpSpPr/>
          <p:nvPr/>
        </p:nvGrpSpPr>
        <p:grpSpPr>
          <a:xfrm>
            <a:off x="912887" y="3705925"/>
            <a:ext cx="7317378" cy="809897"/>
            <a:chOff x="633548" y="884754"/>
            <a:chExt cx="7876903" cy="8098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A88915-BFBA-EAFF-2559-30AC801DAAFB}"/>
                </a:ext>
              </a:extLst>
            </p:cNvPr>
            <p:cNvSpPr/>
            <p:nvPr/>
          </p:nvSpPr>
          <p:spPr>
            <a:xfrm>
              <a:off x="633548" y="884754"/>
              <a:ext cx="7876903" cy="809897"/>
            </a:xfrm>
            <a:prstGeom prst="rect">
              <a:avLst/>
            </a:prstGeom>
            <a:solidFill>
              <a:schemeClr val="accent5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1DAC4B-ABA7-B8B5-DBD9-7CFF1EB1A6FF}"/>
                </a:ext>
              </a:extLst>
            </p:cNvPr>
            <p:cNvSpPr txBox="1"/>
            <p:nvPr/>
          </p:nvSpPr>
          <p:spPr>
            <a:xfrm>
              <a:off x="722807" y="935759"/>
              <a:ext cx="16045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>
                  <a:solidFill>
                    <a:schemeClr val="bg1"/>
                  </a:solidFill>
                  <a:latin typeface="Encode Sans Expanded" panose="020B0604020202020204" charset="0"/>
                </a:rPr>
                <a:t>63%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ECE65-8B53-0D4A-B8B3-722EB186AE5B}"/>
                </a:ext>
              </a:extLst>
            </p:cNvPr>
            <p:cNvSpPr txBox="1"/>
            <p:nvPr/>
          </p:nvSpPr>
          <p:spPr>
            <a:xfrm>
              <a:off x="2416621" y="1012703"/>
              <a:ext cx="57781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Encode Sans Expanded" panose="020B0604020202020204" charset="0"/>
                </a:rPr>
                <a:t>of young Roma are not in education, employment, or training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6A18C-9A32-99B8-CFFB-0489EC57AA63}"/>
              </a:ext>
            </a:extLst>
          </p:cNvPr>
          <p:cNvGrpSpPr/>
          <p:nvPr/>
        </p:nvGrpSpPr>
        <p:grpSpPr>
          <a:xfrm>
            <a:off x="934658" y="904555"/>
            <a:ext cx="7273836" cy="809897"/>
            <a:chOff x="633548" y="884754"/>
            <a:chExt cx="7876903" cy="80989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FCD35F-BB3A-CD32-1D37-EA2889CED4B6}"/>
                </a:ext>
              </a:extLst>
            </p:cNvPr>
            <p:cNvSpPr/>
            <p:nvPr/>
          </p:nvSpPr>
          <p:spPr>
            <a:xfrm>
              <a:off x="633548" y="884754"/>
              <a:ext cx="7876903" cy="809897"/>
            </a:xfrm>
            <a:prstGeom prst="rect">
              <a:avLst/>
            </a:prstGeom>
            <a:solidFill>
              <a:schemeClr val="accent5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81D871-C531-571D-BCF8-17BC06F04C80}"/>
                </a:ext>
              </a:extLst>
            </p:cNvPr>
            <p:cNvSpPr txBox="1"/>
            <p:nvPr/>
          </p:nvSpPr>
          <p:spPr>
            <a:xfrm>
              <a:off x="722809" y="935759"/>
              <a:ext cx="1653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>
                  <a:solidFill>
                    <a:schemeClr val="bg1"/>
                  </a:solidFill>
                  <a:latin typeface="Encode Sans Expanded" panose="020B0604020202020204" charset="0"/>
                </a:rPr>
                <a:t>68%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410E1-071C-BC96-6B31-FCC440E426C1}"/>
                </a:ext>
              </a:extLst>
            </p:cNvPr>
            <p:cNvSpPr txBox="1"/>
            <p:nvPr/>
          </p:nvSpPr>
          <p:spPr>
            <a:xfrm>
              <a:off x="2952206" y="1138803"/>
              <a:ext cx="4462800" cy="33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  <a:latin typeface="Encode Sans Expanded" panose="020B0604020202020204" charset="0"/>
                </a:rPr>
                <a:t>of Roma students left school early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2C0E71-FE0C-D21B-B24F-0985E3D273C6}"/>
              </a:ext>
            </a:extLst>
          </p:cNvPr>
          <p:cNvGrpSpPr/>
          <p:nvPr/>
        </p:nvGrpSpPr>
        <p:grpSpPr>
          <a:xfrm>
            <a:off x="939013" y="2305240"/>
            <a:ext cx="7228118" cy="809897"/>
            <a:chOff x="633548" y="884754"/>
            <a:chExt cx="7876903" cy="8098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D5724A-CCDA-84E2-2D39-E70FA05B9EFC}"/>
                </a:ext>
              </a:extLst>
            </p:cNvPr>
            <p:cNvSpPr/>
            <p:nvPr/>
          </p:nvSpPr>
          <p:spPr>
            <a:xfrm>
              <a:off x="633548" y="884754"/>
              <a:ext cx="7876903" cy="809897"/>
            </a:xfrm>
            <a:prstGeom prst="rect">
              <a:avLst/>
            </a:prstGeom>
            <a:solidFill>
              <a:schemeClr val="accent5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499916-4771-A12F-64B7-0B56D8618783}"/>
                </a:ext>
              </a:extLst>
            </p:cNvPr>
            <p:cNvSpPr txBox="1"/>
            <p:nvPr/>
          </p:nvSpPr>
          <p:spPr>
            <a:xfrm>
              <a:off x="722809" y="935759"/>
              <a:ext cx="16094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>
                  <a:solidFill>
                    <a:schemeClr val="bg1"/>
                  </a:solidFill>
                  <a:latin typeface="Encode Sans Expanded" panose="020B0604020202020204" charset="0"/>
                </a:rPr>
                <a:t>18%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CC8352-5E3F-AB6D-E5D7-F76E70BBA1A7}"/>
                </a:ext>
              </a:extLst>
            </p:cNvPr>
            <p:cNvSpPr txBox="1"/>
            <p:nvPr/>
          </p:nvSpPr>
          <p:spPr>
            <a:xfrm>
              <a:off x="2423880" y="1041144"/>
              <a:ext cx="49002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Encode Sans Expanded" panose="020B0604020202020204" charset="0"/>
                </a:rPr>
                <a:t>of Roma children transit to higher levels of education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143128-61E4-597E-A03E-CA74E070083B}"/>
              </a:ext>
            </a:extLst>
          </p:cNvPr>
          <p:cNvGrpSpPr/>
          <p:nvPr/>
        </p:nvGrpSpPr>
        <p:grpSpPr>
          <a:xfrm>
            <a:off x="170457" y="4598433"/>
            <a:ext cx="436418" cy="408710"/>
            <a:chOff x="8368146" y="-335523"/>
            <a:chExt cx="436418" cy="40871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D82314-5867-4DB4-7B39-242C621B8E3E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B52017-D53C-8456-C106-54166610A4B9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A3A8BE-CD7F-7DAB-B57A-F4CAFA1AC3F9}"/>
              </a:ext>
            </a:extLst>
          </p:cNvPr>
          <p:cNvSpPr txBox="1"/>
          <p:nvPr/>
        </p:nvSpPr>
        <p:spPr>
          <a:xfrm>
            <a:off x="5718431" y="13266"/>
            <a:ext cx="354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6CA8A"/>
                </a:solidFill>
              </a:rPr>
              <a:t>https://www.europarl.europa.eu/topics/en/article/20200918STO87401/roma-what-discrimination-do-they-face-and-what-does-eu-do</a:t>
            </a:r>
            <a:endParaRPr lang="en-US" sz="1100" dirty="0">
              <a:solidFill>
                <a:srgbClr val="F6CA8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30E2C-798C-9569-AFC4-C84B16E64A2A}"/>
              </a:ext>
            </a:extLst>
          </p:cNvPr>
          <p:cNvSpPr txBox="1"/>
          <p:nvPr/>
        </p:nvSpPr>
        <p:spPr>
          <a:xfrm>
            <a:off x="8815020" y="4818176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1372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431C6-6490-D533-3A48-ADF87C7E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175F33-4128-D80A-EE13-E6D30B051D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4726" r="3674" b="7493"/>
          <a:stretch>
            <a:fillRect/>
          </a:stretch>
        </p:blipFill>
        <p:spPr>
          <a:xfrm>
            <a:off x="0" y="1"/>
            <a:ext cx="9163454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A9BD48-B70A-3263-EB2F-1DEA79CE12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2701"/>
            <a:ext cx="9144000" cy="5143500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51319F-DFFD-E57A-25D0-903BF830EF58}"/>
              </a:ext>
            </a:extLst>
          </p:cNvPr>
          <p:cNvSpPr>
            <a:spLocks/>
          </p:cNvSpPr>
          <p:nvPr/>
        </p:nvSpPr>
        <p:spPr>
          <a:xfrm>
            <a:off x="9727" y="12701"/>
            <a:ext cx="9134273" cy="51180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3765;p49">
            <a:extLst>
              <a:ext uri="{FF2B5EF4-FFF2-40B4-BE49-F238E27FC236}">
                <a16:creationId xmlns:a16="http://schemas.microsoft.com/office/drawing/2014/main" id="{D469A502-FB9E-9616-0FEC-146AA0E731A9}"/>
              </a:ext>
            </a:extLst>
          </p:cNvPr>
          <p:cNvSpPr/>
          <p:nvPr/>
        </p:nvSpPr>
        <p:spPr>
          <a:xfrm rot="17806448" flipV="1">
            <a:off x="998163" y="3358246"/>
            <a:ext cx="1553444" cy="3652773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65;p49">
            <a:extLst>
              <a:ext uri="{FF2B5EF4-FFF2-40B4-BE49-F238E27FC236}">
                <a16:creationId xmlns:a16="http://schemas.microsoft.com/office/drawing/2014/main" id="{B584FB49-3C9B-0878-A123-BE43CAE029BB}"/>
              </a:ext>
            </a:extLst>
          </p:cNvPr>
          <p:cNvSpPr/>
          <p:nvPr/>
        </p:nvSpPr>
        <p:spPr>
          <a:xfrm rot="4529473">
            <a:off x="7331456" y="-1340505"/>
            <a:ext cx="1284854" cy="3151718"/>
          </a:xfrm>
          <a:custGeom>
            <a:avLst/>
            <a:gdLst/>
            <a:ahLst/>
            <a:cxnLst/>
            <a:rect l="l" t="t" r="r" b="b"/>
            <a:pathLst>
              <a:path w="123057" h="127030" extrusionOk="0">
                <a:moveTo>
                  <a:pt x="12613" y="0"/>
                </a:moveTo>
                <a:lnTo>
                  <a:pt x="1" y="122122"/>
                </a:lnTo>
                <a:cubicBezTo>
                  <a:pt x="6745" y="125386"/>
                  <a:pt x="14226" y="127030"/>
                  <a:pt x="21703" y="127030"/>
                </a:cubicBezTo>
                <a:cubicBezTo>
                  <a:pt x="27348" y="127030"/>
                  <a:pt x="32991" y="126093"/>
                  <a:pt x="38314" y="124210"/>
                </a:cubicBezTo>
                <a:cubicBezTo>
                  <a:pt x="50707" y="119814"/>
                  <a:pt x="61171" y="110305"/>
                  <a:pt x="66760" y="98429"/>
                </a:cubicBezTo>
                <a:cubicBezTo>
                  <a:pt x="73325" y="84485"/>
                  <a:pt x="74001" y="66700"/>
                  <a:pt x="86056" y="57132"/>
                </a:cubicBezTo>
                <a:cubicBezTo>
                  <a:pt x="94710" y="50269"/>
                  <a:pt x="107322" y="49513"/>
                  <a:pt x="115159" y="41755"/>
                </a:cubicBezTo>
                <a:cubicBezTo>
                  <a:pt x="120133" y="36802"/>
                  <a:pt x="122420" y="29640"/>
                  <a:pt x="122739" y="22638"/>
                </a:cubicBezTo>
                <a:cubicBezTo>
                  <a:pt x="123057" y="15616"/>
                  <a:pt x="121644" y="8654"/>
                  <a:pt x="120152" y="1791"/>
                </a:cubicBezTo>
                <a:lnTo>
                  <a:pt x="1261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868;p37">
            <a:extLst>
              <a:ext uri="{FF2B5EF4-FFF2-40B4-BE49-F238E27FC236}">
                <a16:creationId xmlns:a16="http://schemas.microsoft.com/office/drawing/2014/main" id="{5F0D448F-D445-7A9A-8271-4F0704512517}"/>
              </a:ext>
            </a:extLst>
          </p:cNvPr>
          <p:cNvSpPr txBox="1">
            <a:spLocks/>
          </p:cNvSpPr>
          <p:nvPr/>
        </p:nvSpPr>
        <p:spPr>
          <a:xfrm>
            <a:off x="850860" y="868525"/>
            <a:ext cx="3134314" cy="471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u="sng" dirty="0">
                <a:solidFill>
                  <a:schemeClr val="bg1"/>
                </a:solidFill>
                <a:latin typeface="Poppins"/>
                <a:cs typeface="Poppins"/>
              </a:rPr>
              <a:t>G</a:t>
            </a:r>
            <a:r>
              <a:rPr lang="en" sz="2000" b="1" u="sng" dirty="0">
                <a:solidFill>
                  <a:schemeClr val="bg1"/>
                </a:solidFill>
                <a:latin typeface="Poppins"/>
                <a:cs typeface="Poppins"/>
              </a:rPr>
              <a:t>reek Students</a:t>
            </a:r>
            <a:endParaRPr lang="en-US" sz="2000" b="1" u="sng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799910-3847-4B2D-DF79-8A00CC704F91}"/>
              </a:ext>
            </a:extLst>
          </p:cNvPr>
          <p:cNvGrpSpPr/>
          <p:nvPr/>
        </p:nvGrpSpPr>
        <p:grpSpPr>
          <a:xfrm>
            <a:off x="5264331" y="1577214"/>
            <a:ext cx="3323375" cy="809897"/>
            <a:chOff x="932185" y="892416"/>
            <a:chExt cx="4865950" cy="8098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1869A5-8317-F9C9-C63F-39082737F0D8}"/>
                </a:ext>
              </a:extLst>
            </p:cNvPr>
            <p:cNvSpPr/>
            <p:nvPr/>
          </p:nvSpPr>
          <p:spPr>
            <a:xfrm>
              <a:off x="963364" y="892416"/>
              <a:ext cx="4834771" cy="809897"/>
            </a:xfrm>
            <a:prstGeom prst="rect">
              <a:avLst/>
            </a:prstGeom>
            <a:solidFill>
              <a:schemeClr val="accent5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F58C45-3965-1957-FAF0-AA83FD7C34BF}"/>
                </a:ext>
              </a:extLst>
            </p:cNvPr>
            <p:cNvSpPr txBox="1"/>
            <p:nvPr/>
          </p:nvSpPr>
          <p:spPr>
            <a:xfrm>
              <a:off x="932185" y="947129"/>
              <a:ext cx="22058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Encode Sans Expanded" panose="020B0604020202020204" charset="0"/>
                </a:rPr>
                <a:t>22%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85D6A2-6A95-4D16-F2CE-4A9B22ABA60F}"/>
                </a:ext>
              </a:extLst>
            </p:cNvPr>
            <p:cNvSpPr txBox="1"/>
            <p:nvPr/>
          </p:nvSpPr>
          <p:spPr>
            <a:xfrm>
              <a:off x="3054958" y="932106"/>
              <a:ext cx="27431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Encode Sans Expanded" panose="020B0604020202020204" charset="0"/>
                </a:rPr>
                <a:t>attending early childhood education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6DD845-EFBA-81DB-F761-C332281D676B}"/>
              </a:ext>
            </a:extLst>
          </p:cNvPr>
          <p:cNvGrpSpPr/>
          <p:nvPr/>
        </p:nvGrpSpPr>
        <p:grpSpPr>
          <a:xfrm>
            <a:off x="5285626" y="3257038"/>
            <a:ext cx="3571865" cy="813732"/>
            <a:chOff x="633548" y="880919"/>
            <a:chExt cx="8465861" cy="8137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CF2CD5-D50E-7ABE-31F8-E9526FCE89F8}"/>
                </a:ext>
              </a:extLst>
            </p:cNvPr>
            <p:cNvSpPr/>
            <p:nvPr/>
          </p:nvSpPr>
          <p:spPr>
            <a:xfrm>
              <a:off x="633548" y="884754"/>
              <a:ext cx="7876903" cy="809897"/>
            </a:xfrm>
            <a:prstGeom prst="rect">
              <a:avLst/>
            </a:prstGeom>
            <a:solidFill>
              <a:schemeClr val="accent5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A66F86-D463-FCA2-7356-4D3FBDFB2071}"/>
                </a:ext>
              </a:extLst>
            </p:cNvPr>
            <p:cNvSpPr txBox="1"/>
            <p:nvPr/>
          </p:nvSpPr>
          <p:spPr>
            <a:xfrm>
              <a:off x="844183" y="932043"/>
              <a:ext cx="26093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Encode Sans Expanded" panose="020B0604020202020204" charset="0"/>
                </a:rPr>
                <a:t>2%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3220B3-561F-01A0-6C50-85D700C2C55C}"/>
                </a:ext>
              </a:extLst>
            </p:cNvPr>
            <p:cNvSpPr txBox="1"/>
            <p:nvPr/>
          </p:nvSpPr>
          <p:spPr>
            <a:xfrm>
              <a:off x="3313988" y="880919"/>
              <a:ext cx="57854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Encode Sans Expanded" panose="020B0604020202020204" charset="0"/>
                </a:rPr>
                <a:t>completed at least upper-secondary education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6E4B71-F27D-015A-8AD7-CA2F91D22996}"/>
              </a:ext>
            </a:extLst>
          </p:cNvPr>
          <p:cNvGrpSpPr/>
          <p:nvPr/>
        </p:nvGrpSpPr>
        <p:grpSpPr>
          <a:xfrm>
            <a:off x="678562" y="1596678"/>
            <a:ext cx="3478910" cy="809897"/>
            <a:chOff x="912887" y="898483"/>
            <a:chExt cx="4834769" cy="8098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A88ED5-92F3-638C-01ED-E57DAEB7BE47}"/>
                </a:ext>
              </a:extLst>
            </p:cNvPr>
            <p:cNvSpPr/>
            <p:nvPr/>
          </p:nvSpPr>
          <p:spPr>
            <a:xfrm>
              <a:off x="912887" y="898483"/>
              <a:ext cx="4834769" cy="809897"/>
            </a:xfrm>
            <a:prstGeom prst="rect">
              <a:avLst/>
            </a:prstGeom>
            <a:solidFill>
              <a:schemeClr val="accent5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6EEFEA-F7D4-5C01-2DDF-B1B7E91F1259}"/>
                </a:ext>
              </a:extLst>
            </p:cNvPr>
            <p:cNvSpPr txBox="1"/>
            <p:nvPr/>
          </p:nvSpPr>
          <p:spPr>
            <a:xfrm>
              <a:off x="1087060" y="949487"/>
              <a:ext cx="22522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Encode Sans Expanded" panose="020B0604020202020204" charset="0"/>
                </a:rPr>
                <a:t>69%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21926E-A04A-6273-E42A-33FBD85EDDDB}"/>
                </a:ext>
              </a:extLst>
            </p:cNvPr>
            <p:cNvSpPr txBox="1"/>
            <p:nvPr/>
          </p:nvSpPr>
          <p:spPr>
            <a:xfrm>
              <a:off x="3256515" y="918709"/>
              <a:ext cx="24083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Encode Sans Expanded" panose="020B0604020202020204" charset="0"/>
                </a:rPr>
                <a:t>attending early childhood education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6144AB-BC75-FD9B-F220-40C05D59316D}"/>
              </a:ext>
            </a:extLst>
          </p:cNvPr>
          <p:cNvGrpSpPr/>
          <p:nvPr/>
        </p:nvGrpSpPr>
        <p:grpSpPr>
          <a:xfrm>
            <a:off x="622493" y="3257038"/>
            <a:ext cx="3652736" cy="842634"/>
            <a:chOff x="500238" y="884754"/>
            <a:chExt cx="8270478" cy="121918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D54AEC-AD1F-FB59-DD19-C2F38344987B}"/>
                </a:ext>
              </a:extLst>
            </p:cNvPr>
            <p:cNvSpPr/>
            <p:nvPr/>
          </p:nvSpPr>
          <p:spPr>
            <a:xfrm>
              <a:off x="633548" y="884754"/>
              <a:ext cx="7876903" cy="1219180"/>
            </a:xfrm>
            <a:prstGeom prst="rect">
              <a:avLst/>
            </a:prstGeom>
            <a:solidFill>
              <a:schemeClr val="accent5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B4E09C-4ED8-32A7-618F-8C85BEFAE485}"/>
                </a:ext>
              </a:extLst>
            </p:cNvPr>
            <p:cNvSpPr txBox="1"/>
            <p:nvPr/>
          </p:nvSpPr>
          <p:spPr>
            <a:xfrm>
              <a:off x="500238" y="958724"/>
              <a:ext cx="34770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Encode Sans Expanded" panose="020B0604020202020204" charset="0"/>
                </a:rPr>
                <a:t>96%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22E23F-D93D-DEE2-6905-A1B81FE966C0}"/>
                </a:ext>
              </a:extLst>
            </p:cNvPr>
            <p:cNvSpPr txBox="1"/>
            <p:nvPr/>
          </p:nvSpPr>
          <p:spPr>
            <a:xfrm>
              <a:off x="3844019" y="905287"/>
              <a:ext cx="49266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Encode Sans Expanded" panose="020B0604020202020204" charset="0"/>
                </a:rPr>
                <a:t>completed at least upper-secondary education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56909C-7156-5A90-3BC2-B2C74860E4E0}"/>
              </a:ext>
            </a:extLst>
          </p:cNvPr>
          <p:cNvGrpSpPr/>
          <p:nvPr/>
        </p:nvGrpSpPr>
        <p:grpSpPr>
          <a:xfrm>
            <a:off x="161492" y="4635891"/>
            <a:ext cx="436418" cy="408710"/>
            <a:chOff x="8368146" y="-335523"/>
            <a:chExt cx="436418" cy="40871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F03816-1348-9798-870E-FF8662AEEDC1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6BDB17-B742-77EF-BF13-7BD87ED96753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7B79CF3-7D7C-28EA-9A47-AC762B407A48}"/>
              </a:ext>
            </a:extLst>
          </p:cNvPr>
          <p:cNvSpPr txBox="1"/>
          <p:nvPr/>
        </p:nvSpPr>
        <p:spPr>
          <a:xfrm>
            <a:off x="6640817" y="12701"/>
            <a:ext cx="254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E3AE17"/>
                </a:solidFill>
              </a:rPr>
              <a:t>https://fra.europa.eu/sites/default/files/fra_uploads/fra-country_data-roma_survey-greece.pdf</a:t>
            </a:r>
            <a:endParaRPr lang="en-US" sz="1100" dirty="0">
              <a:solidFill>
                <a:srgbClr val="E3AE17"/>
              </a:solidFill>
            </a:endParaRPr>
          </a:p>
        </p:txBody>
      </p:sp>
      <p:sp>
        <p:nvSpPr>
          <p:cNvPr id="31" name="Google Shape;2868;p37">
            <a:extLst>
              <a:ext uri="{FF2B5EF4-FFF2-40B4-BE49-F238E27FC236}">
                <a16:creationId xmlns:a16="http://schemas.microsoft.com/office/drawing/2014/main" id="{4B72E28B-2981-68BA-E886-34B1E8CC0654}"/>
              </a:ext>
            </a:extLst>
          </p:cNvPr>
          <p:cNvSpPr txBox="1">
            <a:spLocks/>
          </p:cNvSpPr>
          <p:nvPr/>
        </p:nvSpPr>
        <p:spPr>
          <a:xfrm>
            <a:off x="4772595" y="873892"/>
            <a:ext cx="4306849" cy="471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u="sng" dirty="0">
                <a:solidFill>
                  <a:schemeClr val="bg1"/>
                </a:solidFill>
                <a:latin typeface="Poppins"/>
                <a:cs typeface="Poppins"/>
              </a:rPr>
              <a:t>Greek-Roma Students</a:t>
            </a:r>
          </a:p>
        </p:txBody>
      </p:sp>
      <p:sp>
        <p:nvSpPr>
          <p:cNvPr id="32" name="Google Shape;2868;p37">
            <a:extLst>
              <a:ext uri="{FF2B5EF4-FFF2-40B4-BE49-F238E27FC236}">
                <a16:creationId xmlns:a16="http://schemas.microsoft.com/office/drawing/2014/main" id="{ED1C47F7-37FB-F00F-696B-AE9D734D4E2F}"/>
              </a:ext>
            </a:extLst>
          </p:cNvPr>
          <p:cNvSpPr txBox="1">
            <a:spLocks/>
          </p:cNvSpPr>
          <p:nvPr/>
        </p:nvSpPr>
        <p:spPr>
          <a:xfrm>
            <a:off x="-344680" y="2169"/>
            <a:ext cx="3134314" cy="5712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b="1" dirty="0">
                <a:solidFill>
                  <a:schemeClr val="bg1"/>
                </a:solidFill>
                <a:latin typeface="Poppins"/>
                <a:cs typeface="Poppins"/>
              </a:rPr>
              <a:t>In </a:t>
            </a:r>
            <a:r>
              <a:rPr lang="en-US" sz="2800" b="1" dirty="0">
                <a:solidFill>
                  <a:schemeClr val="bg1"/>
                </a:solidFill>
                <a:latin typeface="Poppins"/>
                <a:cs typeface="Poppins"/>
              </a:rPr>
              <a:t>G</a:t>
            </a:r>
            <a:r>
              <a:rPr lang="en" sz="2800" b="1" dirty="0">
                <a:solidFill>
                  <a:schemeClr val="bg1"/>
                </a:solidFill>
                <a:latin typeface="Poppins"/>
                <a:cs typeface="Poppins"/>
              </a:rPr>
              <a:t>reece…</a:t>
            </a:r>
            <a:endParaRPr lang="en-US" sz="28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C5E3EB-B7EF-3EE6-A93B-D13D64A12090}"/>
              </a:ext>
            </a:extLst>
          </p:cNvPr>
          <p:cNvSpPr txBox="1"/>
          <p:nvPr/>
        </p:nvSpPr>
        <p:spPr>
          <a:xfrm>
            <a:off x="8815020" y="4818176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val="10242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>
          <a:extLst>
            <a:ext uri="{FF2B5EF4-FFF2-40B4-BE49-F238E27FC236}">
              <a16:creationId xmlns:a16="http://schemas.microsoft.com/office/drawing/2014/main" id="{45B232F7-2A1C-5F4A-CF82-78D1FFC51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55CB94-2EB0-A875-68E1-530EB68F8744}"/>
              </a:ext>
            </a:extLst>
          </p:cNvPr>
          <p:cNvSpPr txBox="1"/>
          <p:nvPr/>
        </p:nvSpPr>
        <p:spPr>
          <a:xfrm>
            <a:off x="2603500" y="261936"/>
            <a:ext cx="393699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Poppins"/>
                <a:cs typeface="Poppins"/>
              </a:rPr>
              <a:t>Project Sponsor</a:t>
            </a:r>
          </a:p>
        </p:txBody>
      </p:sp>
      <p:pic>
        <p:nvPicPr>
          <p:cNvPr id="10" name="Picture 9" descr="A silhouette of a child reading a book&#10;&#10;AI-generated content may be incorrect.">
            <a:extLst>
              <a:ext uri="{FF2B5EF4-FFF2-40B4-BE49-F238E27FC236}">
                <a16:creationId xmlns:a16="http://schemas.microsoft.com/office/drawing/2014/main" id="{828AF13D-97BC-F31E-66B0-EBAAA44E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879" y="994979"/>
            <a:ext cx="3124994" cy="3699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B78965-997D-C2C7-7733-6233738BBDF9}"/>
              </a:ext>
            </a:extLst>
          </p:cNvPr>
          <p:cNvSpPr txBox="1"/>
          <p:nvPr/>
        </p:nvSpPr>
        <p:spPr>
          <a:xfrm>
            <a:off x="482932" y="1291197"/>
            <a:ext cx="5391435" cy="2818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2000">
                <a:latin typeface="Poppins"/>
                <a:cs typeface="Poppins"/>
              </a:rPr>
              <a:t>Founded in 2021 as a non-profit, women-led NGO.</a:t>
            </a:r>
            <a:endParaRPr lang="en-US" sz="2000">
              <a:solidFill>
                <a:srgbClr val="250902"/>
              </a:solidFill>
              <a:latin typeface="Poppins"/>
              <a:cs typeface="Poppins"/>
            </a:endParaRPr>
          </a:p>
          <a:p>
            <a:pPr marL="285750" indent="-285750">
              <a:lnSpc>
                <a:spcPct val="150000"/>
              </a:lnSpc>
              <a:buChar char="•"/>
            </a:pPr>
            <a:r>
              <a:rPr lang="en-US" sz="2000">
                <a:latin typeface="Poppins"/>
                <a:cs typeface="Poppins"/>
              </a:rPr>
              <a:t>Focused on advancing the rights &amp; well-being of the Greek Roma Community through education &amp; empowerment initiatives.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0FCB8C-CFE1-CFFB-017F-728A82E32845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C269F3-1235-B76D-0A40-5273DB441E5A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99DB06-8D23-35CC-BC57-D184A3221F9A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FCA11F9-A8C2-8A84-9F13-68B1C4C5A301}"/>
              </a:ext>
            </a:extLst>
          </p:cNvPr>
          <p:cNvSpPr txBox="1"/>
          <p:nvPr/>
        </p:nvSpPr>
        <p:spPr>
          <a:xfrm>
            <a:off x="8489979" y="4407304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65000"/>
                  </a:schemeClr>
                </a:solidFill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2767673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2">
          <a:extLst>
            <a:ext uri="{FF2B5EF4-FFF2-40B4-BE49-F238E27FC236}">
              <a16:creationId xmlns:a16="http://schemas.microsoft.com/office/drawing/2014/main" id="{D41CD894-0AB6-9FE0-85B9-B3E55E49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" name="Google Shape;3363;p42">
            <a:extLst>
              <a:ext uri="{FF2B5EF4-FFF2-40B4-BE49-F238E27FC236}">
                <a16:creationId xmlns:a16="http://schemas.microsoft.com/office/drawing/2014/main" id="{08270898-3A74-9400-746B-1ED63DA6C0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3312" y="712427"/>
            <a:ext cx="29573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Poppins"/>
                <a:cs typeface="Poppins"/>
              </a:rPr>
              <a:t>Project Goal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D6B14-C7CF-62CD-5B39-ADD49590DABE}"/>
              </a:ext>
            </a:extLst>
          </p:cNvPr>
          <p:cNvSpPr txBox="1"/>
          <p:nvPr/>
        </p:nvSpPr>
        <p:spPr>
          <a:xfrm>
            <a:off x="1870070" y="1789264"/>
            <a:ext cx="5405438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To </a:t>
            </a:r>
            <a:r>
              <a:rPr lang="en-US" sz="2400">
                <a:highlight>
                  <a:srgbClr val="EFCD6D"/>
                </a:highlight>
              </a:rPr>
              <a:t>strengthen</a:t>
            </a:r>
            <a:r>
              <a:rPr lang="en-US" sz="2400"/>
              <a:t> the REVMA Hub by </a:t>
            </a:r>
            <a:r>
              <a:rPr lang="en-US" sz="2400">
                <a:highlight>
                  <a:srgbClr val="F0CB63"/>
                </a:highlight>
              </a:rPr>
              <a:t>developing</a:t>
            </a:r>
            <a:r>
              <a:rPr lang="en-US" sz="2400"/>
              <a:t> culturally responsive digital teaching resources and </a:t>
            </a:r>
            <a:r>
              <a:rPr lang="en-US" sz="2400">
                <a:highlight>
                  <a:srgbClr val="F0CB63"/>
                </a:highlight>
              </a:rPr>
              <a:t>improving</a:t>
            </a:r>
            <a:r>
              <a:rPr lang="en-US" sz="2400"/>
              <a:t> the existing platform’s accessibility and usability.</a:t>
            </a:r>
          </a:p>
          <a:p>
            <a:pPr algn="ctr"/>
            <a:endParaRPr lang="en-US" sz="2000"/>
          </a:p>
          <a:p>
            <a:pPr algn="ctr"/>
            <a:endParaRPr lang="en-US" sz="2000"/>
          </a:p>
          <a:p>
            <a:pPr algn="ctr"/>
            <a:endParaRPr lang="en-US" sz="2000">
              <a:latin typeface="Poppins"/>
              <a:cs typeface="Poppins"/>
            </a:endParaRPr>
          </a:p>
          <a:p>
            <a:pPr algn="ctr"/>
            <a:endParaRPr lang="en-US">
              <a:latin typeface="Poppins"/>
              <a:cs typeface="Poppi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F6B9F5-6C48-F8D8-5183-1C08D63F0649}"/>
              </a:ext>
            </a:extLst>
          </p:cNvPr>
          <p:cNvSpPr txBox="1"/>
          <p:nvPr/>
        </p:nvSpPr>
        <p:spPr>
          <a:xfrm>
            <a:off x="245283" y="4267100"/>
            <a:ext cx="43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6EE76-2D96-CA27-1069-578D3B372063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CA184E-5611-7ECF-FD59-1888D66CF146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28E17C-AE22-B3B4-F389-F492C55A01FF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822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2AE7-C4BF-8D46-A460-7FF1C8D1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25" y="383634"/>
            <a:ext cx="4552813" cy="572700"/>
          </a:xfrm>
        </p:spPr>
        <p:txBody>
          <a:bodyPr/>
          <a:lstStyle/>
          <a:p>
            <a:r>
              <a:rPr lang="en-US" sz="3200">
                <a:latin typeface="Poppins"/>
                <a:cs typeface="Poppins"/>
              </a:rPr>
              <a:t>Project Objectives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0166F24-CF69-5867-FD29-12DF6C9A6FDF}"/>
              </a:ext>
            </a:extLst>
          </p:cNvPr>
          <p:cNvGrpSpPr/>
          <p:nvPr/>
        </p:nvGrpSpPr>
        <p:grpSpPr>
          <a:xfrm>
            <a:off x="1594308" y="1190197"/>
            <a:ext cx="5878260" cy="3739392"/>
            <a:chOff x="1594308" y="1190197"/>
            <a:chExt cx="5878260" cy="37393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2611C6-4072-0EC1-52C7-6779521D366D}"/>
                </a:ext>
              </a:extLst>
            </p:cNvPr>
            <p:cNvGrpSpPr/>
            <p:nvPr/>
          </p:nvGrpSpPr>
          <p:grpSpPr>
            <a:xfrm>
              <a:off x="1594308" y="1190197"/>
              <a:ext cx="5878259" cy="807074"/>
              <a:chOff x="1957140" y="1555244"/>
              <a:chExt cx="4947427" cy="723419"/>
            </a:xfrm>
          </p:grpSpPr>
          <p:sp>
            <p:nvSpPr>
              <p:cNvPr id="19" name="Google Shape;8403;p81">
                <a:extLst>
                  <a:ext uri="{FF2B5EF4-FFF2-40B4-BE49-F238E27FC236}">
                    <a16:creationId xmlns:a16="http://schemas.microsoft.com/office/drawing/2014/main" id="{41B81336-A716-8328-D8E1-D39F8DFBB874}"/>
                  </a:ext>
                </a:extLst>
              </p:cNvPr>
              <p:cNvSpPr/>
              <p:nvPr/>
            </p:nvSpPr>
            <p:spPr>
              <a:xfrm>
                <a:off x="2658362" y="1556272"/>
                <a:ext cx="4246205" cy="722391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15" name="Google Shape;8081;p80">
                <a:extLst>
                  <a:ext uri="{FF2B5EF4-FFF2-40B4-BE49-F238E27FC236}">
                    <a16:creationId xmlns:a16="http://schemas.microsoft.com/office/drawing/2014/main" id="{E84C4B5B-EAFC-45C7-FD67-D269E7608236}"/>
                  </a:ext>
                </a:extLst>
              </p:cNvPr>
              <p:cNvSpPr/>
              <p:nvPr/>
            </p:nvSpPr>
            <p:spPr>
              <a:xfrm rot="16200000">
                <a:off x="2003666" y="1509746"/>
                <a:ext cx="722390" cy="815441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225" extrusionOk="0">
                    <a:moveTo>
                      <a:pt x="346" y="0"/>
                    </a:moveTo>
                    <a:cubicBezTo>
                      <a:pt x="148" y="0"/>
                      <a:pt x="1" y="148"/>
                      <a:pt x="1" y="333"/>
                    </a:cubicBezTo>
                    <a:lnTo>
                      <a:pt x="1" y="4423"/>
                    </a:lnTo>
                    <a:cubicBezTo>
                      <a:pt x="1" y="4608"/>
                      <a:pt x="148" y="4756"/>
                      <a:pt x="346" y="4756"/>
                    </a:cubicBezTo>
                    <a:lnTo>
                      <a:pt x="2046" y="4756"/>
                    </a:lnTo>
                    <a:lnTo>
                      <a:pt x="2366" y="5224"/>
                    </a:lnTo>
                    <a:lnTo>
                      <a:pt x="2674" y="4756"/>
                    </a:lnTo>
                    <a:lnTo>
                      <a:pt x="4387" y="4756"/>
                    </a:lnTo>
                    <a:cubicBezTo>
                      <a:pt x="4394" y="4757"/>
                      <a:pt x="4400" y="4757"/>
                      <a:pt x="4407" y="4757"/>
                    </a:cubicBezTo>
                    <a:cubicBezTo>
                      <a:pt x="4583" y="4757"/>
                      <a:pt x="4732" y="4602"/>
                      <a:pt x="4732" y="4423"/>
                    </a:cubicBezTo>
                    <a:lnTo>
                      <a:pt x="4732" y="333"/>
                    </a:lnTo>
                    <a:cubicBezTo>
                      <a:pt x="4732" y="148"/>
                      <a:pt x="4572" y="0"/>
                      <a:pt x="43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20" name="Google Shape;4174;p57">
                <a:extLst>
                  <a:ext uri="{FF2B5EF4-FFF2-40B4-BE49-F238E27FC236}">
                    <a16:creationId xmlns:a16="http://schemas.microsoft.com/office/drawing/2014/main" id="{1382EF07-0F2F-1D0A-2969-05ADB0934F1C}"/>
                  </a:ext>
                </a:extLst>
              </p:cNvPr>
              <p:cNvSpPr txBox="1"/>
              <p:nvPr/>
            </p:nvSpPr>
            <p:spPr>
              <a:xfrm flipH="1">
                <a:off x="2813743" y="1555244"/>
                <a:ext cx="2979099" cy="67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-US">
                    <a:latin typeface="Poppins"/>
                    <a:ea typeface="Poppins"/>
                    <a:cs typeface="Poppins"/>
                    <a:sym typeface="Poppins"/>
                  </a:rPr>
                  <a:t>Assess the digital literacy and educational needs of educators teaching Roma students.</a:t>
                </a:r>
                <a:endParaRPr lang="en-US">
                  <a:latin typeface="Poppins"/>
                  <a:cs typeface="Poppins"/>
                </a:endParaRPr>
              </a:p>
              <a:p>
                <a:pPr algn="ctr">
                  <a:lnSpc>
                    <a:spcPct val="114999"/>
                  </a:lnSpc>
                </a:pPr>
                <a:endParaRPr lang="en-US">
                  <a:latin typeface="Poppins"/>
                  <a:cs typeface="Poppin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F20BC20-B53A-8669-6CFE-EA8063D936CE}"/>
                </a:ext>
              </a:extLst>
            </p:cNvPr>
            <p:cNvGrpSpPr/>
            <p:nvPr/>
          </p:nvGrpSpPr>
          <p:grpSpPr>
            <a:xfrm>
              <a:off x="1594308" y="2142213"/>
              <a:ext cx="5878259" cy="832499"/>
              <a:chOff x="1957140" y="1532454"/>
              <a:chExt cx="4947427" cy="746209"/>
            </a:xfrm>
          </p:grpSpPr>
          <p:sp>
            <p:nvSpPr>
              <p:cNvPr id="35" name="Google Shape;8403;p81">
                <a:extLst>
                  <a:ext uri="{FF2B5EF4-FFF2-40B4-BE49-F238E27FC236}">
                    <a16:creationId xmlns:a16="http://schemas.microsoft.com/office/drawing/2014/main" id="{10A16ED4-529A-6C36-EEF6-D8AB1FD141FE}"/>
                  </a:ext>
                </a:extLst>
              </p:cNvPr>
              <p:cNvSpPr/>
              <p:nvPr/>
            </p:nvSpPr>
            <p:spPr>
              <a:xfrm>
                <a:off x="2658362" y="1556272"/>
                <a:ext cx="4246205" cy="722391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36" name="Google Shape;8081;p80">
                <a:extLst>
                  <a:ext uri="{FF2B5EF4-FFF2-40B4-BE49-F238E27FC236}">
                    <a16:creationId xmlns:a16="http://schemas.microsoft.com/office/drawing/2014/main" id="{A87AC854-3E73-3B55-62F3-0BE87F49CD42}"/>
                  </a:ext>
                </a:extLst>
              </p:cNvPr>
              <p:cNvSpPr/>
              <p:nvPr/>
            </p:nvSpPr>
            <p:spPr>
              <a:xfrm rot="16200000">
                <a:off x="2003666" y="1509746"/>
                <a:ext cx="722390" cy="815441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225" extrusionOk="0">
                    <a:moveTo>
                      <a:pt x="346" y="0"/>
                    </a:moveTo>
                    <a:cubicBezTo>
                      <a:pt x="148" y="0"/>
                      <a:pt x="1" y="148"/>
                      <a:pt x="1" y="333"/>
                    </a:cubicBezTo>
                    <a:lnTo>
                      <a:pt x="1" y="4423"/>
                    </a:lnTo>
                    <a:cubicBezTo>
                      <a:pt x="1" y="4608"/>
                      <a:pt x="148" y="4756"/>
                      <a:pt x="346" y="4756"/>
                    </a:cubicBezTo>
                    <a:lnTo>
                      <a:pt x="2046" y="4756"/>
                    </a:lnTo>
                    <a:lnTo>
                      <a:pt x="2366" y="5224"/>
                    </a:lnTo>
                    <a:lnTo>
                      <a:pt x="2674" y="4756"/>
                    </a:lnTo>
                    <a:lnTo>
                      <a:pt x="4387" y="4756"/>
                    </a:lnTo>
                    <a:cubicBezTo>
                      <a:pt x="4394" y="4757"/>
                      <a:pt x="4400" y="4757"/>
                      <a:pt x="4407" y="4757"/>
                    </a:cubicBezTo>
                    <a:cubicBezTo>
                      <a:pt x="4583" y="4757"/>
                      <a:pt x="4732" y="4602"/>
                      <a:pt x="4732" y="4423"/>
                    </a:cubicBezTo>
                    <a:lnTo>
                      <a:pt x="4732" y="333"/>
                    </a:lnTo>
                    <a:cubicBezTo>
                      <a:pt x="4732" y="148"/>
                      <a:pt x="4572" y="0"/>
                      <a:pt x="43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37" name="Google Shape;4174;p57">
                <a:extLst>
                  <a:ext uri="{FF2B5EF4-FFF2-40B4-BE49-F238E27FC236}">
                    <a16:creationId xmlns:a16="http://schemas.microsoft.com/office/drawing/2014/main" id="{C142A023-C93E-D34A-B795-FDF072116BCF}"/>
                  </a:ext>
                </a:extLst>
              </p:cNvPr>
              <p:cNvSpPr txBox="1"/>
              <p:nvPr/>
            </p:nvSpPr>
            <p:spPr>
              <a:xfrm flipH="1">
                <a:off x="2740131" y="1532454"/>
                <a:ext cx="3446358" cy="67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US">
                    <a:latin typeface="Poppins"/>
                    <a:ea typeface="Poppins"/>
                    <a:cs typeface="Poppins"/>
                    <a:sym typeface="Poppins"/>
                  </a:rPr>
                  <a:t>Evaluate the current cultural responsiveness, accessibility, and usability of the REVMA Hub and its existing resources.</a:t>
                </a:r>
                <a:endParaRPr lang="en-US">
                  <a:latin typeface="Poppins"/>
                  <a:cs typeface="Poppin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7E0EDF-9E9D-521E-457B-09E65D1382C4}"/>
                </a:ext>
              </a:extLst>
            </p:cNvPr>
            <p:cNvGrpSpPr/>
            <p:nvPr/>
          </p:nvGrpSpPr>
          <p:grpSpPr>
            <a:xfrm>
              <a:off x="1594309" y="3118941"/>
              <a:ext cx="5878259" cy="833213"/>
              <a:chOff x="1957140" y="1531815"/>
              <a:chExt cx="4947427" cy="746848"/>
            </a:xfrm>
          </p:grpSpPr>
          <p:sp>
            <p:nvSpPr>
              <p:cNvPr id="39" name="Google Shape;8403;p81">
                <a:extLst>
                  <a:ext uri="{FF2B5EF4-FFF2-40B4-BE49-F238E27FC236}">
                    <a16:creationId xmlns:a16="http://schemas.microsoft.com/office/drawing/2014/main" id="{AB21C2A4-B795-CAEF-DF81-86F27E84348A}"/>
                  </a:ext>
                </a:extLst>
              </p:cNvPr>
              <p:cNvSpPr/>
              <p:nvPr/>
            </p:nvSpPr>
            <p:spPr>
              <a:xfrm>
                <a:off x="2658362" y="1556272"/>
                <a:ext cx="4246205" cy="722391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40" name="Google Shape;8081;p80">
                <a:extLst>
                  <a:ext uri="{FF2B5EF4-FFF2-40B4-BE49-F238E27FC236}">
                    <a16:creationId xmlns:a16="http://schemas.microsoft.com/office/drawing/2014/main" id="{425A59A9-D3F6-994B-51AB-DF3BF0D81AAB}"/>
                  </a:ext>
                </a:extLst>
              </p:cNvPr>
              <p:cNvSpPr/>
              <p:nvPr/>
            </p:nvSpPr>
            <p:spPr>
              <a:xfrm rot="16200000">
                <a:off x="2003666" y="1509746"/>
                <a:ext cx="722390" cy="815441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225" extrusionOk="0">
                    <a:moveTo>
                      <a:pt x="346" y="0"/>
                    </a:moveTo>
                    <a:cubicBezTo>
                      <a:pt x="148" y="0"/>
                      <a:pt x="1" y="148"/>
                      <a:pt x="1" y="333"/>
                    </a:cubicBezTo>
                    <a:lnTo>
                      <a:pt x="1" y="4423"/>
                    </a:lnTo>
                    <a:cubicBezTo>
                      <a:pt x="1" y="4608"/>
                      <a:pt x="148" y="4756"/>
                      <a:pt x="346" y="4756"/>
                    </a:cubicBezTo>
                    <a:lnTo>
                      <a:pt x="2046" y="4756"/>
                    </a:lnTo>
                    <a:lnTo>
                      <a:pt x="2366" y="5224"/>
                    </a:lnTo>
                    <a:lnTo>
                      <a:pt x="2674" y="4756"/>
                    </a:lnTo>
                    <a:lnTo>
                      <a:pt x="4387" y="4756"/>
                    </a:lnTo>
                    <a:cubicBezTo>
                      <a:pt x="4394" y="4757"/>
                      <a:pt x="4400" y="4757"/>
                      <a:pt x="4407" y="4757"/>
                    </a:cubicBezTo>
                    <a:cubicBezTo>
                      <a:pt x="4583" y="4757"/>
                      <a:pt x="4732" y="4602"/>
                      <a:pt x="4732" y="4423"/>
                    </a:cubicBezTo>
                    <a:lnTo>
                      <a:pt x="4732" y="333"/>
                    </a:lnTo>
                    <a:cubicBezTo>
                      <a:pt x="4732" y="148"/>
                      <a:pt x="4572" y="0"/>
                      <a:pt x="43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41" name="Google Shape;4174;p57">
                <a:extLst>
                  <a:ext uri="{FF2B5EF4-FFF2-40B4-BE49-F238E27FC236}">
                    <a16:creationId xmlns:a16="http://schemas.microsoft.com/office/drawing/2014/main" id="{7938A85D-6F38-F973-17F7-7457E6088F88}"/>
                  </a:ext>
                </a:extLst>
              </p:cNvPr>
              <p:cNvSpPr txBox="1"/>
              <p:nvPr/>
            </p:nvSpPr>
            <p:spPr>
              <a:xfrm flipH="1">
                <a:off x="2781510" y="1531815"/>
                <a:ext cx="3402734" cy="67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14999"/>
                  </a:lnSpc>
                </a:pPr>
                <a:r>
                  <a:rPr lang="en-US">
                    <a:latin typeface="Poppins"/>
                    <a:ea typeface="Poppins"/>
                    <a:cs typeface="Poppins"/>
                    <a:sym typeface="Poppins"/>
                  </a:rPr>
                  <a:t>Develop culturally responsive digital resources and implement improvements to address identified gaps.</a:t>
                </a:r>
                <a:endParaRPr lang="en-US">
                  <a:latin typeface="Poppins"/>
                  <a:cs typeface="Poppin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9D73E8D-689E-1161-ACF8-A10F28C18886}"/>
                </a:ext>
              </a:extLst>
            </p:cNvPr>
            <p:cNvGrpSpPr/>
            <p:nvPr/>
          </p:nvGrpSpPr>
          <p:grpSpPr>
            <a:xfrm>
              <a:off x="1594309" y="4123662"/>
              <a:ext cx="5878259" cy="805927"/>
              <a:chOff x="1957140" y="1556272"/>
              <a:chExt cx="4947427" cy="722391"/>
            </a:xfrm>
          </p:grpSpPr>
          <p:sp>
            <p:nvSpPr>
              <p:cNvPr id="43" name="Google Shape;8403;p81">
                <a:extLst>
                  <a:ext uri="{FF2B5EF4-FFF2-40B4-BE49-F238E27FC236}">
                    <a16:creationId xmlns:a16="http://schemas.microsoft.com/office/drawing/2014/main" id="{CBE6A5A8-D09F-7DB4-35D9-D510F812D812}"/>
                  </a:ext>
                </a:extLst>
              </p:cNvPr>
              <p:cNvSpPr/>
              <p:nvPr/>
            </p:nvSpPr>
            <p:spPr>
              <a:xfrm>
                <a:off x="2658362" y="1556272"/>
                <a:ext cx="4246205" cy="722391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44" name="Google Shape;8081;p80">
                <a:extLst>
                  <a:ext uri="{FF2B5EF4-FFF2-40B4-BE49-F238E27FC236}">
                    <a16:creationId xmlns:a16="http://schemas.microsoft.com/office/drawing/2014/main" id="{8D509E8A-6859-2EC2-E79A-00DE19ED985D}"/>
                  </a:ext>
                </a:extLst>
              </p:cNvPr>
              <p:cNvSpPr/>
              <p:nvPr/>
            </p:nvSpPr>
            <p:spPr>
              <a:xfrm rot="16200000">
                <a:off x="2003666" y="1509746"/>
                <a:ext cx="722390" cy="815441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225" extrusionOk="0">
                    <a:moveTo>
                      <a:pt x="346" y="0"/>
                    </a:moveTo>
                    <a:cubicBezTo>
                      <a:pt x="148" y="0"/>
                      <a:pt x="1" y="148"/>
                      <a:pt x="1" y="333"/>
                    </a:cubicBezTo>
                    <a:lnTo>
                      <a:pt x="1" y="4423"/>
                    </a:lnTo>
                    <a:cubicBezTo>
                      <a:pt x="1" y="4608"/>
                      <a:pt x="148" y="4756"/>
                      <a:pt x="346" y="4756"/>
                    </a:cubicBezTo>
                    <a:lnTo>
                      <a:pt x="2046" y="4756"/>
                    </a:lnTo>
                    <a:lnTo>
                      <a:pt x="2366" y="5224"/>
                    </a:lnTo>
                    <a:lnTo>
                      <a:pt x="2674" y="4756"/>
                    </a:lnTo>
                    <a:lnTo>
                      <a:pt x="4387" y="4756"/>
                    </a:lnTo>
                    <a:cubicBezTo>
                      <a:pt x="4394" y="4757"/>
                      <a:pt x="4400" y="4757"/>
                      <a:pt x="4407" y="4757"/>
                    </a:cubicBezTo>
                    <a:cubicBezTo>
                      <a:pt x="4583" y="4757"/>
                      <a:pt x="4732" y="4602"/>
                      <a:pt x="4732" y="4423"/>
                    </a:cubicBezTo>
                    <a:lnTo>
                      <a:pt x="4732" y="333"/>
                    </a:lnTo>
                    <a:cubicBezTo>
                      <a:pt x="4732" y="148"/>
                      <a:pt x="4572" y="0"/>
                      <a:pt x="43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45" name="Google Shape;4174;p57">
                <a:extLst>
                  <a:ext uri="{FF2B5EF4-FFF2-40B4-BE49-F238E27FC236}">
                    <a16:creationId xmlns:a16="http://schemas.microsoft.com/office/drawing/2014/main" id="{10FC5BFA-F4E6-2F62-52DB-5B4A19B8A5BB}"/>
                  </a:ext>
                </a:extLst>
              </p:cNvPr>
              <p:cNvSpPr txBox="1"/>
              <p:nvPr/>
            </p:nvSpPr>
            <p:spPr>
              <a:xfrm flipH="1">
                <a:off x="2770500" y="1575835"/>
                <a:ext cx="3361322" cy="67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Evaluate the effectiveness of implemented improvements through educator feedback and usability testing.</a:t>
                </a:r>
                <a:endParaRPr lang="en-US">
                  <a:solidFill>
                    <a:schemeClr val="tx1"/>
                  </a:solidFill>
                  <a:latin typeface="Poppins"/>
                  <a:cs typeface="Poppins"/>
                </a:endParaRPr>
              </a:p>
              <a:p>
                <a:pPr lvl="0" algn="ctr">
                  <a:lnSpc>
                    <a:spcPct val="114999"/>
                  </a:lnSpc>
                </a:pPr>
                <a:endParaRPr lang="en-US">
                  <a:solidFill>
                    <a:srgbClr val="313030"/>
                  </a:solidFill>
                  <a:latin typeface="Poppins"/>
                  <a:ea typeface="Poppins"/>
                  <a:cs typeface="Poppin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25E77EA-4344-E415-5E54-E102EE2A1B3A}"/>
                </a:ext>
              </a:extLst>
            </p:cNvPr>
            <p:cNvSpPr txBox="1"/>
            <p:nvPr/>
          </p:nvSpPr>
          <p:spPr>
            <a:xfrm>
              <a:off x="1691566" y="1338204"/>
              <a:ext cx="667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solidFill>
                    <a:schemeClr val="accent6"/>
                  </a:solidFill>
                  <a:latin typeface="Poppins"/>
                  <a:cs typeface="Poppins"/>
                </a:rPr>
                <a:t>01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D090B-BF11-C595-E66D-0F5919CC45F2}"/>
                </a:ext>
              </a:extLst>
            </p:cNvPr>
            <p:cNvSpPr txBox="1"/>
            <p:nvPr/>
          </p:nvSpPr>
          <p:spPr>
            <a:xfrm>
              <a:off x="1684083" y="2307362"/>
              <a:ext cx="6843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solidFill>
                    <a:schemeClr val="accent6"/>
                  </a:solidFill>
                  <a:latin typeface="Poppins"/>
                  <a:cs typeface="Poppins"/>
                </a:rPr>
                <a:t>02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335C22-9017-6A2C-B6AF-5B7E71921428}"/>
                </a:ext>
              </a:extLst>
            </p:cNvPr>
            <p:cNvSpPr txBox="1"/>
            <p:nvPr/>
          </p:nvSpPr>
          <p:spPr>
            <a:xfrm>
              <a:off x="1671432" y="3284801"/>
              <a:ext cx="723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solidFill>
                    <a:schemeClr val="accent6"/>
                  </a:solidFill>
                  <a:latin typeface="Poppins"/>
                  <a:cs typeface="Poppins"/>
                </a:rPr>
                <a:t>03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FE8622-DE18-2E72-2374-7071D40019F4}"/>
                </a:ext>
              </a:extLst>
            </p:cNvPr>
            <p:cNvSpPr txBox="1"/>
            <p:nvPr/>
          </p:nvSpPr>
          <p:spPr>
            <a:xfrm>
              <a:off x="1658699" y="4242903"/>
              <a:ext cx="8331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solidFill>
                    <a:schemeClr val="accent6"/>
                  </a:solidFill>
                  <a:latin typeface="Poppins"/>
                  <a:cs typeface="Poppins"/>
                </a:rPr>
                <a:t>04</a:t>
              </a:r>
            </a:p>
          </p:txBody>
        </p:sp>
        <p:grpSp>
          <p:nvGrpSpPr>
            <p:cNvPr id="50" name="Google Shape;10193;p83">
              <a:extLst>
                <a:ext uri="{FF2B5EF4-FFF2-40B4-BE49-F238E27FC236}">
                  <a16:creationId xmlns:a16="http://schemas.microsoft.com/office/drawing/2014/main" id="{34C0E720-EF9E-4431-A5A6-6707FA4C24D3}"/>
                </a:ext>
              </a:extLst>
            </p:cNvPr>
            <p:cNvGrpSpPr/>
            <p:nvPr/>
          </p:nvGrpSpPr>
          <p:grpSpPr>
            <a:xfrm>
              <a:off x="6616720" y="1309686"/>
              <a:ext cx="596906" cy="566697"/>
              <a:chOff x="3512070" y="1956222"/>
              <a:chExt cx="373984" cy="363622"/>
            </a:xfrm>
          </p:grpSpPr>
          <p:sp>
            <p:nvSpPr>
              <p:cNvPr id="51" name="Google Shape;10194;p83">
                <a:extLst>
                  <a:ext uri="{FF2B5EF4-FFF2-40B4-BE49-F238E27FC236}">
                    <a16:creationId xmlns:a16="http://schemas.microsoft.com/office/drawing/2014/main" id="{EACB630C-5D6F-F335-FC15-ECB23D70F9C0}"/>
                  </a:ext>
                </a:extLst>
              </p:cNvPr>
              <p:cNvSpPr/>
              <p:nvPr/>
            </p:nvSpPr>
            <p:spPr>
              <a:xfrm>
                <a:off x="3547316" y="2232314"/>
                <a:ext cx="316069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21110" h="3596" extrusionOk="0">
                    <a:moveTo>
                      <a:pt x="1809" y="1"/>
                    </a:moveTo>
                    <a:cubicBezTo>
                      <a:pt x="800" y="1"/>
                      <a:pt x="1" y="799"/>
                      <a:pt x="1" y="1788"/>
                    </a:cubicBezTo>
                    <a:cubicBezTo>
                      <a:pt x="1" y="2776"/>
                      <a:pt x="800" y="3596"/>
                      <a:pt x="1809" y="3596"/>
                    </a:cubicBezTo>
                    <a:lnTo>
                      <a:pt x="21109" y="3596"/>
                    </a:lnTo>
                    <a:lnTo>
                      <a:pt x="21109" y="1"/>
                    </a:lnTo>
                    <a:close/>
                  </a:path>
                </a:pathLst>
              </a:custGeom>
              <a:solidFill>
                <a:srgbClr val="F8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2" name="Google Shape;10195;p83">
                <a:extLst>
                  <a:ext uri="{FF2B5EF4-FFF2-40B4-BE49-F238E27FC236}">
                    <a16:creationId xmlns:a16="http://schemas.microsoft.com/office/drawing/2014/main" id="{ACE697C7-A5E7-2F1A-B3EE-07280800B6A4}"/>
                  </a:ext>
                </a:extLst>
              </p:cNvPr>
              <p:cNvSpPr/>
              <p:nvPr/>
            </p:nvSpPr>
            <p:spPr>
              <a:xfrm>
                <a:off x="3548903" y="2232314"/>
                <a:ext cx="314482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21004" h="3596" extrusionOk="0">
                    <a:moveTo>
                      <a:pt x="19805" y="1"/>
                    </a:moveTo>
                    <a:lnTo>
                      <a:pt x="19805" y="1640"/>
                    </a:lnTo>
                    <a:cubicBezTo>
                      <a:pt x="19805" y="2061"/>
                      <a:pt x="19469" y="2397"/>
                      <a:pt x="19048" y="2397"/>
                    </a:cubicBezTo>
                    <a:lnTo>
                      <a:pt x="0" y="2397"/>
                    </a:lnTo>
                    <a:cubicBezTo>
                      <a:pt x="252" y="3112"/>
                      <a:pt x="925" y="3596"/>
                      <a:pt x="1703" y="3596"/>
                    </a:cubicBezTo>
                    <a:lnTo>
                      <a:pt x="21003" y="3596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rgbClr val="E1E7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3" name="Google Shape;10196;p83">
                <a:extLst>
                  <a:ext uri="{FF2B5EF4-FFF2-40B4-BE49-F238E27FC236}">
                    <a16:creationId xmlns:a16="http://schemas.microsoft.com/office/drawing/2014/main" id="{93F4BF88-3CF5-AEB1-C2D1-3DA0E7648909}"/>
                  </a:ext>
                </a:extLst>
              </p:cNvPr>
              <p:cNvSpPr/>
              <p:nvPr/>
            </p:nvSpPr>
            <p:spPr>
              <a:xfrm>
                <a:off x="3515215" y="2198312"/>
                <a:ext cx="370524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24747" h="8096" extrusionOk="0">
                    <a:moveTo>
                      <a:pt x="3953" y="1"/>
                    </a:moveTo>
                    <a:cubicBezTo>
                      <a:pt x="1746" y="64"/>
                      <a:pt x="0" y="1851"/>
                      <a:pt x="0" y="4038"/>
                    </a:cubicBezTo>
                    <a:cubicBezTo>
                      <a:pt x="0" y="6245"/>
                      <a:pt x="1746" y="8032"/>
                      <a:pt x="3953" y="8095"/>
                    </a:cubicBezTo>
                    <a:lnTo>
                      <a:pt x="24010" y="8095"/>
                    </a:lnTo>
                    <a:cubicBezTo>
                      <a:pt x="24410" y="8095"/>
                      <a:pt x="24746" y="7759"/>
                      <a:pt x="24746" y="7338"/>
                    </a:cubicBezTo>
                    <a:lnTo>
                      <a:pt x="24746" y="6582"/>
                    </a:lnTo>
                    <a:cubicBezTo>
                      <a:pt x="24746" y="6182"/>
                      <a:pt x="24410" y="5846"/>
                      <a:pt x="24010" y="5846"/>
                    </a:cubicBezTo>
                    <a:lnTo>
                      <a:pt x="3953" y="5867"/>
                    </a:lnTo>
                    <a:cubicBezTo>
                      <a:pt x="2965" y="5867"/>
                      <a:pt x="2166" y="5068"/>
                      <a:pt x="2145" y="4101"/>
                    </a:cubicBezTo>
                    <a:cubicBezTo>
                      <a:pt x="2145" y="3070"/>
                      <a:pt x="2965" y="2251"/>
                      <a:pt x="3995" y="2251"/>
                    </a:cubicBezTo>
                    <a:lnTo>
                      <a:pt x="24010" y="2251"/>
                    </a:lnTo>
                    <a:cubicBezTo>
                      <a:pt x="24410" y="2251"/>
                      <a:pt x="24746" y="1914"/>
                      <a:pt x="24746" y="1515"/>
                    </a:cubicBezTo>
                    <a:lnTo>
                      <a:pt x="24746" y="758"/>
                    </a:lnTo>
                    <a:cubicBezTo>
                      <a:pt x="24746" y="337"/>
                      <a:pt x="24410" y="1"/>
                      <a:pt x="240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4" name="Google Shape;10197;p83">
                <a:extLst>
                  <a:ext uri="{FF2B5EF4-FFF2-40B4-BE49-F238E27FC236}">
                    <a16:creationId xmlns:a16="http://schemas.microsoft.com/office/drawing/2014/main" id="{BDF8E68D-013E-FDAD-A95C-0409A2057D20}"/>
                  </a:ext>
                </a:extLst>
              </p:cNvPr>
              <p:cNvSpPr/>
              <p:nvPr/>
            </p:nvSpPr>
            <p:spPr>
              <a:xfrm>
                <a:off x="3864628" y="2198626"/>
                <a:ext cx="21426" cy="33703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2251" extrusionOk="0">
                    <a:moveTo>
                      <a:pt x="0" y="1"/>
                    </a:moveTo>
                    <a:lnTo>
                      <a:pt x="0" y="2251"/>
                    </a:lnTo>
                    <a:lnTo>
                      <a:pt x="673" y="2251"/>
                    </a:lnTo>
                    <a:cubicBezTo>
                      <a:pt x="1094" y="2251"/>
                      <a:pt x="1430" y="1914"/>
                      <a:pt x="1430" y="1494"/>
                    </a:cubicBezTo>
                    <a:lnTo>
                      <a:pt x="1430" y="758"/>
                    </a:lnTo>
                    <a:cubicBezTo>
                      <a:pt x="1430" y="337"/>
                      <a:pt x="1094" y="1"/>
                      <a:pt x="673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5" name="Google Shape;10198;p83">
                <a:extLst>
                  <a:ext uri="{FF2B5EF4-FFF2-40B4-BE49-F238E27FC236}">
                    <a16:creationId xmlns:a16="http://schemas.microsoft.com/office/drawing/2014/main" id="{5AE18555-B9AF-3266-15F2-502081292F9E}"/>
                  </a:ext>
                </a:extLst>
              </p:cNvPr>
              <p:cNvSpPr/>
              <p:nvPr/>
            </p:nvSpPr>
            <p:spPr>
              <a:xfrm>
                <a:off x="3864628" y="2286141"/>
                <a:ext cx="21426" cy="33703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2251" extrusionOk="0">
                    <a:moveTo>
                      <a:pt x="0" y="1"/>
                    </a:moveTo>
                    <a:lnTo>
                      <a:pt x="0" y="2250"/>
                    </a:lnTo>
                    <a:lnTo>
                      <a:pt x="673" y="2250"/>
                    </a:lnTo>
                    <a:cubicBezTo>
                      <a:pt x="1094" y="2229"/>
                      <a:pt x="1430" y="1914"/>
                      <a:pt x="1430" y="1493"/>
                    </a:cubicBezTo>
                    <a:lnTo>
                      <a:pt x="1430" y="737"/>
                    </a:lnTo>
                    <a:cubicBezTo>
                      <a:pt x="1430" y="337"/>
                      <a:pt x="1094" y="1"/>
                      <a:pt x="673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6" name="Google Shape;10199;p83">
                <a:extLst>
                  <a:ext uri="{FF2B5EF4-FFF2-40B4-BE49-F238E27FC236}">
                    <a16:creationId xmlns:a16="http://schemas.microsoft.com/office/drawing/2014/main" id="{DAA9786F-0C98-B3ED-3A5C-B7D2A2209CD1}"/>
                  </a:ext>
                </a:extLst>
              </p:cNvPr>
              <p:cNvSpPr/>
              <p:nvPr/>
            </p:nvSpPr>
            <p:spPr>
              <a:xfrm>
                <a:off x="3574401" y="2259070"/>
                <a:ext cx="52583" cy="52838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529" extrusionOk="0">
                    <a:moveTo>
                      <a:pt x="736" y="1"/>
                    </a:moveTo>
                    <a:cubicBezTo>
                      <a:pt x="336" y="1"/>
                      <a:pt x="0" y="337"/>
                      <a:pt x="0" y="758"/>
                    </a:cubicBezTo>
                    <a:lnTo>
                      <a:pt x="0" y="2776"/>
                    </a:lnTo>
                    <a:cubicBezTo>
                      <a:pt x="0" y="3200"/>
                      <a:pt x="343" y="3529"/>
                      <a:pt x="740" y="3529"/>
                    </a:cubicBezTo>
                    <a:cubicBezTo>
                      <a:pt x="835" y="3529"/>
                      <a:pt x="933" y="3510"/>
                      <a:pt x="1030" y="3470"/>
                    </a:cubicBezTo>
                    <a:lnTo>
                      <a:pt x="1787" y="3154"/>
                    </a:lnTo>
                    <a:lnTo>
                      <a:pt x="2460" y="3449"/>
                    </a:lnTo>
                    <a:cubicBezTo>
                      <a:pt x="2560" y="3490"/>
                      <a:pt x="2662" y="3510"/>
                      <a:pt x="2760" y="3510"/>
                    </a:cubicBezTo>
                    <a:cubicBezTo>
                      <a:pt x="3160" y="3510"/>
                      <a:pt x="3511" y="3193"/>
                      <a:pt x="3511" y="2755"/>
                    </a:cubicBezTo>
                    <a:lnTo>
                      <a:pt x="3511" y="758"/>
                    </a:lnTo>
                    <a:cubicBezTo>
                      <a:pt x="3511" y="337"/>
                      <a:pt x="3175" y="1"/>
                      <a:pt x="2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7" name="Google Shape;10200;p83">
                <a:extLst>
                  <a:ext uri="{FF2B5EF4-FFF2-40B4-BE49-F238E27FC236}">
                    <a16:creationId xmlns:a16="http://schemas.microsoft.com/office/drawing/2014/main" id="{4E8D4EC3-9B98-41FC-A406-118A28731A69}"/>
                  </a:ext>
                </a:extLst>
              </p:cNvPr>
              <p:cNvSpPr/>
              <p:nvPr/>
            </p:nvSpPr>
            <p:spPr>
              <a:xfrm>
                <a:off x="3547316" y="1990239"/>
                <a:ext cx="316069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21110" h="3596" extrusionOk="0">
                    <a:moveTo>
                      <a:pt x="1809" y="1"/>
                    </a:moveTo>
                    <a:cubicBezTo>
                      <a:pt x="800" y="1"/>
                      <a:pt x="1" y="800"/>
                      <a:pt x="1" y="1788"/>
                    </a:cubicBezTo>
                    <a:cubicBezTo>
                      <a:pt x="1" y="2776"/>
                      <a:pt x="800" y="3596"/>
                      <a:pt x="1809" y="3596"/>
                    </a:cubicBezTo>
                    <a:lnTo>
                      <a:pt x="21109" y="3596"/>
                    </a:lnTo>
                    <a:lnTo>
                      <a:pt x="21109" y="1"/>
                    </a:lnTo>
                    <a:close/>
                  </a:path>
                </a:pathLst>
              </a:custGeom>
              <a:solidFill>
                <a:srgbClr val="F8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8" name="Google Shape;10201;p83">
                <a:extLst>
                  <a:ext uri="{FF2B5EF4-FFF2-40B4-BE49-F238E27FC236}">
                    <a16:creationId xmlns:a16="http://schemas.microsoft.com/office/drawing/2014/main" id="{38B06986-284C-AA8B-6E5E-CC5A7E333F36}"/>
                  </a:ext>
                </a:extLst>
              </p:cNvPr>
              <p:cNvSpPr/>
              <p:nvPr/>
            </p:nvSpPr>
            <p:spPr>
              <a:xfrm>
                <a:off x="3548903" y="1990239"/>
                <a:ext cx="314482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21004" h="3596" extrusionOk="0">
                    <a:moveTo>
                      <a:pt x="19805" y="1"/>
                    </a:moveTo>
                    <a:lnTo>
                      <a:pt x="19805" y="1641"/>
                    </a:lnTo>
                    <a:cubicBezTo>
                      <a:pt x="19805" y="2061"/>
                      <a:pt x="19469" y="2398"/>
                      <a:pt x="19048" y="2398"/>
                    </a:cubicBezTo>
                    <a:lnTo>
                      <a:pt x="0" y="2398"/>
                    </a:lnTo>
                    <a:cubicBezTo>
                      <a:pt x="252" y="3112"/>
                      <a:pt x="925" y="3596"/>
                      <a:pt x="1703" y="3596"/>
                    </a:cubicBezTo>
                    <a:lnTo>
                      <a:pt x="21003" y="3596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rgbClr val="E1E7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59" name="Google Shape;10202;p83">
                <a:extLst>
                  <a:ext uri="{FF2B5EF4-FFF2-40B4-BE49-F238E27FC236}">
                    <a16:creationId xmlns:a16="http://schemas.microsoft.com/office/drawing/2014/main" id="{2F6C3205-5C00-7251-163D-5094C0E8908E}"/>
                  </a:ext>
                </a:extLst>
              </p:cNvPr>
              <p:cNvSpPr/>
              <p:nvPr/>
            </p:nvSpPr>
            <p:spPr>
              <a:xfrm>
                <a:off x="3512070" y="1956222"/>
                <a:ext cx="373669" cy="121247"/>
              </a:xfrm>
              <a:custGeom>
                <a:avLst/>
                <a:gdLst/>
                <a:ahLst/>
                <a:cxnLst/>
                <a:rect l="l" t="t" r="r" b="b"/>
                <a:pathLst>
                  <a:path w="24957" h="8098" extrusionOk="0">
                    <a:moveTo>
                      <a:pt x="4049" y="1"/>
                    </a:moveTo>
                    <a:cubicBezTo>
                      <a:pt x="1829" y="1"/>
                      <a:pt x="0" y="1806"/>
                      <a:pt x="0" y="4039"/>
                    </a:cubicBezTo>
                    <a:cubicBezTo>
                      <a:pt x="0" y="6284"/>
                      <a:pt x="1850" y="8097"/>
                      <a:pt x="4086" y="8097"/>
                    </a:cubicBezTo>
                    <a:cubicBezTo>
                      <a:pt x="4112" y="8097"/>
                      <a:pt x="4137" y="8097"/>
                      <a:pt x="4163" y="8097"/>
                    </a:cubicBezTo>
                    <a:lnTo>
                      <a:pt x="24220" y="8097"/>
                    </a:lnTo>
                    <a:cubicBezTo>
                      <a:pt x="24620" y="8097"/>
                      <a:pt x="24956" y="7760"/>
                      <a:pt x="24956" y="7340"/>
                    </a:cubicBezTo>
                    <a:lnTo>
                      <a:pt x="24956" y="6583"/>
                    </a:lnTo>
                    <a:cubicBezTo>
                      <a:pt x="24956" y="6183"/>
                      <a:pt x="24620" y="5847"/>
                      <a:pt x="24220" y="5847"/>
                    </a:cubicBezTo>
                    <a:lnTo>
                      <a:pt x="4163" y="5847"/>
                    </a:lnTo>
                    <a:lnTo>
                      <a:pt x="4163" y="5868"/>
                    </a:lnTo>
                    <a:cubicBezTo>
                      <a:pt x="3175" y="5847"/>
                      <a:pt x="2376" y="5069"/>
                      <a:pt x="2355" y="4102"/>
                    </a:cubicBezTo>
                    <a:cubicBezTo>
                      <a:pt x="2355" y="3072"/>
                      <a:pt x="3175" y="2252"/>
                      <a:pt x="4205" y="2252"/>
                    </a:cubicBezTo>
                    <a:lnTo>
                      <a:pt x="24220" y="2252"/>
                    </a:lnTo>
                    <a:cubicBezTo>
                      <a:pt x="24620" y="2252"/>
                      <a:pt x="24956" y="1915"/>
                      <a:pt x="24956" y="1495"/>
                    </a:cubicBezTo>
                    <a:lnTo>
                      <a:pt x="24956" y="759"/>
                    </a:lnTo>
                    <a:cubicBezTo>
                      <a:pt x="24956" y="339"/>
                      <a:pt x="24620" y="2"/>
                      <a:pt x="24220" y="2"/>
                    </a:cubicBezTo>
                    <a:lnTo>
                      <a:pt x="4163" y="2"/>
                    </a:lnTo>
                    <a:cubicBezTo>
                      <a:pt x="4125" y="1"/>
                      <a:pt x="4087" y="1"/>
                      <a:pt x="40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0" name="Google Shape;10203;p83">
                <a:extLst>
                  <a:ext uri="{FF2B5EF4-FFF2-40B4-BE49-F238E27FC236}">
                    <a16:creationId xmlns:a16="http://schemas.microsoft.com/office/drawing/2014/main" id="{78313F4C-42E3-FF00-5164-D0FD2A14F5D9}"/>
                  </a:ext>
                </a:extLst>
              </p:cNvPr>
              <p:cNvSpPr/>
              <p:nvPr/>
            </p:nvSpPr>
            <p:spPr>
              <a:xfrm>
                <a:off x="3864628" y="1956566"/>
                <a:ext cx="21426" cy="33688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2250" extrusionOk="0">
                    <a:moveTo>
                      <a:pt x="0" y="0"/>
                    </a:moveTo>
                    <a:lnTo>
                      <a:pt x="0" y="2250"/>
                    </a:lnTo>
                    <a:lnTo>
                      <a:pt x="673" y="2250"/>
                    </a:lnTo>
                    <a:cubicBezTo>
                      <a:pt x="1094" y="2250"/>
                      <a:pt x="1430" y="1913"/>
                      <a:pt x="1430" y="1493"/>
                    </a:cubicBezTo>
                    <a:lnTo>
                      <a:pt x="1430" y="757"/>
                    </a:lnTo>
                    <a:cubicBezTo>
                      <a:pt x="1430" y="337"/>
                      <a:pt x="1094" y="0"/>
                      <a:pt x="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1" name="Google Shape;10204;p83">
                <a:extLst>
                  <a:ext uri="{FF2B5EF4-FFF2-40B4-BE49-F238E27FC236}">
                    <a16:creationId xmlns:a16="http://schemas.microsoft.com/office/drawing/2014/main" id="{891FA335-C23E-5498-C325-F2B0BE4799EC}"/>
                  </a:ext>
                </a:extLst>
              </p:cNvPr>
              <p:cNvSpPr/>
              <p:nvPr/>
            </p:nvSpPr>
            <p:spPr>
              <a:xfrm>
                <a:off x="3864628" y="2044065"/>
                <a:ext cx="21426" cy="33703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2251" extrusionOk="0">
                    <a:moveTo>
                      <a:pt x="0" y="1"/>
                    </a:moveTo>
                    <a:lnTo>
                      <a:pt x="0" y="2251"/>
                    </a:lnTo>
                    <a:lnTo>
                      <a:pt x="673" y="2251"/>
                    </a:lnTo>
                    <a:cubicBezTo>
                      <a:pt x="1094" y="2251"/>
                      <a:pt x="1430" y="1914"/>
                      <a:pt x="1430" y="1494"/>
                    </a:cubicBezTo>
                    <a:lnTo>
                      <a:pt x="1430" y="737"/>
                    </a:lnTo>
                    <a:cubicBezTo>
                      <a:pt x="1430" y="337"/>
                      <a:pt x="1094" y="1"/>
                      <a:pt x="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2" name="Google Shape;10205;p83">
                <a:extLst>
                  <a:ext uri="{FF2B5EF4-FFF2-40B4-BE49-F238E27FC236}">
                    <a16:creationId xmlns:a16="http://schemas.microsoft.com/office/drawing/2014/main" id="{A933CEA0-BE86-6E01-7C84-6E8E8E19939F}"/>
                  </a:ext>
                </a:extLst>
              </p:cNvPr>
              <p:cNvSpPr/>
              <p:nvPr/>
            </p:nvSpPr>
            <p:spPr>
              <a:xfrm>
                <a:off x="3574401" y="2016995"/>
                <a:ext cx="52583" cy="52733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522" extrusionOk="0">
                    <a:moveTo>
                      <a:pt x="736" y="1"/>
                    </a:moveTo>
                    <a:cubicBezTo>
                      <a:pt x="336" y="1"/>
                      <a:pt x="0" y="337"/>
                      <a:pt x="0" y="758"/>
                    </a:cubicBezTo>
                    <a:lnTo>
                      <a:pt x="0" y="2776"/>
                    </a:lnTo>
                    <a:cubicBezTo>
                      <a:pt x="0" y="3205"/>
                      <a:pt x="349" y="3521"/>
                      <a:pt x="752" y="3521"/>
                    </a:cubicBezTo>
                    <a:cubicBezTo>
                      <a:pt x="843" y="3521"/>
                      <a:pt x="937" y="3505"/>
                      <a:pt x="1030" y="3470"/>
                    </a:cubicBezTo>
                    <a:lnTo>
                      <a:pt x="1787" y="3155"/>
                    </a:lnTo>
                    <a:lnTo>
                      <a:pt x="2460" y="3449"/>
                    </a:lnTo>
                    <a:cubicBezTo>
                      <a:pt x="2560" y="3491"/>
                      <a:pt x="2662" y="3510"/>
                      <a:pt x="2760" y="3510"/>
                    </a:cubicBezTo>
                    <a:cubicBezTo>
                      <a:pt x="3160" y="3510"/>
                      <a:pt x="3511" y="3193"/>
                      <a:pt x="3511" y="2755"/>
                    </a:cubicBezTo>
                    <a:lnTo>
                      <a:pt x="3511" y="758"/>
                    </a:lnTo>
                    <a:cubicBezTo>
                      <a:pt x="3511" y="337"/>
                      <a:pt x="3175" y="1"/>
                      <a:pt x="2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3" name="Google Shape;10206;p83">
                <a:extLst>
                  <a:ext uri="{FF2B5EF4-FFF2-40B4-BE49-F238E27FC236}">
                    <a16:creationId xmlns:a16="http://schemas.microsoft.com/office/drawing/2014/main" id="{E8D5CD57-0833-A4B2-8E59-A3004078D1DA}"/>
                  </a:ext>
                </a:extLst>
              </p:cNvPr>
              <p:cNvSpPr/>
              <p:nvPr/>
            </p:nvSpPr>
            <p:spPr>
              <a:xfrm>
                <a:off x="3536311" y="2111127"/>
                <a:ext cx="315740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21088" h="3596" extrusionOk="0">
                    <a:moveTo>
                      <a:pt x="0" y="0"/>
                    </a:moveTo>
                    <a:lnTo>
                      <a:pt x="0" y="3595"/>
                    </a:lnTo>
                    <a:lnTo>
                      <a:pt x="19300" y="3595"/>
                    </a:lnTo>
                    <a:cubicBezTo>
                      <a:pt x="20289" y="3595"/>
                      <a:pt x="21088" y="2796"/>
                      <a:pt x="21088" y="1808"/>
                    </a:cubicBezTo>
                    <a:cubicBezTo>
                      <a:pt x="21088" y="820"/>
                      <a:pt x="20289" y="0"/>
                      <a:pt x="19300" y="0"/>
                    </a:cubicBezTo>
                    <a:close/>
                  </a:path>
                </a:pathLst>
              </a:custGeom>
              <a:solidFill>
                <a:srgbClr val="F8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4" name="Google Shape;10207;p83">
                <a:extLst>
                  <a:ext uri="{FF2B5EF4-FFF2-40B4-BE49-F238E27FC236}">
                    <a16:creationId xmlns:a16="http://schemas.microsoft.com/office/drawing/2014/main" id="{76D5570F-E485-E1DF-02DB-EC2091251A60}"/>
                  </a:ext>
                </a:extLst>
              </p:cNvPr>
              <p:cNvSpPr/>
              <p:nvPr/>
            </p:nvSpPr>
            <p:spPr>
              <a:xfrm>
                <a:off x="3536311" y="2111127"/>
                <a:ext cx="315740" cy="53841"/>
              </a:xfrm>
              <a:custGeom>
                <a:avLst/>
                <a:gdLst/>
                <a:ahLst/>
                <a:cxnLst/>
                <a:rect l="l" t="t" r="r" b="b"/>
                <a:pathLst>
                  <a:path w="21088" h="3596" extrusionOk="0">
                    <a:moveTo>
                      <a:pt x="19279" y="0"/>
                    </a:moveTo>
                    <a:cubicBezTo>
                      <a:pt x="19679" y="1178"/>
                      <a:pt x="18817" y="2397"/>
                      <a:pt x="17576" y="2397"/>
                    </a:cubicBezTo>
                    <a:lnTo>
                      <a:pt x="0" y="2397"/>
                    </a:lnTo>
                    <a:lnTo>
                      <a:pt x="0" y="3595"/>
                    </a:lnTo>
                    <a:lnTo>
                      <a:pt x="19300" y="3595"/>
                    </a:lnTo>
                    <a:cubicBezTo>
                      <a:pt x="20289" y="3595"/>
                      <a:pt x="21088" y="2796"/>
                      <a:pt x="21088" y="1808"/>
                    </a:cubicBezTo>
                    <a:cubicBezTo>
                      <a:pt x="21088" y="820"/>
                      <a:pt x="20289" y="0"/>
                      <a:pt x="19300" y="0"/>
                    </a:cubicBezTo>
                    <a:close/>
                  </a:path>
                </a:pathLst>
              </a:custGeom>
              <a:solidFill>
                <a:srgbClr val="E1E7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5" name="Google Shape;10208;p83">
                <a:extLst>
                  <a:ext uri="{FF2B5EF4-FFF2-40B4-BE49-F238E27FC236}">
                    <a16:creationId xmlns:a16="http://schemas.microsoft.com/office/drawing/2014/main" id="{FF2F5EC4-40E3-DCAB-D524-4C4085DDB42B}"/>
                  </a:ext>
                </a:extLst>
              </p:cNvPr>
              <p:cNvSpPr/>
              <p:nvPr/>
            </p:nvSpPr>
            <p:spPr>
              <a:xfrm>
                <a:off x="3513642" y="2077439"/>
                <a:ext cx="370509" cy="120888"/>
              </a:xfrm>
              <a:custGeom>
                <a:avLst/>
                <a:gdLst/>
                <a:ahLst/>
                <a:cxnLst/>
                <a:rect l="l" t="t" r="r" b="b"/>
                <a:pathLst>
                  <a:path w="24746" h="8074" extrusionOk="0">
                    <a:moveTo>
                      <a:pt x="757" y="1"/>
                    </a:moveTo>
                    <a:cubicBezTo>
                      <a:pt x="337" y="1"/>
                      <a:pt x="0" y="337"/>
                      <a:pt x="0" y="757"/>
                    </a:cubicBezTo>
                    <a:lnTo>
                      <a:pt x="0" y="1493"/>
                    </a:lnTo>
                    <a:cubicBezTo>
                      <a:pt x="0" y="1914"/>
                      <a:pt x="337" y="2250"/>
                      <a:pt x="757" y="2250"/>
                    </a:cubicBezTo>
                    <a:lnTo>
                      <a:pt x="20772" y="2250"/>
                    </a:lnTo>
                    <a:cubicBezTo>
                      <a:pt x="21782" y="2250"/>
                      <a:pt x="22602" y="3070"/>
                      <a:pt x="22602" y="4079"/>
                    </a:cubicBezTo>
                    <a:cubicBezTo>
                      <a:pt x="22602" y="5067"/>
                      <a:pt x="21803" y="5845"/>
                      <a:pt x="20814" y="5845"/>
                    </a:cubicBezTo>
                    <a:lnTo>
                      <a:pt x="20814" y="5824"/>
                    </a:lnTo>
                    <a:lnTo>
                      <a:pt x="757" y="5824"/>
                    </a:lnTo>
                    <a:cubicBezTo>
                      <a:pt x="337" y="5824"/>
                      <a:pt x="0" y="6161"/>
                      <a:pt x="0" y="6581"/>
                    </a:cubicBezTo>
                    <a:lnTo>
                      <a:pt x="0" y="7338"/>
                    </a:lnTo>
                    <a:cubicBezTo>
                      <a:pt x="0" y="7738"/>
                      <a:pt x="337" y="8074"/>
                      <a:pt x="757" y="8074"/>
                    </a:cubicBezTo>
                    <a:lnTo>
                      <a:pt x="20814" y="8074"/>
                    </a:lnTo>
                    <a:cubicBezTo>
                      <a:pt x="23001" y="8032"/>
                      <a:pt x="24746" y="6224"/>
                      <a:pt x="24746" y="4037"/>
                    </a:cubicBezTo>
                    <a:cubicBezTo>
                      <a:pt x="24746" y="1851"/>
                      <a:pt x="23001" y="64"/>
                      <a:pt x="20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6" name="Google Shape;10209;p83">
                <a:extLst>
                  <a:ext uri="{FF2B5EF4-FFF2-40B4-BE49-F238E27FC236}">
                    <a16:creationId xmlns:a16="http://schemas.microsoft.com/office/drawing/2014/main" id="{DE093E28-F250-E6B5-7216-BE53BC61C8C3}"/>
                  </a:ext>
                </a:extLst>
              </p:cNvPr>
              <p:cNvSpPr/>
              <p:nvPr/>
            </p:nvSpPr>
            <p:spPr>
              <a:xfrm>
                <a:off x="3806385" y="2077753"/>
                <a:ext cx="77767" cy="120888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8074" extrusionOk="0">
                    <a:moveTo>
                      <a:pt x="1" y="1"/>
                    </a:moveTo>
                    <a:cubicBezTo>
                      <a:pt x="2188" y="43"/>
                      <a:pt x="3933" y="1851"/>
                      <a:pt x="3933" y="4037"/>
                    </a:cubicBezTo>
                    <a:cubicBezTo>
                      <a:pt x="3933" y="6224"/>
                      <a:pt x="2188" y="8011"/>
                      <a:pt x="1" y="8074"/>
                    </a:cubicBezTo>
                    <a:lnTo>
                      <a:pt x="1262" y="8074"/>
                    </a:lnTo>
                    <a:cubicBezTo>
                      <a:pt x="3449" y="8011"/>
                      <a:pt x="5194" y="6224"/>
                      <a:pt x="5194" y="4037"/>
                    </a:cubicBezTo>
                    <a:cubicBezTo>
                      <a:pt x="5194" y="1851"/>
                      <a:pt x="3449" y="43"/>
                      <a:pt x="1262" y="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67" name="Google Shape;10210;p83">
                <a:extLst>
                  <a:ext uri="{FF2B5EF4-FFF2-40B4-BE49-F238E27FC236}">
                    <a16:creationId xmlns:a16="http://schemas.microsoft.com/office/drawing/2014/main" id="{9C116F73-56E1-21DE-6946-B1493445F8C6}"/>
                  </a:ext>
                </a:extLst>
              </p:cNvPr>
              <p:cNvSpPr/>
              <p:nvPr/>
            </p:nvSpPr>
            <p:spPr>
              <a:xfrm>
                <a:off x="3772397" y="2138182"/>
                <a:ext cx="52898" cy="52568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511" extrusionOk="0">
                    <a:moveTo>
                      <a:pt x="720" y="0"/>
                    </a:moveTo>
                    <a:cubicBezTo>
                      <a:pt x="317" y="0"/>
                      <a:pt x="0" y="329"/>
                      <a:pt x="0" y="737"/>
                    </a:cubicBezTo>
                    <a:lnTo>
                      <a:pt x="0" y="2734"/>
                    </a:lnTo>
                    <a:cubicBezTo>
                      <a:pt x="0" y="3173"/>
                      <a:pt x="365" y="3489"/>
                      <a:pt x="759" y="3489"/>
                    </a:cubicBezTo>
                    <a:cubicBezTo>
                      <a:pt x="856" y="3489"/>
                      <a:pt x="956" y="3470"/>
                      <a:pt x="1052" y="3428"/>
                    </a:cubicBezTo>
                    <a:lnTo>
                      <a:pt x="1745" y="3134"/>
                    </a:lnTo>
                    <a:lnTo>
                      <a:pt x="2502" y="3449"/>
                    </a:lnTo>
                    <a:cubicBezTo>
                      <a:pt x="2599" y="3491"/>
                      <a:pt x="2697" y="3510"/>
                      <a:pt x="2794" y="3510"/>
                    </a:cubicBezTo>
                    <a:cubicBezTo>
                      <a:pt x="3182" y="3510"/>
                      <a:pt x="3532" y="3197"/>
                      <a:pt x="3532" y="2776"/>
                    </a:cubicBezTo>
                    <a:lnTo>
                      <a:pt x="3532" y="737"/>
                    </a:lnTo>
                    <a:cubicBezTo>
                      <a:pt x="3532" y="349"/>
                      <a:pt x="3215" y="0"/>
                      <a:pt x="2811" y="0"/>
                    </a:cubicBezTo>
                    <a:cubicBezTo>
                      <a:pt x="2799" y="0"/>
                      <a:pt x="2787" y="1"/>
                      <a:pt x="2776" y="1"/>
                    </a:cubicBezTo>
                    <a:lnTo>
                      <a:pt x="757" y="1"/>
                    </a:lnTo>
                    <a:cubicBezTo>
                      <a:pt x="745" y="1"/>
                      <a:pt x="732" y="0"/>
                      <a:pt x="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</p:grpSp>
        <p:grpSp>
          <p:nvGrpSpPr>
            <p:cNvPr id="68" name="Google Shape;10267;p83">
              <a:extLst>
                <a:ext uri="{FF2B5EF4-FFF2-40B4-BE49-F238E27FC236}">
                  <a16:creationId xmlns:a16="http://schemas.microsoft.com/office/drawing/2014/main" id="{3D516A5E-DE2E-0858-B83B-0A351A154145}"/>
                </a:ext>
              </a:extLst>
            </p:cNvPr>
            <p:cNvGrpSpPr/>
            <p:nvPr/>
          </p:nvGrpSpPr>
          <p:grpSpPr>
            <a:xfrm>
              <a:off x="6606178" y="2321427"/>
              <a:ext cx="617429" cy="535292"/>
              <a:chOff x="3943638" y="3815072"/>
              <a:chExt cx="357932" cy="342676"/>
            </a:xfrm>
          </p:grpSpPr>
          <p:sp>
            <p:nvSpPr>
              <p:cNvPr id="69" name="Google Shape;10268;p83">
                <a:extLst>
                  <a:ext uri="{FF2B5EF4-FFF2-40B4-BE49-F238E27FC236}">
                    <a16:creationId xmlns:a16="http://schemas.microsoft.com/office/drawing/2014/main" id="{B4C9226B-7065-1E1E-0F05-373D6CBEAC20}"/>
                  </a:ext>
                </a:extLst>
              </p:cNvPr>
              <p:cNvSpPr/>
              <p:nvPr/>
            </p:nvSpPr>
            <p:spPr>
              <a:xfrm>
                <a:off x="4136918" y="3996389"/>
                <a:ext cx="87215" cy="87514"/>
              </a:xfrm>
              <a:custGeom>
                <a:avLst/>
                <a:gdLst/>
                <a:ahLst/>
                <a:cxnLst/>
                <a:rect l="l" t="t" r="r" b="b"/>
                <a:pathLst>
                  <a:path w="5825" h="5845" extrusionOk="0">
                    <a:moveTo>
                      <a:pt x="1073" y="0"/>
                    </a:moveTo>
                    <a:lnTo>
                      <a:pt x="1" y="1072"/>
                    </a:lnTo>
                    <a:lnTo>
                      <a:pt x="4752" y="5845"/>
                    </a:lnTo>
                    <a:lnTo>
                      <a:pt x="5824" y="4752"/>
                    </a:lnTo>
                    <a:lnTo>
                      <a:pt x="107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0" name="Google Shape;10269;p83">
                <a:extLst>
                  <a:ext uri="{FF2B5EF4-FFF2-40B4-BE49-F238E27FC236}">
                    <a16:creationId xmlns:a16="http://schemas.microsoft.com/office/drawing/2014/main" id="{55D4F421-C619-1A42-6D05-68D7D29AB330}"/>
                  </a:ext>
                </a:extLst>
              </p:cNvPr>
              <p:cNvSpPr/>
              <p:nvPr/>
            </p:nvSpPr>
            <p:spPr>
              <a:xfrm>
                <a:off x="4173750" y="4034240"/>
                <a:ext cx="127820" cy="123508"/>
              </a:xfrm>
              <a:custGeom>
                <a:avLst/>
                <a:gdLst/>
                <a:ahLst/>
                <a:cxnLst/>
                <a:rect l="l" t="t" r="r" b="b"/>
                <a:pathLst>
                  <a:path w="8537" h="8249" extrusionOk="0">
                    <a:moveTo>
                      <a:pt x="1790" y="0"/>
                    </a:moveTo>
                    <a:cubicBezTo>
                      <a:pt x="1628" y="0"/>
                      <a:pt x="1467" y="63"/>
                      <a:pt x="1346" y="184"/>
                    </a:cubicBezTo>
                    <a:lnTo>
                      <a:pt x="253" y="1299"/>
                    </a:lnTo>
                    <a:cubicBezTo>
                      <a:pt x="0" y="1530"/>
                      <a:pt x="0" y="1908"/>
                      <a:pt x="211" y="2161"/>
                    </a:cubicBezTo>
                    <a:lnTo>
                      <a:pt x="4983" y="7606"/>
                    </a:lnTo>
                    <a:cubicBezTo>
                      <a:pt x="5355" y="8032"/>
                      <a:pt x="5874" y="8248"/>
                      <a:pt x="6396" y="8248"/>
                    </a:cubicBezTo>
                    <a:cubicBezTo>
                      <a:pt x="6879" y="8248"/>
                      <a:pt x="7364" y="8064"/>
                      <a:pt x="7737" y="7690"/>
                    </a:cubicBezTo>
                    <a:lnTo>
                      <a:pt x="7758" y="7690"/>
                    </a:lnTo>
                    <a:cubicBezTo>
                      <a:pt x="8536" y="6912"/>
                      <a:pt x="8494" y="5651"/>
                      <a:pt x="7653" y="4936"/>
                    </a:cubicBezTo>
                    <a:lnTo>
                      <a:pt x="2208" y="163"/>
                    </a:lnTo>
                    <a:cubicBezTo>
                      <a:pt x="2087" y="53"/>
                      <a:pt x="1938" y="0"/>
                      <a:pt x="179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1" name="Google Shape;10270;p83">
                <a:extLst>
                  <a:ext uri="{FF2B5EF4-FFF2-40B4-BE49-F238E27FC236}">
                    <a16:creationId xmlns:a16="http://schemas.microsoft.com/office/drawing/2014/main" id="{275AF045-9829-C4D6-1012-1AE75317C0BE}"/>
                  </a:ext>
                </a:extLst>
              </p:cNvPr>
              <p:cNvSpPr/>
              <p:nvPr/>
            </p:nvSpPr>
            <p:spPr>
              <a:xfrm>
                <a:off x="4173750" y="4042969"/>
                <a:ext cx="122460" cy="114779"/>
              </a:xfrm>
              <a:custGeom>
                <a:avLst/>
                <a:gdLst/>
                <a:ahLst/>
                <a:cxnLst/>
                <a:rect l="l" t="t" r="r" b="b"/>
                <a:pathLst>
                  <a:path w="8179" h="7666" extrusionOk="0">
                    <a:moveTo>
                      <a:pt x="967" y="1"/>
                    </a:moveTo>
                    <a:lnTo>
                      <a:pt x="253" y="716"/>
                    </a:lnTo>
                    <a:cubicBezTo>
                      <a:pt x="0" y="947"/>
                      <a:pt x="0" y="1325"/>
                      <a:pt x="211" y="1578"/>
                    </a:cubicBezTo>
                    <a:lnTo>
                      <a:pt x="4983" y="7023"/>
                    </a:lnTo>
                    <a:cubicBezTo>
                      <a:pt x="5366" y="7449"/>
                      <a:pt x="5884" y="7665"/>
                      <a:pt x="6404" y="7665"/>
                    </a:cubicBezTo>
                    <a:cubicBezTo>
                      <a:pt x="6883" y="7665"/>
                      <a:pt x="7364" y="7481"/>
                      <a:pt x="7737" y="7107"/>
                    </a:cubicBezTo>
                    <a:cubicBezTo>
                      <a:pt x="7927" y="6918"/>
                      <a:pt x="8095" y="6666"/>
                      <a:pt x="8179" y="6413"/>
                    </a:cubicBezTo>
                    <a:lnTo>
                      <a:pt x="8179" y="6413"/>
                    </a:lnTo>
                    <a:cubicBezTo>
                      <a:pt x="7964" y="6493"/>
                      <a:pt x="7742" y="6532"/>
                      <a:pt x="7523" y="6532"/>
                    </a:cubicBezTo>
                    <a:cubicBezTo>
                      <a:pt x="6991" y="6532"/>
                      <a:pt x="6476" y="6304"/>
                      <a:pt x="6118" y="5888"/>
                    </a:cubicBezTo>
                    <a:lnTo>
                      <a:pt x="967" y="1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2" name="Google Shape;10271;p83">
                <a:extLst>
                  <a:ext uri="{FF2B5EF4-FFF2-40B4-BE49-F238E27FC236}">
                    <a16:creationId xmlns:a16="http://schemas.microsoft.com/office/drawing/2014/main" id="{7EF9F379-D990-9939-DA32-EAE7E1B39312}"/>
                  </a:ext>
                </a:extLst>
              </p:cNvPr>
              <p:cNvSpPr/>
              <p:nvPr/>
            </p:nvSpPr>
            <p:spPr>
              <a:xfrm>
                <a:off x="3943638" y="3815072"/>
                <a:ext cx="268846" cy="245235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6379" extrusionOk="0">
                    <a:moveTo>
                      <a:pt x="8978" y="0"/>
                    </a:moveTo>
                    <a:cubicBezTo>
                      <a:pt x="6886" y="0"/>
                      <a:pt x="4794" y="799"/>
                      <a:pt x="3196" y="2397"/>
                    </a:cubicBezTo>
                    <a:cubicBezTo>
                      <a:pt x="1" y="5593"/>
                      <a:pt x="1" y="10786"/>
                      <a:pt x="3196" y="13981"/>
                    </a:cubicBezTo>
                    <a:cubicBezTo>
                      <a:pt x="4794" y="15579"/>
                      <a:pt x="6886" y="16378"/>
                      <a:pt x="8978" y="16378"/>
                    </a:cubicBezTo>
                    <a:cubicBezTo>
                      <a:pt x="11070" y="16378"/>
                      <a:pt x="13162" y="15579"/>
                      <a:pt x="14760" y="13981"/>
                    </a:cubicBezTo>
                    <a:cubicBezTo>
                      <a:pt x="17955" y="10786"/>
                      <a:pt x="17955" y="5593"/>
                      <a:pt x="14760" y="2397"/>
                    </a:cubicBezTo>
                    <a:cubicBezTo>
                      <a:pt x="13162" y="799"/>
                      <a:pt x="11070" y="0"/>
                      <a:pt x="897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3" name="Google Shape;10272;p83">
                <a:extLst>
                  <a:ext uri="{FF2B5EF4-FFF2-40B4-BE49-F238E27FC236}">
                    <a16:creationId xmlns:a16="http://schemas.microsoft.com/office/drawing/2014/main" id="{8F5D2F1A-693A-9A12-8475-9B69F27D4157}"/>
                  </a:ext>
                </a:extLst>
              </p:cNvPr>
              <p:cNvSpPr/>
              <p:nvPr/>
            </p:nvSpPr>
            <p:spPr>
              <a:xfrm>
                <a:off x="3974795" y="3843715"/>
                <a:ext cx="206516" cy="187860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2547" extrusionOk="0">
                    <a:moveTo>
                      <a:pt x="6897" y="0"/>
                    </a:moveTo>
                    <a:cubicBezTo>
                      <a:pt x="5294" y="0"/>
                      <a:pt x="3691" y="610"/>
                      <a:pt x="2461" y="1829"/>
                    </a:cubicBezTo>
                    <a:cubicBezTo>
                      <a:pt x="1" y="4289"/>
                      <a:pt x="1" y="8263"/>
                      <a:pt x="2461" y="10702"/>
                    </a:cubicBezTo>
                    <a:cubicBezTo>
                      <a:pt x="3691" y="11932"/>
                      <a:pt x="5294" y="12547"/>
                      <a:pt x="6897" y="12547"/>
                    </a:cubicBezTo>
                    <a:cubicBezTo>
                      <a:pt x="8500" y="12547"/>
                      <a:pt x="10103" y="11932"/>
                      <a:pt x="11333" y="10702"/>
                    </a:cubicBezTo>
                    <a:cubicBezTo>
                      <a:pt x="13793" y="8263"/>
                      <a:pt x="13793" y="4289"/>
                      <a:pt x="11333" y="1829"/>
                    </a:cubicBezTo>
                    <a:cubicBezTo>
                      <a:pt x="10103" y="610"/>
                      <a:pt x="8500" y="0"/>
                      <a:pt x="6897" y="0"/>
                    </a:cubicBezTo>
                    <a:close/>
                  </a:path>
                </a:pathLst>
              </a:custGeom>
              <a:solidFill>
                <a:srgbClr val="C1CE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4" name="Google Shape;10273;p83">
                <a:extLst>
                  <a:ext uri="{FF2B5EF4-FFF2-40B4-BE49-F238E27FC236}">
                    <a16:creationId xmlns:a16="http://schemas.microsoft.com/office/drawing/2014/main" id="{C8D07DFA-E6E9-AFF0-BACB-6322E95104C8}"/>
                  </a:ext>
                </a:extLst>
              </p:cNvPr>
              <p:cNvSpPr/>
              <p:nvPr/>
            </p:nvSpPr>
            <p:spPr>
              <a:xfrm>
                <a:off x="3973538" y="3863538"/>
                <a:ext cx="178817" cy="16785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11211" extrusionOk="0">
                    <a:moveTo>
                      <a:pt x="3134" y="1"/>
                    </a:moveTo>
                    <a:cubicBezTo>
                      <a:pt x="2923" y="148"/>
                      <a:pt x="2734" y="337"/>
                      <a:pt x="2545" y="527"/>
                    </a:cubicBezTo>
                    <a:cubicBezTo>
                      <a:pt x="1" y="3070"/>
                      <a:pt x="148" y="7254"/>
                      <a:pt x="2860" y="9651"/>
                    </a:cubicBezTo>
                    <a:cubicBezTo>
                      <a:pt x="4056" y="10699"/>
                      <a:pt x="5530" y="11211"/>
                      <a:pt x="6995" y="11211"/>
                    </a:cubicBezTo>
                    <a:cubicBezTo>
                      <a:pt x="8853" y="11211"/>
                      <a:pt x="10697" y="10388"/>
                      <a:pt x="11943" y="8789"/>
                    </a:cubicBezTo>
                    <a:lnTo>
                      <a:pt x="11943" y="8789"/>
                    </a:lnTo>
                    <a:cubicBezTo>
                      <a:pt x="10805" y="9668"/>
                      <a:pt x="9455" y="10100"/>
                      <a:pt x="8111" y="10100"/>
                    </a:cubicBezTo>
                    <a:cubicBezTo>
                      <a:pt x="6499" y="10100"/>
                      <a:pt x="4896" y="9479"/>
                      <a:pt x="3680" y="8263"/>
                    </a:cubicBezTo>
                    <a:cubicBezTo>
                      <a:pt x="1452" y="6035"/>
                      <a:pt x="1220" y="2482"/>
                      <a:pt x="3134" y="1"/>
                    </a:cubicBezTo>
                    <a:close/>
                  </a:path>
                </a:pathLst>
              </a:custGeom>
              <a:solidFill>
                <a:srgbClr val="A3B6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5" name="Google Shape;10274;p83">
                <a:extLst>
                  <a:ext uri="{FF2B5EF4-FFF2-40B4-BE49-F238E27FC236}">
                    <a16:creationId xmlns:a16="http://schemas.microsoft.com/office/drawing/2014/main" id="{9012D8EB-DC56-62D7-FC25-CC78A6B47E75}"/>
                  </a:ext>
                </a:extLst>
              </p:cNvPr>
              <p:cNvSpPr/>
              <p:nvPr/>
            </p:nvSpPr>
            <p:spPr>
              <a:xfrm>
                <a:off x="4028008" y="3869842"/>
                <a:ext cx="102202" cy="29017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1938" extrusionOk="0">
                    <a:moveTo>
                      <a:pt x="3332" y="0"/>
                    </a:moveTo>
                    <a:cubicBezTo>
                      <a:pt x="2171" y="0"/>
                      <a:pt x="1009" y="442"/>
                      <a:pt x="126" y="1325"/>
                    </a:cubicBezTo>
                    <a:cubicBezTo>
                      <a:pt x="0" y="1451"/>
                      <a:pt x="0" y="1661"/>
                      <a:pt x="126" y="1808"/>
                    </a:cubicBezTo>
                    <a:cubicBezTo>
                      <a:pt x="189" y="1872"/>
                      <a:pt x="273" y="1903"/>
                      <a:pt x="360" y="1903"/>
                    </a:cubicBezTo>
                    <a:cubicBezTo>
                      <a:pt x="447" y="1903"/>
                      <a:pt x="536" y="1872"/>
                      <a:pt x="610" y="1808"/>
                    </a:cubicBezTo>
                    <a:cubicBezTo>
                      <a:pt x="1356" y="1052"/>
                      <a:pt x="2344" y="673"/>
                      <a:pt x="3332" y="673"/>
                    </a:cubicBezTo>
                    <a:cubicBezTo>
                      <a:pt x="4321" y="673"/>
                      <a:pt x="5309" y="1052"/>
                      <a:pt x="6055" y="1808"/>
                    </a:cubicBezTo>
                    <a:cubicBezTo>
                      <a:pt x="6131" y="1900"/>
                      <a:pt x="6220" y="1937"/>
                      <a:pt x="6307" y="1937"/>
                    </a:cubicBezTo>
                    <a:cubicBezTo>
                      <a:pt x="6580" y="1937"/>
                      <a:pt x="6826" y="1564"/>
                      <a:pt x="6539" y="1325"/>
                    </a:cubicBezTo>
                    <a:cubicBezTo>
                      <a:pt x="5656" y="442"/>
                      <a:pt x="4494" y="0"/>
                      <a:pt x="3332" y="0"/>
                    </a:cubicBezTo>
                    <a:close/>
                  </a:path>
                </a:pathLst>
              </a:custGeom>
              <a:solidFill>
                <a:srgbClr val="F8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6" name="Google Shape;10275;p83">
                <a:extLst>
                  <a:ext uri="{FF2B5EF4-FFF2-40B4-BE49-F238E27FC236}">
                    <a16:creationId xmlns:a16="http://schemas.microsoft.com/office/drawing/2014/main" id="{17E2BFF8-5158-886E-8F89-DC64304065CC}"/>
                  </a:ext>
                </a:extLst>
              </p:cNvPr>
              <p:cNvSpPr/>
              <p:nvPr/>
            </p:nvSpPr>
            <p:spPr>
              <a:xfrm>
                <a:off x="4173750" y="4034240"/>
                <a:ext cx="51640" cy="50936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3402" extrusionOk="0">
                    <a:moveTo>
                      <a:pt x="1790" y="0"/>
                    </a:moveTo>
                    <a:cubicBezTo>
                      <a:pt x="1628" y="0"/>
                      <a:pt x="1467" y="63"/>
                      <a:pt x="1346" y="184"/>
                    </a:cubicBezTo>
                    <a:lnTo>
                      <a:pt x="253" y="1299"/>
                    </a:lnTo>
                    <a:cubicBezTo>
                      <a:pt x="0" y="1530"/>
                      <a:pt x="0" y="1908"/>
                      <a:pt x="211" y="2140"/>
                    </a:cubicBezTo>
                    <a:lnTo>
                      <a:pt x="1304" y="3401"/>
                    </a:lnTo>
                    <a:lnTo>
                      <a:pt x="3448" y="1257"/>
                    </a:lnTo>
                    <a:lnTo>
                      <a:pt x="2208" y="163"/>
                    </a:lnTo>
                    <a:cubicBezTo>
                      <a:pt x="2087" y="53"/>
                      <a:pt x="1938" y="0"/>
                      <a:pt x="1790" y="0"/>
                    </a:cubicBezTo>
                    <a:close/>
                  </a:path>
                </a:pathLst>
              </a:custGeom>
              <a:solidFill>
                <a:srgbClr val="CB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77" name="Google Shape;10276;p83">
                <a:extLst>
                  <a:ext uri="{FF2B5EF4-FFF2-40B4-BE49-F238E27FC236}">
                    <a16:creationId xmlns:a16="http://schemas.microsoft.com/office/drawing/2014/main" id="{1D34C6D9-38E4-795B-44D9-219A49E950F7}"/>
                  </a:ext>
                </a:extLst>
              </p:cNvPr>
              <p:cNvSpPr/>
              <p:nvPr/>
            </p:nvSpPr>
            <p:spPr>
              <a:xfrm>
                <a:off x="4173750" y="4042969"/>
                <a:ext cx="36533" cy="42207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819" extrusionOk="0">
                    <a:moveTo>
                      <a:pt x="967" y="1"/>
                    </a:moveTo>
                    <a:lnTo>
                      <a:pt x="253" y="716"/>
                    </a:lnTo>
                    <a:cubicBezTo>
                      <a:pt x="0" y="947"/>
                      <a:pt x="0" y="1325"/>
                      <a:pt x="211" y="1578"/>
                    </a:cubicBezTo>
                    <a:lnTo>
                      <a:pt x="1304" y="2818"/>
                    </a:lnTo>
                    <a:lnTo>
                      <a:pt x="2439" y="1662"/>
                    </a:lnTo>
                    <a:lnTo>
                      <a:pt x="967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</p:grpSp>
        <p:grpSp>
          <p:nvGrpSpPr>
            <p:cNvPr id="78" name="Google Shape;10328;p83">
              <a:extLst>
                <a:ext uri="{FF2B5EF4-FFF2-40B4-BE49-F238E27FC236}">
                  <a16:creationId xmlns:a16="http://schemas.microsoft.com/office/drawing/2014/main" id="{596D50FA-1F9A-C3C7-6E2B-69FE2975B416}"/>
                </a:ext>
              </a:extLst>
            </p:cNvPr>
            <p:cNvGrpSpPr/>
            <p:nvPr/>
          </p:nvGrpSpPr>
          <p:grpSpPr>
            <a:xfrm>
              <a:off x="6751707" y="4212124"/>
              <a:ext cx="482048" cy="628980"/>
              <a:chOff x="1341612" y="3340055"/>
              <a:chExt cx="259399" cy="370525"/>
            </a:xfrm>
          </p:grpSpPr>
          <p:sp>
            <p:nvSpPr>
              <p:cNvPr id="79" name="Google Shape;10329;p83">
                <a:extLst>
                  <a:ext uri="{FF2B5EF4-FFF2-40B4-BE49-F238E27FC236}">
                    <a16:creationId xmlns:a16="http://schemas.microsoft.com/office/drawing/2014/main" id="{E7F293D9-59D1-41DD-DD5A-61277406715E}"/>
                  </a:ext>
                </a:extLst>
              </p:cNvPr>
              <p:cNvSpPr/>
              <p:nvPr/>
            </p:nvSpPr>
            <p:spPr>
              <a:xfrm>
                <a:off x="1383954" y="3340055"/>
                <a:ext cx="43615" cy="35664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2382" extrusionOk="0">
                    <a:moveTo>
                      <a:pt x="999" y="0"/>
                    </a:moveTo>
                    <a:cubicBezTo>
                      <a:pt x="452" y="0"/>
                      <a:pt x="11" y="442"/>
                      <a:pt x="11" y="989"/>
                    </a:cubicBezTo>
                    <a:lnTo>
                      <a:pt x="11" y="2019"/>
                    </a:lnTo>
                    <a:cubicBezTo>
                      <a:pt x="0" y="2260"/>
                      <a:pt x="179" y="2381"/>
                      <a:pt x="360" y="2381"/>
                    </a:cubicBezTo>
                    <a:cubicBezTo>
                      <a:pt x="542" y="2381"/>
                      <a:pt x="726" y="2260"/>
                      <a:pt x="726" y="2019"/>
                    </a:cubicBezTo>
                    <a:lnTo>
                      <a:pt x="726" y="989"/>
                    </a:lnTo>
                    <a:cubicBezTo>
                      <a:pt x="726" y="841"/>
                      <a:pt x="852" y="736"/>
                      <a:pt x="999" y="736"/>
                    </a:cubicBezTo>
                    <a:lnTo>
                      <a:pt x="1924" y="736"/>
                    </a:lnTo>
                    <a:cubicBezTo>
                      <a:pt x="2071" y="736"/>
                      <a:pt x="2197" y="841"/>
                      <a:pt x="2197" y="989"/>
                    </a:cubicBezTo>
                    <a:lnTo>
                      <a:pt x="2197" y="2019"/>
                    </a:lnTo>
                    <a:cubicBezTo>
                      <a:pt x="2197" y="2260"/>
                      <a:pt x="2376" y="2381"/>
                      <a:pt x="2555" y="2381"/>
                    </a:cubicBezTo>
                    <a:cubicBezTo>
                      <a:pt x="2733" y="2381"/>
                      <a:pt x="2912" y="2260"/>
                      <a:pt x="2912" y="2019"/>
                    </a:cubicBezTo>
                    <a:lnTo>
                      <a:pt x="2912" y="989"/>
                    </a:lnTo>
                    <a:cubicBezTo>
                      <a:pt x="2912" y="442"/>
                      <a:pt x="2471" y="0"/>
                      <a:pt x="1924" y="0"/>
                    </a:cubicBezTo>
                    <a:close/>
                  </a:path>
                </a:pathLst>
              </a:custGeom>
              <a:solidFill>
                <a:srgbClr val="344D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0" name="Google Shape;10330;p83">
                <a:extLst>
                  <a:ext uri="{FF2B5EF4-FFF2-40B4-BE49-F238E27FC236}">
                    <a16:creationId xmlns:a16="http://schemas.microsoft.com/office/drawing/2014/main" id="{1D7FEF23-8D9B-40F4-6094-B0E985C51A8E}"/>
                  </a:ext>
                </a:extLst>
              </p:cNvPr>
              <p:cNvSpPr/>
              <p:nvPr/>
            </p:nvSpPr>
            <p:spPr>
              <a:xfrm>
                <a:off x="1363966" y="3403329"/>
                <a:ext cx="237045" cy="307251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20521" extrusionOk="0">
                    <a:moveTo>
                      <a:pt x="736" y="0"/>
                    </a:moveTo>
                    <a:cubicBezTo>
                      <a:pt x="337" y="0"/>
                      <a:pt x="0" y="337"/>
                      <a:pt x="0" y="757"/>
                    </a:cubicBezTo>
                    <a:lnTo>
                      <a:pt x="0" y="19763"/>
                    </a:lnTo>
                    <a:cubicBezTo>
                      <a:pt x="0" y="20184"/>
                      <a:pt x="337" y="20520"/>
                      <a:pt x="736" y="20520"/>
                    </a:cubicBezTo>
                    <a:lnTo>
                      <a:pt x="15075" y="20520"/>
                    </a:lnTo>
                    <a:cubicBezTo>
                      <a:pt x="15495" y="20520"/>
                      <a:pt x="15832" y="20184"/>
                      <a:pt x="15832" y="19763"/>
                    </a:cubicBezTo>
                    <a:lnTo>
                      <a:pt x="15832" y="757"/>
                    </a:lnTo>
                    <a:cubicBezTo>
                      <a:pt x="15832" y="337"/>
                      <a:pt x="15495" y="0"/>
                      <a:pt x="15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1" name="Google Shape;10331;p83">
                <a:extLst>
                  <a:ext uri="{FF2B5EF4-FFF2-40B4-BE49-F238E27FC236}">
                    <a16:creationId xmlns:a16="http://schemas.microsoft.com/office/drawing/2014/main" id="{EF4F9DFC-819C-1EAA-EB25-88DA05030C62}"/>
                  </a:ext>
                </a:extLst>
              </p:cNvPr>
              <p:cNvSpPr/>
              <p:nvPr/>
            </p:nvSpPr>
            <p:spPr>
              <a:xfrm>
                <a:off x="1341612" y="3371839"/>
                <a:ext cx="237045" cy="306936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20500" extrusionOk="0">
                    <a:moveTo>
                      <a:pt x="736" y="1"/>
                    </a:moveTo>
                    <a:cubicBezTo>
                      <a:pt x="337" y="1"/>
                      <a:pt x="1" y="337"/>
                      <a:pt x="1" y="737"/>
                    </a:cubicBezTo>
                    <a:lnTo>
                      <a:pt x="1" y="19764"/>
                    </a:lnTo>
                    <a:cubicBezTo>
                      <a:pt x="1" y="20163"/>
                      <a:pt x="337" y="20500"/>
                      <a:pt x="736" y="20500"/>
                    </a:cubicBezTo>
                    <a:lnTo>
                      <a:pt x="15075" y="20500"/>
                    </a:lnTo>
                    <a:cubicBezTo>
                      <a:pt x="15495" y="20500"/>
                      <a:pt x="15832" y="20163"/>
                      <a:pt x="15832" y="19743"/>
                    </a:cubicBezTo>
                    <a:lnTo>
                      <a:pt x="15832" y="737"/>
                    </a:lnTo>
                    <a:cubicBezTo>
                      <a:pt x="15832" y="337"/>
                      <a:pt x="15495" y="1"/>
                      <a:pt x="15075" y="1"/>
                    </a:cubicBezTo>
                    <a:close/>
                  </a:path>
                </a:pathLst>
              </a:custGeom>
              <a:solidFill>
                <a:srgbClr val="FBFC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2" name="Google Shape;10332;p83">
                <a:extLst>
                  <a:ext uri="{FF2B5EF4-FFF2-40B4-BE49-F238E27FC236}">
                    <a16:creationId xmlns:a16="http://schemas.microsoft.com/office/drawing/2014/main" id="{223713A6-AFB8-434B-045B-11B8728CAB2F}"/>
                  </a:ext>
                </a:extLst>
              </p:cNvPr>
              <p:cNvSpPr/>
              <p:nvPr/>
            </p:nvSpPr>
            <p:spPr>
              <a:xfrm>
                <a:off x="1556303" y="3371841"/>
                <a:ext cx="22354" cy="306936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20500" extrusionOk="0">
                    <a:moveTo>
                      <a:pt x="0" y="1"/>
                    </a:moveTo>
                    <a:lnTo>
                      <a:pt x="0" y="20500"/>
                    </a:lnTo>
                    <a:lnTo>
                      <a:pt x="736" y="20500"/>
                    </a:lnTo>
                    <a:cubicBezTo>
                      <a:pt x="1156" y="20500"/>
                      <a:pt x="1493" y="20163"/>
                      <a:pt x="1493" y="19743"/>
                    </a:cubicBezTo>
                    <a:lnTo>
                      <a:pt x="1493" y="737"/>
                    </a:lnTo>
                    <a:cubicBezTo>
                      <a:pt x="1493" y="337"/>
                      <a:pt x="1156" y="1"/>
                      <a:pt x="736" y="1"/>
                    </a:cubicBezTo>
                    <a:close/>
                  </a:path>
                </a:pathLst>
              </a:custGeom>
              <a:solidFill>
                <a:srgbClr val="F5F7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3" name="Google Shape;10333;p83">
                <a:extLst>
                  <a:ext uri="{FF2B5EF4-FFF2-40B4-BE49-F238E27FC236}">
                    <a16:creationId xmlns:a16="http://schemas.microsoft.com/office/drawing/2014/main" id="{EC922756-D857-BE87-8DAD-EA85E2C1A854}"/>
                  </a:ext>
                </a:extLst>
              </p:cNvPr>
              <p:cNvSpPr/>
              <p:nvPr/>
            </p:nvSpPr>
            <p:spPr>
              <a:xfrm>
                <a:off x="1379387" y="3455583"/>
                <a:ext cx="4470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986" extrusionOk="0">
                    <a:moveTo>
                      <a:pt x="190" y="0"/>
                    </a:moveTo>
                    <a:cubicBezTo>
                      <a:pt x="85" y="0"/>
                      <a:pt x="0" y="84"/>
                      <a:pt x="0" y="190"/>
                    </a:cubicBezTo>
                    <a:lnTo>
                      <a:pt x="0" y="2797"/>
                    </a:lnTo>
                    <a:cubicBezTo>
                      <a:pt x="0" y="2902"/>
                      <a:pt x="85" y="2986"/>
                      <a:pt x="190" y="2986"/>
                    </a:cubicBezTo>
                    <a:lnTo>
                      <a:pt x="2797" y="2986"/>
                    </a:lnTo>
                    <a:cubicBezTo>
                      <a:pt x="2902" y="2986"/>
                      <a:pt x="2986" y="2902"/>
                      <a:pt x="2986" y="2797"/>
                    </a:cubicBezTo>
                    <a:lnTo>
                      <a:pt x="2986" y="190"/>
                    </a:lnTo>
                    <a:cubicBezTo>
                      <a:pt x="2986" y="84"/>
                      <a:pt x="2902" y="0"/>
                      <a:pt x="2797" y="0"/>
                    </a:cubicBezTo>
                    <a:close/>
                  </a:path>
                </a:pathLst>
              </a:custGeom>
              <a:solidFill>
                <a:srgbClr val="D1DB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4" name="Google Shape;10334;p83">
                <a:extLst>
                  <a:ext uri="{FF2B5EF4-FFF2-40B4-BE49-F238E27FC236}">
                    <a16:creationId xmlns:a16="http://schemas.microsoft.com/office/drawing/2014/main" id="{DB3DE242-10E2-6ECF-E5E8-C29366BCA4D9}"/>
                  </a:ext>
                </a:extLst>
              </p:cNvPr>
              <p:cNvSpPr/>
              <p:nvPr/>
            </p:nvSpPr>
            <p:spPr>
              <a:xfrm>
                <a:off x="1379387" y="3527975"/>
                <a:ext cx="44708" cy="44723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987" extrusionOk="0">
                    <a:moveTo>
                      <a:pt x="190" y="1"/>
                    </a:moveTo>
                    <a:cubicBezTo>
                      <a:pt x="85" y="1"/>
                      <a:pt x="0" y="85"/>
                      <a:pt x="0" y="190"/>
                    </a:cubicBezTo>
                    <a:lnTo>
                      <a:pt x="0" y="2776"/>
                    </a:lnTo>
                    <a:cubicBezTo>
                      <a:pt x="0" y="2881"/>
                      <a:pt x="85" y="2986"/>
                      <a:pt x="190" y="2986"/>
                    </a:cubicBezTo>
                    <a:lnTo>
                      <a:pt x="2797" y="2986"/>
                    </a:lnTo>
                    <a:cubicBezTo>
                      <a:pt x="2902" y="2986"/>
                      <a:pt x="2986" y="2881"/>
                      <a:pt x="2986" y="2776"/>
                    </a:cubicBezTo>
                    <a:lnTo>
                      <a:pt x="2986" y="190"/>
                    </a:lnTo>
                    <a:cubicBezTo>
                      <a:pt x="2986" y="85"/>
                      <a:pt x="2902" y="1"/>
                      <a:pt x="2797" y="1"/>
                    </a:cubicBez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5" name="Google Shape;10335;p83">
                <a:extLst>
                  <a:ext uri="{FF2B5EF4-FFF2-40B4-BE49-F238E27FC236}">
                    <a16:creationId xmlns:a16="http://schemas.microsoft.com/office/drawing/2014/main" id="{F50FAAA9-BA00-1C7B-6A74-D389771CF224}"/>
                  </a:ext>
                </a:extLst>
              </p:cNvPr>
              <p:cNvSpPr/>
              <p:nvPr/>
            </p:nvSpPr>
            <p:spPr>
              <a:xfrm>
                <a:off x="1379387" y="3600067"/>
                <a:ext cx="4470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986" extrusionOk="0">
                    <a:moveTo>
                      <a:pt x="190" y="1"/>
                    </a:moveTo>
                    <a:cubicBezTo>
                      <a:pt x="85" y="1"/>
                      <a:pt x="0" y="85"/>
                      <a:pt x="0" y="211"/>
                    </a:cubicBezTo>
                    <a:lnTo>
                      <a:pt x="0" y="2797"/>
                    </a:lnTo>
                    <a:cubicBezTo>
                      <a:pt x="0" y="2902"/>
                      <a:pt x="85" y="2986"/>
                      <a:pt x="190" y="2986"/>
                    </a:cubicBezTo>
                    <a:lnTo>
                      <a:pt x="2797" y="2986"/>
                    </a:lnTo>
                    <a:cubicBezTo>
                      <a:pt x="2902" y="2986"/>
                      <a:pt x="2986" y="2902"/>
                      <a:pt x="2986" y="2797"/>
                    </a:cubicBezTo>
                    <a:lnTo>
                      <a:pt x="2986" y="211"/>
                    </a:lnTo>
                    <a:cubicBezTo>
                      <a:pt x="2986" y="85"/>
                      <a:pt x="2902" y="1"/>
                      <a:pt x="2797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6" name="Google Shape;10336;p83">
                <a:extLst>
                  <a:ext uri="{FF2B5EF4-FFF2-40B4-BE49-F238E27FC236}">
                    <a16:creationId xmlns:a16="http://schemas.microsoft.com/office/drawing/2014/main" id="{D7121CDC-8443-D7D8-817D-F87EB8BE2730}"/>
                  </a:ext>
                </a:extLst>
              </p:cNvPr>
              <p:cNvSpPr/>
              <p:nvPr/>
            </p:nvSpPr>
            <p:spPr>
              <a:xfrm>
                <a:off x="1444233" y="3459041"/>
                <a:ext cx="10389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37" extrusionOk="0">
                    <a:moveTo>
                      <a:pt x="484" y="1"/>
                    </a:moveTo>
                    <a:cubicBezTo>
                      <a:pt x="0" y="1"/>
                      <a:pt x="0" y="736"/>
                      <a:pt x="484" y="736"/>
                    </a:cubicBezTo>
                    <a:lnTo>
                      <a:pt x="6455" y="736"/>
                    </a:lnTo>
                    <a:cubicBezTo>
                      <a:pt x="6939" y="736"/>
                      <a:pt x="6939" y="1"/>
                      <a:pt x="6455" y="1"/>
                    </a:cubicBezTo>
                    <a:close/>
                  </a:path>
                </a:pathLst>
              </a:custGeom>
              <a:solidFill>
                <a:srgbClr val="546C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7" name="Google Shape;10337;p83">
                <a:extLst>
                  <a:ext uri="{FF2B5EF4-FFF2-40B4-BE49-F238E27FC236}">
                    <a16:creationId xmlns:a16="http://schemas.microsoft.com/office/drawing/2014/main" id="{5EA62735-539A-2F87-9335-61D3B31C3516}"/>
                  </a:ext>
                </a:extLst>
              </p:cNvPr>
              <p:cNvSpPr/>
              <p:nvPr/>
            </p:nvSpPr>
            <p:spPr>
              <a:xfrm>
                <a:off x="1444233" y="3482967"/>
                <a:ext cx="103894" cy="10720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16" extrusionOk="0">
                    <a:moveTo>
                      <a:pt x="484" y="0"/>
                    </a:moveTo>
                    <a:cubicBezTo>
                      <a:pt x="0" y="0"/>
                      <a:pt x="0" y="715"/>
                      <a:pt x="484" y="715"/>
                    </a:cubicBezTo>
                    <a:lnTo>
                      <a:pt x="6455" y="715"/>
                    </a:lnTo>
                    <a:cubicBezTo>
                      <a:pt x="6939" y="715"/>
                      <a:pt x="6939" y="0"/>
                      <a:pt x="6455" y="0"/>
                    </a:cubicBezTo>
                    <a:close/>
                  </a:path>
                </a:pathLst>
              </a:custGeom>
              <a:solidFill>
                <a:srgbClr val="546C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8" name="Google Shape;10338;p83">
                <a:extLst>
                  <a:ext uri="{FF2B5EF4-FFF2-40B4-BE49-F238E27FC236}">
                    <a16:creationId xmlns:a16="http://schemas.microsoft.com/office/drawing/2014/main" id="{E46C5768-D9F0-93A9-A208-CB47CE15A86B}"/>
                  </a:ext>
                </a:extLst>
              </p:cNvPr>
              <p:cNvSpPr/>
              <p:nvPr/>
            </p:nvSpPr>
            <p:spPr>
              <a:xfrm>
                <a:off x="1444233" y="3531433"/>
                <a:ext cx="103894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17" extrusionOk="0">
                    <a:moveTo>
                      <a:pt x="464" y="1"/>
                    </a:moveTo>
                    <a:cubicBezTo>
                      <a:pt x="1" y="1"/>
                      <a:pt x="7" y="716"/>
                      <a:pt x="484" y="716"/>
                    </a:cubicBezTo>
                    <a:lnTo>
                      <a:pt x="6455" y="716"/>
                    </a:lnTo>
                    <a:cubicBezTo>
                      <a:pt x="6939" y="716"/>
                      <a:pt x="6939" y="1"/>
                      <a:pt x="6455" y="1"/>
                    </a:cubicBezTo>
                    <a:lnTo>
                      <a:pt x="484" y="1"/>
                    </a:lnTo>
                    <a:cubicBezTo>
                      <a:pt x="477" y="1"/>
                      <a:pt x="471" y="1"/>
                      <a:pt x="464" y="1"/>
                    </a:cubicBezTo>
                    <a:close/>
                  </a:path>
                </a:pathLst>
              </a:custGeom>
              <a:solidFill>
                <a:srgbClr val="546C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89" name="Google Shape;10339;p83">
                <a:extLst>
                  <a:ext uri="{FF2B5EF4-FFF2-40B4-BE49-F238E27FC236}">
                    <a16:creationId xmlns:a16="http://schemas.microsoft.com/office/drawing/2014/main" id="{F2C6907D-D136-ECC1-EDF5-19872EEB4A6D}"/>
                  </a:ext>
                </a:extLst>
              </p:cNvPr>
              <p:cNvSpPr/>
              <p:nvPr/>
            </p:nvSpPr>
            <p:spPr>
              <a:xfrm>
                <a:off x="1444233" y="3555359"/>
                <a:ext cx="103894" cy="10720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16" extrusionOk="0">
                    <a:moveTo>
                      <a:pt x="464" y="1"/>
                    </a:moveTo>
                    <a:cubicBezTo>
                      <a:pt x="1" y="1"/>
                      <a:pt x="7" y="716"/>
                      <a:pt x="484" y="716"/>
                    </a:cubicBezTo>
                    <a:lnTo>
                      <a:pt x="6455" y="716"/>
                    </a:lnTo>
                    <a:cubicBezTo>
                      <a:pt x="6939" y="716"/>
                      <a:pt x="6939" y="1"/>
                      <a:pt x="6455" y="1"/>
                    </a:cubicBezTo>
                    <a:lnTo>
                      <a:pt x="484" y="1"/>
                    </a:lnTo>
                    <a:cubicBezTo>
                      <a:pt x="477" y="1"/>
                      <a:pt x="471" y="1"/>
                      <a:pt x="464" y="1"/>
                    </a:cubicBezTo>
                    <a:close/>
                  </a:path>
                </a:pathLst>
              </a:custGeom>
              <a:solidFill>
                <a:srgbClr val="546C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90" name="Google Shape;10340;p83">
                <a:extLst>
                  <a:ext uri="{FF2B5EF4-FFF2-40B4-BE49-F238E27FC236}">
                    <a16:creationId xmlns:a16="http://schemas.microsoft.com/office/drawing/2014/main" id="{A78DA799-00FE-459E-85B2-6EC6E6F88778}"/>
                  </a:ext>
                </a:extLst>
              </p:cNvPr>
              <p:cNvSpPr/>
              <p:nvPr/>
            </p:nvSpPr>
            <p:spPr>
              <a:xfrm>
                <a:off x="1444233" y="3603526"/>
                <a:ext cx="10389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37" extrusionOk="0">
                    <a:moveTo>
                      <a:pt x="484" y="1"/>
                    </a:moveTo>
                    <a:cubicBezTo>
                      <a:pt x="0" y="1"/>
                      <a:pt x="0" y="737"/>
                      <a:pt x="484" y="737"/>
                    </a:cubicBezTo>
                    <a:lnTo>
                      <a:pt x="6455" y="737"/>
                    </a:lnTo>
                    <a:cubicBezTo>
                      <a:pt x="6939" y="737"/>
                      <a:pt x="6939" y="1"/>
                      <a:pt x="6455" y="1"/>
                    </a:cubicBezTo>
                    <a:close/>
                  </a:path>
                </a:pathLst>
              </a:custGeom>
              <a:solidFill>
                <a:srgbClr val="546C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91" name="Google Shape;10341;p83">
                <a:extLst>
                  <a:ext uri="{FF2B5EF4-FFF2-40B4-BE49-F238E27FC236}">
                    <a16:creationId xmlns:a16="http://schemas.microsoft.com/office/drawing/2014/main" id="{0DBCBD6B-275F-A836-649C-46CFAF0F55FB}"/>
                  </a:ext>
                </a:extLst>
              </p:cNvPr>
              <p:cNvSpPr/>
              <p:nvPr/>
            </p:nvSpPr>
            <p:spPr>
              <a:xfrm>
                <a:off x="1444233" y="3627452"/>
                <a:ext cx="10389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37" extrusionOk="0">
                    <a:moveTo>
                      <a:pt x="484" y="1"/>
                    </a:moveTo>
                    <a:cubicBezTo>
                      <a:pt x="0" y="1"/>
                      <a:pt x="0" y="736"/>
                      <a:pt x="484" y="736"/>
                    </a:cubicBezTo>
                    <a:lnTo>
                      <a:pt x="6455" y="736"/>
                    </a:lnTo>
                    <a:cubicBezTo>
                      <a:pt x="6939" y="736"/>
                      <a:pt x="6939" y="1"/>
                      <a:pt x="6455" y="1"/>
                    </a:cubicBezTo>
                    <a:close/>
                  </a:path>
                </a:pathLst>
              </a:custGeom>
              <a:solidFill>
                <a:srgbClr val="546C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92" name="Google Shape;10342;p83">
                <a:extLst>
                  <a:ext uri="{FF2B5EF4-FFF2-40B4-BE49-F238E27FC236}">
                    <a16:creationId xmlns:a16="http://schemas.microsoft.com/office/drawing/2014/main" id="{79E6DF58-0F23-4A42-B1CB-320093703FEB}"/>
                  </a:ext>
                </a:extLst>
              </p:cNvPr>
              <p:cNvSpPr/>
              <p:nvPr/>
            </p:nvSpPr>
            <p:spPr>
              <a:xfrm>
                <a:off x="1390183" y="3448845"/>
                <a:ext cx="55413" cy="37087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2477" extrusionOk="0">
                    <a:moveTo>
                      <a:pt x="3156" y="0"/>
                    </a:moveTo>
                    <a:cubicBezTo>
                      <a:pt x="3077" y="0"/>
                      <a:pt x="2995" y="28"/>
                      <a:pt x="2917" y="93"/>
                    </a:cubicBezTo>
                    <a:lnTo>
                      <a:pt x="1130" y="1607"/>
                    </a:lnTo>
                    <a:lnTo>
                      <a:pt x="772" y="1228"/>
                    </a:lnTo>
                    <a:cubicBezTo>
                      <a:pt x="722" y="1155"/>
                      <a:pt x="653" y="1124"/>
                      <a:pt x="580" y="1124"/>
                    </a:cubicBezTo>
                    <a:cubicBezTo>
                      <a:pt x="319" y="1124"/>
                      <a:pt x="0" y="1515"/>
                      <a:pt x="247" y="1712"/>
                    </a:cubicBezTo>
                    <a:lnTo>
                      <a:pt x="856" y="2364"/>
                    </a:lnTo>
                    <a:cubicBezTo>
                      <a:pt x="922" y="2440"/>
                      <a:pt x="1010" y="2477"/>
                      <a:pt x="1103" y="2477"/>
                    </a:cubicBezTo>
                    <a:cubicBezTo>
                      <a:pt x="1189" y="2477"/>
                      <a:pt x="1280" y="2445"/>
                      <a:pt x="1361" y="2385"/>
                    </a:cubicBezTo>
                    <a:lnTo>
                      <a:pt x="3400" y="640"/>
                    </a:lnTo>
                    <a:cubicBezTo>
                      <a:pt x="3701" y="406"/>
                      <a:pt x="3458" y="0"/>
                      <a:pt x="31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93" name="Google Shape;10343;p83">
                <a:extLst>
                  <a:ext uri="{FF2B5EF4-FFF2-40B4-BE49-F238E27FC236}">
                    <a16:creationId xmlns:a16="http://schemas.microsoft.com/office/drawing/2014/main" id="{50B824DC-EEBD-3BF1-8E17-C50D2E747107}"/>
                  </a:ext>
                </a:extLst>
              </p:cNvPr>
              <p:cNvSpPr/>
              <p:nvPr/>
            </p:nvSpPr>
            <p:spPr>
              <a:xfrm>
                <a:off x="1390183" y="3521686"/>
                <a:ext cx="54874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2481" extrusionOk="0">
                    <a:moveTo>
                      <a:pt x="3137" y="0"/>
                    </a:moveTo>
                    <a:cubicBezTo>
                      <a:pt x="3064" y="0"/>
                      <a:pt x="2988" y="25"/>
                      <a:pt x="2917" y="85"/>
                    </a:cubicBezTo>
                    <a:lnTo>
                      <a:pt x="2917" y="106"/>
                    </a:lnTo>
                    <a:lnTo>
                      <a:pt x="1130" y="1619"/>
                    </a:lnTo>
                    <a:lnTo>
                      <a:pt x="772" y="1220"/>
                    </a:lnTo>
                    <a:cubicBezTo>
                      <a:pt x="722" y="1146"/>
                      <a:pt x="653" y="1116"/>
                      <a:pt x="580" y="1116"/>
                    </a:cubicBezTo>
                    <a:cubicBezTo>
                      <a:pt x="319" y="1116"/>
                      <a:pt x="0" y="1506"/>
                      <a:pt x="247" y="1703"/>
                    </a:cubicBezTo>
                    <a:lnTo>
                      <a:pt x="856" y="2355"/>
                    </a:lnTo>
                    <a:cubicBezTo>
                      <a:pt x="927" y="2437"/>
                      <a:pt x="1023" y="2480"/>
                      <a:pt x="1124" y="2480"/>
                    </a:cubicBezTo>
                    <a:cubicBezTo>
                      <a:pt x="1204" y="2480"/>
                      <a:pt x="1286" y="2453"/>
                      <a:pt x="1361" y="2397"/>
                    </a:cubicBezTo>
                    <a:lnTo>
                      <a:pt x="3379" y="652"/>
                    </a:lnTo>
                    <a:cubicBezTo>
                      <a:pt x="3665" y="400"/>
                      <a:pt x="3427" y="0"/>
                      <a:pt x="31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94" name="Google Shape;10344;p83">
                <a:extLst>
                  <a:ext uri="{FF2B5EF4-FFF2-40B4-BE49-F238E27FC236}">
                    <a16:creationId xmlns:a16="http://schemas.microsoft.com/office/drawing/2014/main" id="{08ED0C82-BED5-1B4F-0A4C-32E2587460CE}"/>
                  </a:ext>
                </a:extLst>
              </p:cNvPr>
              <p:cNvSpPr/>
              <p:nvPr/>
            </p:nvSpPr>
            <p:spPr>
              <a:xfrm>
                <a:off x="1390183" y="3595216"/>
                <a:ext cx="55413" cy="37267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2489" extrusionOk="0">
                    <a:moveTo>
                      <a:pt x="3155" y="1"/>
                    </a:moveTo>
                    <a:cubicBezTo>
                      <a:pt x="3077" y="1"/>
                      <a:pt x="2995" y="28"/>
                      <a:pt x="2917" y="93"/>
                    </a:cubicBezTo>
                    <a:lnTo>
                      <a:pt x="2917" y="114"/>
                    </a:lnTo>
                    <a:lnTo>
                      <a:pt x="1130" y="1628"/>
                    </a:lnTo>
                    <a:lnTo>
                      <a:pt x="772" y="1229"/>
                    </a:lnTo>
                    <a:cubicBezTo>
                      <a:pt x="722" y="1155"/>
                      <a:pt x="653" y="1125"/>
                      <a:pt x="580" y="1125"/>
                    </a:cubicBezTo>
                    <a:cubicBezTo>
                      <a:pt x="319" y="1125"/>
                      <a:pt x="0" y="1515"/>
                      <a:pt x="247" y="1712"/>
                    </a:cubicBezTo>
                    <a:lnTo>
                      <a:pt x="856" y="2364"/>
                    </a:lnTo>
                    <a:cubicBezTo>
                      <a:pt x="927" y="2446"/>
                      <a:pt x="1023" y="2489"/>
                      <a:pt x="1124" y="2489"/>
                    </a:cubicBezTo>
                    <a:cubicBezTo>
                      <a:pt x="1204" y="2489"/>
                      <a:pt x="1286" y="2462"/>
                      <a:pt x="1361" y="2406"/>
                    </a:cubicBezTo>
                    <a:lnTo>
                      <a:pt x="3400" y="661"/>
                    </a:lnTo>
                    <a:cubicBezTo>
                      <a:pt x="3701" y="410"/>
                      <a:pt x="3458" y="1"/>
                      <a:pt x="3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95" name="Google Shape;10345;p83">
                <a:extLst>
                  <a:ext uri="{FF2B5EF4-FFF2-40B4-BE49-F238E27FC236}">
                    <a16:creationId xmlns:a16="http://schemas.microsoft.com/office/drawing/2014/main" id="{620364A2-E38E-1B3C-0679-AB0D281F3822}"/>
                  </a:ext>
                </a:extLst>
              </p:cNvPr>
              <p:cNvSpPr/>
              <p:nvPr/>
            </p:nvSpPr>
            <p:spPr>
              <a:xfrm>
                <a:off x="1368682" y="3362409"/>
                <a:ext cx="74309" cy="38734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2587" extrusionOk="0">
                    <a:moveTo>
                      <a:pt x="736" y="0"/>
                    </a:moveTo>
                    <a:cubicBezTo>
                      <a:pt x="316" y="0"/>
                      <a:pt x="1" y="336"/>
                      <a:pt x="1" y="736"/>
                    </a:cubicBezTo>
                    <a:lnTo>
                      <a:pt x="1" y="2250"/>
                    </a:lnTo>
                    <a:cubicBezTo>
                      <a:pt x="1" y="2439"/>
                      <a:pt x="148" y="2586"/>
                      <a:pt x="337" y="2586"/>
                    </a:cubicBezTo>
                    <a:lnTo>
                      <a:pt x="4626" y="2586"/>
                    </a:lnTo>
                    <a:cubicBezTo>
                      <a:pt x="4815" y="2586"/>
                      <a:pt x="4962" y="2439"/>
                      <a:pt x="4962" y="2250"/>
                    </a:cubicBezTo>
                    <a:lnTo>
                      <a:pt x="4962" y="736"/>
                    </a:lnTo>
                    <a:cubicBezTo>
                      <a:pt x="4962" y="336"/>
                      <a:pt x="4647" y="0"/>
                      <a:pt x="4227" y="0"/>
                    </a:cubicBezTo>
                    <a:close/>
                  </a:path>
                </a:pathLst>
              </a:custGeom>
              <a:solidFill>
                <a:srgbClr val="546C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  <p:sp>
            <p:nvSpPr>
              <p:cNvPr id="96" name="Google Shape;10346;p83">
                <a:extLst>
                  <a:ext uri="{FF2B5EF4-FFF2-40B4-BE49-F238E27FC236}">
                    <a16:creationId xmlns:a16="http://schemas.microsoft.com/office/drawing/2014/main" id="{2441C239-B825-111B-F5F7-0E7A305AD537}"/>
                  </a:ext>
                </a:extLst>
              </p:cNvPr>
              <p:cNvSpPr/>
              <p:nvPr/>
            </p:nvSpPr>
            <p:spPr>
              <a:xfrm>
                <a:off x="1409602" y="3362409"/>
                <a:ext cx="33389" cy="38734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587" extrusionOk="0">
                    <a:moveTo>
                      <a:pt x="1" y="0"/>
                    </a:moveTo>
                    <a:cubicBezTo>
                      <a:pt x="400" y="0"/>
                      <a:pt x="737" y="336"/>
                      <a:pt x="737" y="736"/>
                    </a:cubicBezTo>
                    <a:lnTo>
                      <a:pt x="737" y="2250"/>
                    </a:lnTo>
                    <a:cubicBezTo>
                      <a:pt x="737" y="2439"/>
                      <a:pt x="589" y="2586"/>
                      <a:pt x="400" y="2586"/>
                    </a:cubicBezTo>
                    <a:lnTo>
                      <a:pt x="1893" y="2586"/>
                    </a:lnTo>
                    <a:cubicBezTo>
                      <a:pt x="2082" y="2586"/>
                      <a:pt x="2229" y="2439"/>
                      <a:pt x="2229" y="2250"/>
                    </a:cubicBezTo>
                    <a:lnTo>
                      <a:pt x="2229" y="736"/>
                    </a:lnTo>
                    <a:cubicBezTo>
                      <a:pt x="2229" y="336"/>
                      <a:pt x="1893" y="0"/>
                      <a:pt x="1494" y="0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oppins"/>
                  <a:cs typeface="Poppins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7A8BA73-C903-EC33-A399-700AD01B2211}"/>
                </a:ext>
              </a:extLst>
            </p:cNvPr>
            <p:cNvGrpSpPr/>
            <p:nvPr/>
          </p:nvGrpSpPr>
          <p:grpSpPr>
            <a:xfrm>
              <a:off x="6665985" y="3236320"/>
              <a:ext cx="637531" cy="542994"/>
              <a:chOff x="7681241" y="2921794"/>
              <a:chExt cx="938620" cy="839130"/>
            </a:xfrm>
          </p:grpSpPr>
          <p:grpSp>
            <p:nvGrpSpPr>
              <p:cNvPr id="115" name="Google Shape;13220;p85">
                <a:extLst>
                  <a:ext uri="{FF2B5EF4-FFF2-40B4-BE49-F238E27FC236}">
                    <a16:creationId xmlns:a16="http://schemas.microsoft.com/office/drawing/2014/main" id="{BD0A764C-5D69-EF6B-51E7-A3FEF01D9D54}"/>
                  </a:ext>
                </a:extLst>
              </p:cNvPr>
              <p:cNvGrpSpPr/>
              <p:nvPr/>
            </p:nvGrpSpPr>
            <p:grpSpPr>
              <a:xfrm>
                <a:off x="7681241" y="2921794"/>
                <a:ext cx="938620" cy="839130"/>
                <a:chOff x="3077632" y="2445004"/>
                <a:chExt cx="358997" cy="296309"/>
              </a:xfrm>
            </p:grpSpPr>
            <p:sp>
              <p:nvSpPr>
                <p:cNvPr id="116" name="Google Shape;13221;p85">
                  <a:extLst>
                    <a:ext uri="{FF2B5EF4-FFF2-40B4-BE49-F238E27FC236}">
                      <a16:creationId xmlns:a16="http://schemas.microsoft.com/office/drawing/2014/main" id="{A33D8F51-796B-2591-1106-B4D999A88AB7}"/>
                    </a:ext>
                  </a:extLst>
                </p:cNvPr>
                <p:cNvSpPr/>
                <p:nvPr/>
              </p:nvSpPr>
              <p:spPr>
                <a:xfrm>
                  <a:off x="3097873" y="2504968"/>
                  <a:ext cx="294293" cy="19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9" h="7461" extrusionOk="0">
                      <a:moveTo>
                        <a:pt x="592" y="0"/>
                      </a:moveTo>
                      <a:cubicBezTo>
                        <a:pt x="267" y="0"/>
                        <a:pt x="0" y="258"/>
                        <a:pt x="0" y="582"/>
                      </a:cubicBezTo>
                      <a:lnTo>
                        <a:pt x="0" y="7461"/>
                      </a:lnTo>
                      <a:lnTo>
                        <a:pt x="11238" y="7461"/>
                      </a:lnTo>
                      <a:lnTo>
                        <a:pt x="11238" y="582"/>
                      </a:lnTo>
                      <a:cubicBezTo>
                        <a:pt x="11238" y="258"/>
                        <a:pt x="10971" y="0"/>
                        <a:pt x="10647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17" name="Google Shape;13222;p85">
                  <a:extLst>
                    <a:ext uri="{FF2B5EF4-FFF2-40B4-BE49-F238E27FC236}">
                      <a16:creationId xmlns:a16="http://schemas.microsoft.com/office/drawing/2014/main" id="{65918AAD-558E-39B3-D707-15DDD9F5BC05}"/>
                    </a:ext>
                  </a:extLst>
                </p:cNvPr>
                <p:cNvSpPr/>
                <p:nvPr/>
              </p:nvSpPr>
              <p:spPr>
                <a:xfrm>
                  <a:off x="3296696" y="2504968"/>
                  <a:ext cx="95471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" h="3059" extrusionOk="0">
                      <a:moveTo>
                        <a:pt x="3071" y="0"/>
                      </a:moveTo>
                      <a:cubicBezTo>
                        <a:pt x="3065" y="0"/>
                        <a:pt x="3059" y="0"/>
                        <a:pt x="3054" y="0"/>
                      </a:cubicBezTo>
                      <a:lnTo>
                        <a:pt x="1" y="0"/>
                      </a:lnTo>
                      <a:lnTo>
                        <a:pt x="1" y="134"/>
                      </a:lnTo>
                      <a:cubicBezTo>
                        <a:pt x="1" y="1790"/>
                        <a:pt x="1352" y="3058"/>
                        <a:pt x="2920" y="3058"/>
                      </a:cubicBezTo>
                      <a:cubicBezTo>
                        <a:pt x="3158" y="3058"/>
                        <a:pt x="3401" y="3029"/>
                        <a:pt x="3645" y="2967"/>
                      </a:cubicBezTo>
                      <a:lnTo>
                        <a:pt x="3645" y="582"/>
                      </a:lnTo>
                      <a:cubicBezTo>
                        <a:pt x="3645" y="264"/>
                        <a:pt x="3387" y="0"/>
                        <a:pt x="3071" y="0"/>
                      </a:cubicBezTo>
                      <a:close/>
                    </a:path>
                  </a:pathLst>
                </a:custGeom>
                <a:solidFill>
                  <a:srgbClr val="657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18" name="Google Shape;13223;p85">
                  <a:extLst>
                    <a:ext uri="{FF2B5EF4-FFF2-40B4-BE49-F238E27FC236}">
                      <a16:creationId xmlns:a16="http://schemas.microsoft.com/office/drawing/2014/main" id="{4EA93F9E-A094-2095-F5D7-2A73F1429078}"/>
                    </a:ext>
                  </a:extLst>
                </p:cNvPr>
                <p:cNvSpPr/>
                <p:nvPr/>
              </p:nvSpPr>
              <p:spPr>
                <a:xfrm>
                  <a:off x="3097873" y="2685330"/>
                  <a:ext cx="294293" cy="1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9" h="573" extrusionOk="0">
                      <a:moveTo>
                        <a:pt x="0" y="0"/>
                      </a:moveTo>
                      <a:lnTo>
                        <a:pt x="0" y="573"/>
                      </a:lnTo>
                      <a:lnTo>
                        <a:pt x="11238" y="573"/>
                      </a:lnTo>
                      <a:lnTo>
                        <a:pt x="11238" y="0"/>
                      </a:lnTo>
                      <a:close/>
                    </a:path>
                  </a:pathLst>
                </a:custGeom>
                <a:solidFill>
                  <a:srgbClr val="657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19" name="Google Shape;13224;p85">
                  <a:extLst>
                    <a:ext uri="{FF2B5EF4-FFF2-40B4-BE49-F238E27FC236}">
                      <a16:creationId xmlns:a16="http://schemas.microsoft.com/office/drawing/2014/main" id="{5F96FBD7-90AD-63F1-2AEA-2761AA26AEBE}"/>
                    </a:ext>
                  </a:extLst>
                </p:cNvPr>
                <p:cNvSpPr/>
                <p:nvPr/>
              </p:nvSpPr>
              <p:spPr>
                <a:xfrm>
                  <a:off x="3116596" y="2524685"/>
                  <a:ext cx="256587" cy="14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9" h="5363" extrusionOk="0">
                      <a:moveTo>
                        <a:pt x="9594" y="1"/>
                      </a:moveTo>
                      <a:cubicBezTo>
                        <a:pt x="9589" y="1"/>
                        <a:pt x="9584" y="1"/>
                        <a:pt x="9579" y="1"/>
                      </a:cubicBezTo>
                      <a:lnTo>
                        <a:pt x="220" y="1"/>
                      </a:lnTo>
                      <a:cubicBezTo>
                        <a:pt x="106" y="1"/>
                        <a:pt x="1" y="97"/>
                        <a:pt x="1" y="221"/>
                      </a:cubicBezTo>
                      <a:lnTo>
                        <a:pt x="1" y="5143"/>
                      </a:lnTo>
                      <a:cubicBezTo>
                        <a:pt x="1" y="5258"/>
                        <a:pt x="106" y="5363"/>
                        <a:pt x="220" y="5363"/>
                      </a:cubicBezTo>
                      <a:lnTo>
                        <a:pt x="9579" y="5363"/>
                      </a:lnTo>
                      <a:cubicBezTo>
                        <a:pt x="9703" y="5363"/>
                        <a:pt x="9798" y="5258"/>
                        <a:pt x="9798" y="5143"/>
                      </a:cubicBezTo>
                      <a:lnTo>
                        <a:pt x="9798" y="221"/>
                      </a:lnTo>
                      <a:cubicBezTo>
                        <a:pt x="9798" y="102"/>
                        <a:pt x="9711" y="1"/>
                        <a:pt x="9594" y="1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0" name="Google Shape;13225;p85">
                  <a:extLst>
                    <a:ext uri="{FF2B5EF4-FFF2-40B4-BE49-F238E27FC236}">
                      <a16:creationId xmlns:a16="http://schemas.microsoft.com/office/drawing/2014/main" id="{792E6DE5-8E44-B679-6360-5EB95CEE740C}"/>
                    </a:ext>
                  </a:extLst>
                </p:cNvPr>
                <p:cNvSpPr/>
                <p:nvPr/>
              </p:nvSpPr>
              <p:spPr>
                <a:xfrm>
                  <a:off x="3298215" y="2524685"/>
                  <a:ext cx="74968" cy="6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3" h="2310" extrusionOk="0">
                      <a:moveTo>
                        <a:pt x="2658" y="1"/>
                      </a:moveTo>
                      <a:cubicBezTo>
                        <a:pt x="2653" y="1"/>
                        <a:pt x="2648" y="1"/>
                        <a:pt x="2643" y="1"/>
                      </a:cubicBezTo>
                      <a:lnTo>
                        <a:pt x="0" y="1"/>
                      </a:lnTo>
                      <a:cubicBezTo>
                        <a:pt x="296" y="1346"/>
                        <a:pt x="1488" y="2310"/>
                        <a:pt x="2862" y="2310"/>
                      </a:cubicBezTo>
                      <a:lnTo>
                        <a:pt x="2862" y="221"/>
                      </a:lnTo>
                      <a:cubicBezTo>
                        <a:pt x="2862" y="102"/>
                        <a:pt x="2775" y="1"/>
                        <a:pt x="2658" y="1"/>
                      </a:cubicBez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1" name="Google Shape;13226;p85">
                  <a:extLst>
                    <a:ext uri="{FF2B5EF4-FFF2-40B4-BE49-F238E27FC236}">
                      <a16:creationId xmlns:a16="http://schemas.microsoft.com/office/drawing/2014/main" id="{9BF6EFC4-AE9C-FAE9-3470-238202B29C4E}"/>
                    </a:ext>
                  </a:extLst>
                </p:cNvPr>
                <p:cNvSpPr/>
                <p:nvPr/>
              </p:nvSpPr>
              <p:spPr>
                <a:xfrm>
                  <a:off x="3273967" y="2567157"/>
                  <a:ext cx="72480" cy="7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8" h="2768" extrusionOk="0">
                      <a:moveTo>
                        <a:pt x="220" y="1"/>
                      </a:moveTo>
                      <a:cubicBezTo>
                        <a:pt x="96" y="1"/>
                        <a:pt x="1" y="96"/>
                        <a:pt x="1" y="220"/>
                      </a:cubicBezTo>
                      <a:lnTo>
                        <a:pt x="1" y="2548"/>
                      </a:lnTo>
                      <a:cubicBezTo>
                        <a:pt x="1" y="2663"/>
                        <a:pt x="96" y="2767"/>
                        <a:pt x="220" y="2767"/>
                      </a:cubicBezTo>
                      <a:lnTo>
                        <a:pt x="2538" y="2767"/>
                      </a:lnTo>
                      <a:cubicBezTo>
                        <a:pt x="2662" y="2767"/>
                        <a:pt x="2767" y="2663"/>
                        <a:pt x="2767" y="2548"/>
                      </a:cubicBezTo>
                      <a:lnTo>
                        <a:pt x="2767" y="220"/>
                      </a:lnTo>
                      <a:cubicBezTo>
                        <a:pt x="2767" y="96"/>
                        <a:pt x="2662" y="1"/>
                        <a:pt x="2538" y="1"/>
                      </a:cubicBezTo>
                      <a:close/>
                    </a:path>
                  </a:pathLst>
                </a:custGeom>
                <a:solidFill>
                  <a:srgbClr val="94A3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2" name="Google Shape;13227;p85">
                  <a:extLst>
                    <a:ext uri="{FF2B5EF4-FFF2-40B4-BE49-F238E27FC236}">
                      <a16:creationId xmlns:a16="http://schemas.microsoft.com/office/drawing/2014/main" id="{DC3F8C04-0952-93DF-966D-356F09AE2A8F}"/>
                    </a:ext>
                  </a:extLst>
                </p:cNvPr>
                <p:cNvSpPr/>
                <p:nvPr/>
              </p:nvSpPr>
              <p:spPr>
                <a:xfrm>
                  <a:off x="3323928" y="2567157"/>
                  <a:ext cx="22519" cy="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497" extrusionOk="0">
                      <a:moveTo>
                        <a:pt x="1" y="1"/>
                      </a:moveTo>
                      <a:cubicBezTo>
                        <a:pt x="258" y="211"/>
                        <a:pt x="545" y="383"/>
                        <a:pt x="859" y="497"/>
                      </a:cubicBezTo>
                      <a:lnTo>
                        <a:pt x="859" y="220"/>
                      </a:lnTo>
                      <a:cubicBezTo>
                        <a:pt x="859" y="96"/>
                        <a:pt x="754" y="1"/>
                        <a:pt x="630" y="1"/>
                      </a:cubicBezTo>
                      <a:close/>
                    </a:path>
                  </a:pathLst>
                </a:custGeom>
                <a:solidFill>
                  <a:srgbClr val="5166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3" name="Google Shape;13228;p85">
                  <a:extLst>
                    <a:ext uri="{FF2B5EF4-FFF2-40B4-BE49-F238E27FC236}">
                      <a16:creationId xmlns:a16="http://schemas.microsoft.com/office/drawing/2014/main" id="{195852A9-2E99-7ED1-A8B7-748C7AB9B5BC}"/>
                    </a:ext>
                  </a:extLst>
                </p:cNvPr>
                <p:cNvSpPr/>
                <p:nvPr/>
              </p:nvSpPr>
              <p:spPr>
                <a:xfrm>
                  <a:off x="3116596" y="2524449"/>
                  <a:ext cx="256587" cy="14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9" h="5363" extrusionOk="0">
                      <a:moveTo>
                        <a:pt x="220" y="1"/>
                      </a:moveTo>
                      <a:cubicBezTo>
                        <a:pt x="106" y="1"/>
                        <a:pt x="1" y="96"/>
                        <a:pt x="1" y="220"/>
                      </a:cubicBezTo>
                      <a:lnTo>
                        <a:pt x="1" y="5143"/>
                      </a:lnTo>
                      <a:cubicBezTo>
                        <a:pt x="1" y="5267"/>
                        <a:pt x="106" y="5362"/>
                        <a:pt x="220" y="5362"/>
                      </a:cubicBezTo>
                      <a:lnTo>
                        <a:pt x="9579" y="5362"/>
                      </a:lnTo>
                      <a:cubicBezTo>
                        <a:pt x="9703" y="5362"/>
                        <a:pt x="9798" y="5267"/>
                        <a:pt x="9798" y="5143"/>
                      </a:cubicBezTo>
                      <a:lnTo>
                        <a:pt x="9798" y="5009"/>
                      </a:lnTo>
                      <a:lnTo>
                        <a:pt x="411" y="5009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4" name="Google Shape;13229;p85">
                  <a:extLst>
                    <a:ext uri="{FF2B5EF4-FFF2-40B4-BE49-F238E27FC236}">
                      <a16:creationId xmlns:a16="http://schemas.microsoft.com/office/drawing/2014/main" id="{29E3F0B3-0676-199D-8380-57DC54B57E2A}"/>
                    </a:ext>
                  </a:extLst>
                </p:cNvPr>
                <p:cNvSpPr/>
                <p:nvPr/>
              </p:nvSpPr>
              <p:spPr>
                <a:xfrm>
                  <a:off x="3116596" y="2524685"/>
                  <a:ext cx="256587" cy="20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9" h="774" extrusionOk="0">
                      <a:moveTo>
                        <a:pt x="9594" y="1"/>
                      </a:moveTo>
                      <a:cubicBezTo>
                        <a:pt x="9589" y="1"/>
                        <a:pt x="9584" y="1"/>
                        <a:pt x="9579" y="1"/>
                      </a:cubicBezTo>
                      <a:lnTo>
                        <a:pt x="220" y="1"/>
                      </a:lnTo>
                      <a:cubicBezTo>
                        <a:pt x="106" y="1"/>
                        <a:pt x="1" y="97"/>
                        <a:pt x="1" y="221"/>
                      </a:cubicBezTo>
                      <a:lnTo>
                        <a:pt x="1" y="774"/>
                      </a:lnTo>
                      <a:lnTo>
                        <a:pt x="9798" y="774"/>
                      </a:lnTo>
                      <a:lnTo>
                        <a:pt x="9798" y="221"/>
                      </a:lnTo>
                      <a:cubicBezTo>
                        <a:pt x="9798" y="102"/>
                        <a:pt x="9711" y="1"/>
                        <a:pt x="9594" y="1"/>
                      </a:cubicBezTo>
                      <a:close/>
                    </a:path>
                  </a:pathLst>
                </a:custGeom>
                <a:solidFill>
                  <a:srgbClr val="94A3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5" name="Google Shape;13230;p85">
                  <a:extLst>
                    <a:ext uri="{FF2B5EF4-FFF2-40B4-BE49-F238E27FC236}">
                      <a16:creationId xmlns:a16="http://schemas.microsoft.com/office/drawing/2014/main" id="{050543C9-0087-CA07-7A71-AB69E1C22C26}"/>
                    </a:ext>
                  </a:extLst>
                </p:cNvPr>
                <p:cNvSpPr/>
                <p:nvPr/>
              </p:nvSpPr>
              <p:spPr>
                <a:xfrm>
                  <a:off x="3298450" y="2524711"/>
                  <a:ext cx="74732" cy="20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773" extrusionOk="0">
                      <a:moveTo>
                        <a:pt x="1" y="0"/>
                      </a:moveTo>
                      <a:cubicBezTo>
                        <a:pt x="58" y="267"/>
                        <a:pt x="153" y="534"/>
                        <a:pt x="287" y="773"/>
                      </a:cubicBezTo>
                      <a:lnTo>
                        <a:pt x="2853" y="773"/>
                      </a:lnTo>
                      <a:lnTo>
                        <a:pt x="2853" y="220"/>
                      </a:lnTo>
                      <a:cubicBezTo>
                        <a:pt x="2853" y="96"/>
                        <a:pt x="2758" y="0"/>
                        <a:pt x="2634" y="0"/>
                      </a:cubicBezTo>
                      <a:close/>
                    </a:path>
                  </a:pathLst>
                </a:custGeom>
                <a:solidFill>
                  <a:srgbClr val="5166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6" name="Google Shape;13231;p85">
                  <a:extLst>
                    <a:ext uri="{FF2B5EF4-FFF2-40B4-BE49-F238E27FC236}">
                      <a16:creationId xmlns:a16="http://schemas.microsoft.com/office/drawing/2014/main" id="{9E2EF89B-D5BB-039C-D3AB-50616E61B54F}"/>
                    </a:ext>
                  </a:extLst>
                </p:cNvPr>
                <p:cNvSpPr/>
                <p:nvPr/>
              </p:nvSpPr>
              <p:spPr>
                <a:xfrm>
                  <a:off x="3224766" y="2674332"/>
                  <a:ext cx="40246" cy="1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421" extrusionOk="0">
                      <a:moveTo>
                        <a:pt x="258" y="1"/>
                      </a:moveTo>
                      <a:cubicBezTo>
                        <a:pt x="0" y="20"/>
                        <a:pt x="0" y="392"/>
                        <a:pt x="258" y="420"/>
                      </a:cubicBezTo>
                      <a:lnTo>
                        <a:pt x="1288" y="420"/>
                      </a:lnTo>
                      <a:cubicBezTo>
                        <a:pt x="1536" y="392"/>
                        <a:pt x="1536" y="20"/>
                        <a:pt x="1288" y="1"/>
                      </a:cubicBezTo>
                      <a:close/>
                    </a:path>
                  </a:pathLst>
                </a:custGeom>
                <a:solidFill>
                  <a:srgbClr val="BECBD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27" name="Google Shape;13232;p85">
                  <a:extLst>
                    <a:ext uri="{FF2B5EF4-FFF2-40B4-BE49-F238E27FC236}">
                      <a16:creationId xmlns:a16="http://schemas.microsoft.com/office/drawing/2014/main" id="{B644AE64-4FDC-212D-1DE9-6756EC437F10}"/>
                    </a:ext>
                  </a:extLst>
                </p:cNvPr>
                <p:cNvSpPr/>
                <p:nvPr/>
              </p:nvSpPr>
              <p:spPr>
                <a:xfrm>
                  <a:off x="3309684" y="2445004"/>
                  <a:ext cx="126945" cy="12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8" h="4857" extrusionOk="0">
                      <a:moveTo>
                        <a:pt x="2424" y="1"/>
                      </a:moveTo>
                      <a:cubicBezTo>
                        <a:pt x="1089" y="1"/>
                        <a:pt x="1" y="1088"/>
                        <a:pt x="1" y="2424"/>
                      </a:cubicBezTo>
                      <a:cubicBezTo>
                        <a:pt x="1" y="3769"/>
                        <a:pt x="1089" y="4857"/>
                        <a:pt x="2424" y="4857"/>
                      </a:cubicBezTo>
                      <a:cubicBezTo>
                        <a:pt x="3769" y="4857"/>
                        <a:pt x="4847" y="3769"/>
                        <a:pt x="4847" y="2424"/>
                      </a:cubicBezTo>
                      <a:cubicBezTo>
                        <a:pt x="4847" y="1088"/>
                        <a:pt x="3769" y="1"/>
                        <a:pt x="2424" y="1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1" name="Google Shape;13236;p85">
                  <a:extLst>
                    <a:ext uri="{FF2B5EF4-FFF2-40B4-BE49-F238E27FC236}">
                      <a16:creationId xmlns:a16="http://schemas.microsoft.com/office/drawing/2014/main" id="{C5869A51-AB9D-4647-7C1A-AAB14ABC1F12}"/>
                    </a:ext>
                  </a:extLst>
                </p:cNvPr>
                <p:cNvSpPr/>
                <p:nvPr/>
              </p:nvSpPr>
              <p:spPr>
                <a:xfrm>
                  <a:off x="3144587" y="2567157"/>
                  <a:ext cx="27232" cy="27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041" extrusionOk="0">
                      <a:moveTo>
                        <a:pt x="220" y="1"/>
                      </a:moveTo>
                      <a:cubicBezTo>
                        <a:pt x="95" y="1"/>
                        <a:pt x="0" y="96"/>
                        <a:pt x="0" y="220"/>
                      </a:cubicBezTo>
                      <a:lnTo>
                        <a:pt x="0" y="821"/>
                      </a:lnTo>
                      <a:cubicBezTo>
                        <a:pt x="0" y="936"/>
                        <a:pt x="95" y="1041"/>
                        <a:pt x="220" y="1041"/>
                      </a:cubicBezTo>
                      <a:lnTo>
                        <a:pt x="821" y="1041"/>
                      </a:lnTo>
                      <a:cubicBezTo>
                        <a:pt x="935" y="1041"/>
                        <a:pt x="1040" y="936"/>
                        <a:pt x="1040" y="821"/>
                      </a:cubicBezTo>
                      <a:lnTo>
                        <a:pt x="1040" y="220"/>
                      </a:lnTo>
                      <a:cubicBezTo>
                        <a:pt x="1040" y="96"/>
                        <a:pt x="935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BECBD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2" name="Google Shape;13237;p85">
                  <a:extLst>
                    <a:ext uri="{FF2B5EF4-FFF2-40B4-BE49-F238E27FC236}">
                      <a16:creationId xmlns:a16="http://schemas.microsoft.com/office/drawing/2014/main" id="{ACCDFBBB-6BBA-8FE5-F557-2F834E577C03}"/>
                    </a:ext>
                  </a:extLst>
                </p:cNvPr>
                <p:cNvSpPr/>
                <p:nvPr/>
              </p:nvSpPr>
              <p:spPr>
                <a:xfrm>
                  <a:off x="3180958" y="2561658"/>
                  <a:ext cx="79655" cy="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422" extrusionOk="0">
                      <a:moveTo>
                        <a:pt x="281" y="0"/>
                      </a:moveTo>
                      <a:cubicBezTo>
                        <a:pt x="0" y="0"/>
                        <a:pt x="0" y="421"/>
                        <a:pt x="281" y="421"/>
                      </a:cubicBezTo>
                      <a:cubicBezTo>
                        <a:pt x="287" y="421"/>
                        <a:pt x="293" y="421"/>
                        <a:pt x="300" y="421"/>
                      </a:cubicBezTo>
                      <a:lnTo>
                        <a:pt x="2742" y="421"/>
                      </a:lnTo>
                      <a:cubicBezTo>
                        <a:pt x="2748" y="421"/>
                        <a:pt x="2754" y="421"/>
                        <a:pt x="2760" y="421"/>
                      </a:cubicBezTo>
                      <a:cubicBezTo>
                        <a:pt x="3041" y="421"/>
                        <a:pt x="3041" y="0"/>
                        <a:pt x="2760" y="0"/>
                      </a:cubicBezTo>
                      <a:cubicBezTo>
                        <a:pt x="2754" y="0"/>
                        <a:pt x="2748" y="1"/>
                        <a:pt x="2742" y="1"/>
                      </a:cubicBezTo>
                      <a:lnTo>
                        <a:pt x="300" y="1"/>
                      </a:lnTo>
                      <a:cubicBezTo>
                        <a:pt x="293" y="1"/>
                        <a:pt x="287" y="0"/>
                        <a:pt x="281" y="0"/>
                      </a:cubicBez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3" name="Google Shape;13238;p85">
                  <a:extLst>
                    <a:ext uri="{FF2B5EF4-FFF2-40B4-BE49-F238E27FC236}">
                      <a16:creationId xmlns:a16="http://schemas.microsoft.com/office/drawing/2014/main" id="{439EC1C1-38B5-2969-2824-6DC8606A9390}"/>
                    </a:ext>
                  </a:extLst>
                </p:cNvPr>
                <p:cNvSpPr/>
                <p:nvPr/>
              </p:nvSpPr>
              <p:spPr>
                <a:xfrm>
                  <a:off x="3182058" y="2575405"/>
                  <a:ext cx="77455" cy="1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411" extrusionOk="0">
                      <a:moveTo>
                        <a:pt x="258" y="1"/>
                      </a:moveTo>
                      <a:cubicBezTo>
                        <a:pt x="0" y="20"/>
                        <a:pt x="0" y="392"/>
                        <a:pt x="258" y="411"/>
                      </a:cubicBezTo>
                      <a:lnTo>
                        <a:pt x="2700" y="411"/>
                      </a:lnTo>
                      <a:cubicBezTo>
                        <a:pt x="2957" y="392"/>
                        <a:pt x="2957" y="20"/>
                        <a:pt x="2700" y="1"/>
                      </a:cubicBez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4" name="Google Shape;13239;p85">
                  <a:extLst>
                    <a:ext uri="{FF2B5EF4-FFF2-40B4-BE49-F238E27FC236}">
                      <a16:creationId xmlns:a16="http://schemas.microsoft.com/office/drawing/2014/main" id="{98CDC9EA-580F-D9CE-8F15-39CE0B71E020}"/>
                    </a:ext>
                  </a:extLst>
                </p:cNvPr>
                <p:cNvSpPr/>
                <p:nvPr/>
              </p:nvSpPr>
              <p:spPr>
                <a:xfrm>
                  <a:off x="3182058" y="2588890"/>
                  <a:ext cx="77455" cy="10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412" extrusionOk="0">
                      <a:moveTo>
                        <a:pt x="258" y="1"/>
                      </a:moveTo>
                      <a:cubicBezTo>
                        <a:pt x="0" y="20"/>
                        <a:pt x="0" y="392"/>
                        <a:pt x="258" y="411"/>
                      </a:cubicBezTo>
                      <a:lnTo>
                        <a:pt x="2700" y="411"/>
                      </a:lnTo>
                      <a:cubicBezTo>
                        <a:pt x="2957" y="392"/>
                        <a:pt x="2957" y="20"/>
                        <a:pt x="2700" y="1"/>
                      </a:cubicBez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5" name="Google Shape;13240;p85">
                  <a:extLst>
                    <a:ext uri="{FF2B5EF4-FFF2-40B4-BE49-F238E27FC236}">
                      <a16:creationId xmlns:a16="http://schemas.microsoft.com/office/drawing/2014/main" id="{CE58716D-CBE6-CDFE-F717-C5635933B47C}"/>
                    </a:ext>
                  </a:extLst>
                </p:cNvPr>
                <p:cNvSpPr/>
                <p:nvPr/>
              </p:nvSpPr>
              <p:spPr>
                <a:xfrm>
                  <a:off x="3144587" y="2612378"/>
                  <a:ext cx="27232" cy="27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041" extrusionOk="0">
                      <a:moveTo>
                        <a:pt x="220" y="1"/>
                      </a:moveTo>
                      <a:cubicBezTo>
                        <a:pt x="95" y="1"/>
                        <a:pt x="0" y="106"/>
                        <a:pt x="0" y="230"/>
                      </a:cubicBezTo>
                      <a:lnTo>
                        <a:pt x="0" y="821"/>
                      </a:lnTo>
                      <a:cubicBezTo>
                        <a:pt x="0" y="945"/>
                        <a:pt x="95" y="1040"/>
                        <a:pt x="220" y="1040"/>
                      </a:cubicBezTo>
                      <a:lnTo>
                        <a:pt x="821" y="1040"/>
                      </a:lnTo>
                      <a:cubicBezTo>
                        <a:pt x="935" y="1040"/>
                        <a:pt x="1040" y="945"/>
                        <a:pt x="1040" y="821"/>
                      </a:cubicBezTo>
                      <a:lnTo>
                        <a:pt x="1040" y="230"/>
                      </a:lnTo>
                      <a:cubicBezTo>
                        <a:pt x="1040" y="106"/>
                        <a:pt x="935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D1DB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6" name="Google Shape;13241;p85">
                  <a:extLst>
                    <a:ext uri="{FF2B5EF4-FFF2-40B4-BE49-F238E27FC236}">
                      <a16:creationId xmlns:a16="http://schemas.microsoft.com/office/drawing/2014/main" id="{3C0D76AD-2F24-E9A6-3796-21FF5A84B844}"/>
                    </a:ext>
                  </a:extLst>
                </p:cNvPr>
                <p:cNvSpPr/>
                <p:nvPr/>
              </p:nvSpPr>
              <p:spPr>
                <a:xfrm>
                  <a:off x="3182058" y="2607141"/>
                  <a:ext cx="77455" cy="1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411" extrusionOk="0">
                      <a:moveTo>
                        <a:pt x="258" y="0"/>
                      </a:moveTo>
                      <a:cubicBezTo>
                        <a:pt x="0" y="19"/>
                        <a:pt x="0" y="391"/>
                        <a:pt x="258" y="411"/>
                      </a:cubicBezTo>
                      <a:lnTo>
                        <a:pt x="2700" y="411"/>
                      </a:lnTo>
                      <a:cubicBezTo>
                        <a:pt x="2957" y="391"/>
                        <a:pt x="2957" y="19"/>
                        <a:pt x="2700" y="0"/>
                      </a:cubicBez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7" name="Google Shape;13242;p85">
                  <a:extLst>
                    <a:ext uri="{FF2B5EF4-FFF2-40B4-BE49-F238E27FC236}">
                      <a16:creationId xmlns:a16="http://schemas.microsoft.com/office/drawing/2014/main" id="{E4061C8D-7D12-D3CA-FF0D-9ABBFB52F5D7}"/>
                    </a:ext>
                  </a:extLst>
                </p:cNvPr>
                <p:cNvSpPr/>
                <p:nvPr/>
              </p:nvSpPr>
              <p:spPr>
                <a:xfrm>
                  <a:off x="3182058" y="2620627"/>
                  <a:ext cx="77455" cy="1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411" extrusionOk="0">
                      <a:moveTo>
                        <a:pt x="258" y="0"/>
                      </a:moveTo>
                      <a:cubicBezTo>
                        <a:pt x="0" y="20"/>
                        <a:pt x="0" y="392"/>
                        <a:pt x="258" y="411"/>
                      </a:cubicBezTo>
                      <a:lnTo>
                        <a:pt x="2700" y="411"/>
                      </a:lnTo>
                      <a:cubicBezTo>
                        <a:pt x="2957" y="392"/>
                        <a:pt x="2957" y="20"/>
                        <a:pt x="2700" y="0"/>
                      </a:cubicBez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8" name="Google Shape;13243;p85">
                  <a:extLst>
                    <a:ext uri="{FF2B5EF4-FFF2-40B4-BE49-F238E27FC236}">
                      <a16:creationId xmlns:a16="http://schemas.microsoft.com/office/drawing/2014/main" id="{706CD167-9682-5B96-AB0C-F3D5CF73CDFA}"/>
                    </a:ext>
                  </a:extLst>
                </p:cNvPr>
                <p:cNvSpPr/>
                <p:nvPr/>
              </p:nvSpPr>
              <p:spPr>
                <a:xfrm>
                  <a:off x="3182058" y="2634374"/>
                  <a:ext cx="77455" cy="1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411" extrusionOk="0">
                      <a:moveTo>
                        <a:pt x="258" y="0"/>
                      </a:moveTo>
                      <a:cubicBezTo>
                        <a:pt x="0" y="19"/>
                        <a:pt x="0" y="391"/>
                        <a:pt x="258" y="410"/>
                      </a:cubicBezTo>
                      <a:lnTo>
                        <a:pt x="2700" y="410"/>
                      </a:lnTo>
                      <a:cubicBezTo>
                        <a:pt x="2957" y="391"/>
                        <a:pt x="2957" y="19"/>
                        <a:pt x="2700" y="0"/>
                      </a:cubicBezTo>
                      <a:close/>
                    </a:path>
                  </a:pathLst>
                </a:custGeom>
                <a:solidFill>
                  <a:srgbClr val="CDD7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39" name="Google Shape;13244;p85">
                  <a:extLst>
                    <a:ext uri="{FF2B5EF4-FFF2-40B4-BE49-F238E27FC236}">
                      <a16:creationId xmlns:a16="http://schemas.microsoft.com/office/drawing/2014/main" id="{119DBA75-CC1D-7ECB-06B6-F7D16E31E909}"/>
                    </a:ext>
                  </a:extLst>
                </p:cNvPr>
                <p:cNvSpPr/>
                <p:nvPr/>
              </p:nvSpPr>
              <p:spPr>
                <a:xfrm>
                  <a:off x="3077632" y="2694311"/>
                  <a:ext cx="334749" cy="3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1308" extrusionOk="0">
                      <a:moveTo>
                        <a:pt x="773" y="1"/>
                      </a:moveTo>
                      <a:lnTo>
                        <a:pt x="0" y="1031"/>
                      </a:lnTo>
                      <a:lnTo>
                        <a:pt x="0" y="1308"/>
                      </a:lnTo>
                      <a:lnTo>
                        <a:pt x="12784" y="1308"/>
                      </a:lnTo>
                      <a:lnTo>
                        <a:pt x="12784" y="1031"/>
                      </a:lnTo>
                      <a:lnTo>
                        <a:pt x="12011" y="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40" name="Google Shape;13245;p85">
                  <a:extLst>
                    <a:ext uri="{FF2B5EF4-FFF2-40B4-BE49-F238E27FC236}">
                      <a16:creationId xmlns:a16="http://schemas.microsoft.com/office/drawing/2014/main" id="{7A95374A-B181-DD8E-0A23-3DB399E750F0}"/>
                    </a:ext>
                  </a:extLst>
                </p:cNvPr>
                <p:cNvSpPr/>
                <p:nvPr/>
              </p:nvSpPr>
              <p:spPr>
                <a:xfrm>
                  <a:off x="3188552" y="2700072"/>
                  <a:ext cx="112674" cy="1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3" h="640" extrusionOk="0">
                      <a:moveTo>
                        <a:pt x="821" y="0"/>
                      </a:moveTo>
                      <a:cubicBezTo>
                        <a:pt x="782" y="0"/>
                        <a:pt x="744" y="19"/>
                        <a:pt x="706" y="38"/>
                      </a:cubicBezTo>
                      <a:lnTo>
                        <a:pt x="38" y="553"/>
                      </a:lnTo>
                      <a:cubicBezTo>
                        <a:pt x="0" y="582"/>
                        <a:pt x="19" y="639"/>
                        <a:pt x="67" y="639"/>
                      </a:cubicBezTo>
                      <a:lnTo>
                        <a:pt x="4236" y="639"/>
                      </a:lnTo>
                      <a:cubicBezTo>
                        <a:pt x="4284" y="639"/>
                        <a:pt x="4303" y="582"/>
                        <a:pt x="4264" y="553"/>
                      </a:cubicBezTo>
                      <a:lnTo>
                        <a:pt x="3597" y="38"/>
                      </a:lnTo>
                      <a:cubicBezTo>
                        <a:pt x="3568" y="19"/>
                        <a:pt x="3520" y="0"/>
                        <a:pt x="3482" y="0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41" name="Google Shape;13246;p85">
                  <a:extLst>
                    <a:ext uri="{FF2B5EF4-FFF2-40B4-BE49-F238E27FC236}">
                      <a16:creationId xmlns:a16="http://schemas.microsoft.com/office/drawing/2014/main" id="{7C867432-4FC4-1E1B-79A5-479DE48735A8}"/>
                    </a:ext>
                  </a:extLst>
                </p:cNvPr>
                <p:cNvSpPr/>
                <p:nvPr/>
              </p:nvSpPr>
              <p:spPr>
                <a:xfrm>
                  <a:off x="3077632" y="2721308"/>
                  <a:ext cx="334513" cy="2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5" h="764" extrusionOk="0">
                      <a:moveTo>
                        <a:pt x="0" y="0"/>
                      </a:moveTo>
                      <a:lnTo>
                        <a:pt x="0" y="544"/>
                      </a:lnTo>
                      <a:cubicBezTo>
                        <a:pt x="0" y="668"/>
                        <a:pt x="96" y="763"/>
                        <a:pt x="220" y="763"/>
                      </a:cubicBezTo>
                      <a:lnTo>
                        <a:pt x="12555" y="763"/>
                      </a:lnTo>
                      <a:cubicBezTo>
                        <a:pt x="12679" y="763"/>
                        <a:pt x="12774" y="668"/>
                        <a:pt x="12774" y="544"/>
                      </a:cubicBezTo>
                      <a:lnTo>
                        <a:pt x="12774" y="0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</p:grpSp>
          <p:grpSp>
            <p:nvGrpSpPr>
              <p:cNvPr id="142" name="Google Shape;9122;p82">
                <a:extLst>
                  <a:ext uri="{FF2B5EF4-FFF2-40B4-BE49-F238E27FC236}">
                    <a16:creationId xmlns:a16="http://schemas.microsoft.com/office/drawing/2014/main" id="{AF5051BC-D4EC-A017-59F3-2D27C39755CD}"/>
                  </a:ext>
                </a:extLst>
              </p:cNvPr>
              <p:cNvGrpSpPr/>
              <p:nvPr/>
            </p:nvGrpSpPr>
            <p:grpSpPr>
              <a:xfrm>
                <a:off x="8332852" y="3003147"/>
                <a:ext cx="242324" cy="201004"/>
                <a:chOff x="5223609" y="3731112"/>
                <a:chExt cx="371782" cy="274285"/>
              </a:xfrm>
            </p:grpSpPr>
            <p:sp>
              <p:nvSpPr>
                <p:cNvPr id="143" name="Google Shape;9123;p82">
                  <a:extLst>
                    <a:ext uri="{FF2B5EF4-FFF2-40B4-BE49-F238E27FC236}">
                      <a16:creationId xmlns:a16="http://schemas.microsoft.com/office/drawing/2014/main" id="{6CDA0BF3-CDC9-832F-772F-FEBB49B2CA2C}"/>
                    </a:ext>
                  </a:extLst>
                </p:cNvPr>
                <p:cNvSpPr/>
                <p:nvPr/>
              </p:nvSpPr>
              <p:spPr>
                <a:xfrm>
                  <a:off x="5223609" y="3731112"/>
                  <a:ext cx="371782" cy="27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1" h="10440" extrusionOk="0">
                      <a:moveTo>
                        <a:pt x="11972" y="1"/>
                      </a:moveTo>
                      <a:lnTo>
                        <a:pt x="5563" y="6410"/>
                      </a:lnTo>
                      <a:cubicBezTo>
                        <a:pt x="5477" y="6497"/>
                        <a:pt x="5364" y="6540"/>
                        <a:pt x="5251" y="6540"/>
                      </a:cubicBezTo>
                      <a:cubicBezTo>
                        <a:pt x="5138" y="6540"/>
                        <a:pt x="5026" y="6497"/>
                        <a:pt x="4939" y="6410"/>
                      </a:cubicBezTo>
                      <a:lnTo>
                        <a:pt x="2178" y="3649"/>
                      </a:lnTo>
                      <a:lnTo>
                        <a:pt x="0" y="5827"/>
                      </a:lnTo>
                      <a:lnTo>
                        <a:pt x="4162" y="9989"/>
                      </a:lnTo>
                      <a:cubicBezTo>
                        <a:pt x="4453" y="10280"/>
                        <a:pt x="4842" y="10440"/>
                        <a:pt x="5251" y="10440"/>
                      </a:cubicBezTo>
                      <a:cubicBezTo>
                        <a:pt x="5660" y="10440"/>
                        <a:pt x="6056" y="10280"/>
                        <a:pt x="6340" y="9989"/>
                      </a:cubicBezTo>
                      <a:lnTo>
                        <a:pt x="14150" y="2179"/>
                      </a:lnTo>
                      <a:lnTo>
                        <a:pt x="1197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  <p:sp>
              <p:nvSpPr>
                <p:cNvPr id="144" name="Google Shape;9124;p82">
                  <a:extLst>
                    <a:ext uri="{FF2B5EF4-FFF2-40B4-BE49-F238E27FC236}">
                      <a16:creationId xmlns:a16="http://schemas.microsoft.com/office/drawing/2014/main" id="{78AB94E9-5C0E-C91E-6AB5-8DFDA85C22DC}"/>
                    </a:ext>
                  </a:extLst>
                </p:cNvPr>
                <p:cNvSpPr/>
                <p:nvPr/>
              </p:nvSpPr>
              <p:spPr>
                <a:xfrm>
                  <a:off x="5338236" y="3769391"/>
                  <a:ext cx="257155" cy="23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8983" extrusionOk="0">
                      <a:moveTo>
                        <a:pt x="9066" y="0"/>
                      </a:moveTo>
                      <a:lnTo>
                        <a:pt x="826" y="8248"/>
                      </a:lnTo>
                      <a:cubicBezTo>
                        <a:pt x="597" y="8470"/>
                        <a:pt x="312" y="8629"/>
                        <a:pt x="0" y="8698"/>
                      </a:cubicBezTo>
                      <a:cubicBezTo>
                        <a:pt x="257" y="8886"/>
                        <a:pt x="569" y="8983"/>
                        <a:pt x="888" y="8983"/>
                      </a:cubicBezTo>
                      <a:cubicBezTo>
                        <a:pt x="1297" y="8983"/>
                        <a:pt x="1693" y="8823"/>
                        <a:pt x="1977" y="8532"/>
                      </a:cubicBezTo>
                      <a:lnTo>
                        <a:pt x="9787" y="722"/>
                      </a:lnTo>
                      <a:lnTo>
                        <a:pt x="9066" y="0"/>
                      </a:lnTo>
                      <a:close/>
                    </a:path>
                  </a:pathLst>
                </a:custGeom>
                <a:solidFill>
                  <a:srgbClr val="3749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Poppins"/>
                    <a:cs typeface="Poppins"/>
                  </a:endParaRP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1F2946-6B6B-77F7-3BA4-B0F91FC9CC34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C3FB6B-29FF-67A4-EB62-D9489BEBA0C5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069893-D260-81D5-B7CD-6B4D93572EAC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45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>
          <a:extLst>
            <a:ext uri="{FF2B5EF4-FFF2-40B4-BE49-F238E27FC236}">
              <a16:creationId xmlns:a16="http://schemas.microsoft.com/office/drawing/2014/main" id="{4C01B99D-82F4-19D1-EB12-A4E9B9AC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6" name="Google Shape;3766;p49">
            <a:extLst>
              <a:ext uri="{FF2B5EF4-FFF2-40B4-BE49-F238E27FC236}">
                <a16:creationId xmlns:a16="http://schemas.microsoft.com/office/drawing/2014/main" id="{73B74BCC-D90F-61B2-9521-66A42B704A78}"/>
              </a:ext>
            </a:extLst>
          </p:cNvPr>
          <p:cNvGrpSpPr/>
          <p:nvPr/>
        </p:nvGrpSpPr>
        <p:grpSpPr>
          <a:xfrm rot="2700000">
            <a:off x="7831453" y="4386826"/>
            <a:ext cx="1175834" cy="586754"/>
            <a:chOff x="5351150" y="1861950"/>
            <a:chExt cx="1036450" cy="517200"/>
          </a:xfrm>
        </p:grpSpPr>
        <p:sp>
          <p:nvSpPr>
            <p:cNvPr id="3767" name="Google Shape;3767;p49">
              <a:extLst>
                <a:ext uri="{FF2B5EF4-FFF2-40B4-BE49-F238E27FC236}">
                  <a16:creationId xmlns:a16="http://schemas.microsoft.com/office/drawing/2014/main" id="{4D215F92-E3D8-A667-43A7-7A7445F26F84}"/>
                </a:ext>
              </a:extLst>
            </p:cNvPr>
            <p:cNvSpPr/>
            <p:nvPr/>
          </p:nvSpPr>
          <p:spPr>
            <a:xfrm>
              <a:off x="5429725" y="2107025"/>
              <a:ext cx="957875" cy="126850"/>
            </a:xfrm>
            <a:custGeom>
              <a:avLst/>
              <a:gdLst/>
              <a:ahLst/>
              <a:cxnLst/>
              <a:rect l="l" t="t" r="r" b="b"/>
              <a:pathLst>
                <a:path w="38315" h="5074" fill="none" extrusionOk="0">
                  <a:moveTo>
                    <a:pt x="1" y="538"/>
                  </a:moveTo>
                  <a:cubicBezTo>
                    <a:pt x="12951" y="1"/>
                    <a:pt x="26259" y="339"/>
                    <a:pt x="38314" y="5074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9">
              <a:extLst>
                <a:ext uri="{FF2B5EF4-FFF2-40B4-BE49-F238E27FC236}">
                  <a16:creationId xmlns:a16="http://schemas.microsoft.com/office/drawing/2014/main" id="{DA775F53-6324-8965-EE06-CC459C67C982}"/>
                </a:ext>
              </a:extLst>
            </p:cNvPr>
            <p:cNvSpPr/>
            <p:nvPr/>
          </p:nvSpPr>
          <p:spPr>
            <a:xfrm>
              <a:off x="5401400" y="2134375"/>
              <a:ext cx="153675" cy="145650"/>
            </a:xfrm>
            <a:custGeom>
              <a:avLst/>
              <a:gdLst/>
              <a:ahLst/>
              <a:cxnLst/>
              <a:rect l="l" t="t" r="r" b="b"/>
              <a:pathLst>
                <a:path w="6147" h="5826" extrusionOk="0">
                  <a:moveTo>
                    <a:pt x="6147" y="1"/>
                  </a:moveTo>
                  <a:cubicBezTo>
                    <a:pt x="6146" y="1"/>
                    <a:pt x="1034" y="3144"/>
                    <a:pt x="537" y="3641"/>
                  </a:cubicBezTo>
                  <a:cubicBezTo>
                    <a:pt x="40" y="4139"/>
                    <a:pt x="0" y="4934"/>
                    <a:pt x="497" y="5432"/>
                  </a:cubicBezTo>
                  <a:cubicBezTo>
                    <a:pt x="766" y="5690"/>
                    <a:pt x="1105" y="5825"/>
                    <a:pt x="1438" y="5825"/>
                  </a:cubicBezTo>
                  <a:cubicBezTo>
                    <a:pt x="1746" y="5825"/>
                    <a:pt x="2049" y="5710"/>
                    <a:pt x="2288" y="5471"/>
                  </a:cubicBezTo>
                  <a:cubicBezTo>
                    <a:pt x="2785" y="4974"/>
                    <a:pt x="6147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9">
              <a:extLst>
                <a:ext uri="{FF2B5EF4-FFF2-40B4-BE49-F238E27FC236}">
                  <a16:creationId xmlns:a16="http://schemas.microsoft.com/office/drawing/2014/main" id="{25EA1F1A-DC77-4834-1100-CE00AC75DA80}"/>
                </a:ext>
              </a:extLst>
            </p:cNvPr>
            <p:cNvSpPr/>
            <p:nvPr/>
          </p:nvSpPr>
          <p:spPr>
            <a:xfrm>
              <a:off x="5596350" y="1949750"/>
              <a:ext cx="153675" cy="145875"/>
            </a:xfrm>
            <a:custGeom>
              <a:avLst/>
              <a:gdLst/>
              <a:ahLst/>
              <a:cxnLst/>
              <a:rect l="l" t="t" r="r" b="b"/>
              <a:pathLst>
                <a:path w="6147" h="5835" extrusionOk="0">
                  <a:moveTo>
                    <a:pt x="4735" y="1"/>
                  </a:moveTo>
                  <a:cubicBezTo>
                    <a:pt x="4418" y="1"/>
                    <a:pt x="4103" y="120"/>
                    <a:pt x="3859" y="364"/>
                  </a:cubicBezTo>
                  <a:cubicBezTo>
                    <a:pt x="3362" y="861"/>
                    <a:pt x="0" y="5834"/>
                    <a:pt x="0" y="5834"/>
                  </a:cubicBezTo>
                  <a:cubicBezTo>
                    <a:pt x="0" y="5834"/>
                    <a:pt x="5112" y="2671"/>
                    <a:pt x="5610" y="2174"/>
                  </a:cubicBezTo>
                  <a:cubicBezTo>
                    <a:pt x="6107" y="1677"/>
                    <a:pt x="6147" y="881"/>
                    <a:pt x="5650" y="384"/>
                  </a:cubicBezTo>
                  <a:cubicBezTo>
                    <a:pt x="5396" y="130"/>
                    <a:pt x="5065" y="1"/>
                    <a:pt x="4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9">
              <a:extLst>
                <a:ext uri="{FF2B5EF4-FFF2-40B4-BE49-F238E27FC236}">
                  <a16:creationId xmlns:a16="http://schemas.microsoft.com/office/drawing/2014/main" id="{D1D545D2-204B-C624-51D7-0B61B6FEB52D}"/>
                </a:ext>
              </a:extLst>
            </p:cNvPr>
            <p:cNvSpPr/>
            <p:nvPr/>
          </p:nvSpPr>
          <p:spPr>
            <a:xfrm>
              <a:off x="5539650" y="2142850"/>
              <a:ext cx="64675" cy="196450"/>
            </a:xfrm>
            <a:custGeom>
              <a:avLst/>
              <a:gdLst/>
              <a:ahLst/>
              <a:cxnLst/>
              <a:rect l="l" t="t" r="r" b="b"/>
              <a:pathLst>
                <a:path w="2587" h="7858" extrusionOk="0">
                  <a:moveTo>
                    <a:pt x="1413" y="0"/>
                  </a:moveTo>
                  <a:cubicBezTo>
                    <a:pt x="1413" y="0"/>
                    <a:pt x="20" y="5869"/>
                    <a:pt x="20" y="6565"/>
                  </a:cubicBezTo>
                  <a:cubicBezTo>
                    <a:pt x="0" y="7261"/>
                    <a:pt x="577" y="7838"/>
                    <a:pt x="1273" y="7858"/>
                  </a:cubicBezTo>
                  <a:cubicBezTo>
                    <a:pt x="1970" y="7858"/>
                    <a:pt x="2566" y="7321"/>
                    <a:pt x="2566" y="6624"/>
                  </a:cubicBezTo>
                  <a:cubicBezTo>
                    <a:pt x="2586" y="5928"/>
                    <a:pt x="1413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9">
              <a:extLst>
                <a:ext uri="{FF2B5EF4-FFF2-40B4-BE49-F238E27FC236}">
                  <a16:creationId xmlns:a16="http://schemas.microsoft.com/office/drawing/2014/main" id="{704EBACE-FFB5-18E4-5F54-5FDDFF415A27}"/>
                </a:ext>
              </a:extLst>
            </p:cNvPr>
            <p:cNvSpPr/>
            <p:nvPr/>
          </p:nvSpPr>
          <p:spPr>
            <a:xfrm>
              <a:off x="5547100" y="1891175"/>
              <a:ext cx="64675" cy="196500"/>
            </a:xfrm>
            <a:custGeom>
              <a:avLst/>
              <a:gdLst/>
              <a:ahLst/>
              <a:cxnLst/>
              <a:rect l="l" t="t" r="r" b="b"/>
              <a:pathLst>
                <a:path w="2587" h="7860" extrusionOk="0">
                  <a:moveTo>
                    <a:pt x="1276" y="1"/>
                  </a:moveTo>
                  <a:cubicBezTo>
                    <a:pt x="597" y="1"/>
                    <a:pt x="60" y="532"/>
                    <a:pt x="21" y="1235"/>
                  </a:cubicBezTo>
                  <a:cubicBezTo>
                    <a:pt x="1" y="1931"/>
                    <a:pt x="1174" y="7859"/>
                    <a:pt x="1174" y="7859"/>
                  </a:cubicBezTo>
                  <a:cubicBezTo>
                    <a:pt x="1174" y="7859"/>
                    <a:pt x="2567" y="1991"/>
                    <a:pt x="2567" y="1294"/>
                  </a:cubicBezTo>
                  <a:cubicBezTo>
                    <a:pt x="2587" y="598"/>
                    <a:pt x="2010" y="21"/>
                    <a:pt x="1314" y="1"/>
                  </a:cubicBezTo>
                  <a:cubicBezTo>
                    <a:pt x="1301" y="1"/>
                    <a:pt x="1289" y="1"/>
                    <a:pt x="1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9">
              <a:extLst>
                <a:ext uri="{FF2B5EF4-FFF2-40B4-BE49-F238E27FC236}">
                  <a16:creationId xmlns:a16="http://schemas.microsoft.com/office/drawing/2014/main" id="{36717745-2309-D47A-CACB-350F54568B1F}"/>
                </a:ext>
              </a:extLst>
            </p:cNvPr>
            <p:cNvSpPr/>
            <p:nvPr/>
          </p:nvSpPr>
          <p:spPr>
            <a:xfrm>
              <a:off x="5351150" y="2079175"/>
              <a:ext cx="197475" cy="63700"/>
            </a:xfrm>
            <a:custGeom>
              <a:avLst/>
              <a:gdLst/>
              <a:ahLst/>
              <a:cxnLst/>
              <a:rect l="l" t="t" r="r" b="b"/>
              <a:pathLst>
                <a:path w="7899" h="2548" extrusionOk="0">
                  <a:moveTo>
                    <a:pt x="1299" y="0"/>
                  </a:moveTo>
                  <a:cubicBezTo>
                    <a:pt x="618" y="0"/>
                    <a:pt x="60" y="570"/>
                    <a:pt x="41" y="1254"/>
                  </a:cubicBezTo>
                  <a:cubicBezTo>
                    <a:pt x="1" y="1950"/>
                    <a:pt x="558" y="2547"/>
                    <a:pt x="1274" y="2547"/>
                  </a:cubicBezTo>
                  <a:cubicBezTo>
                    <a:pt x="1280" y="2547"/>
                    <a:pt x="1286" y="2547"/>
                    <a:pt x="1293" y="2547"/>
                  </a:cubicBezTo>
                  <a:cubicBezTo>
                    <a:pt x="2070" y="2547"/>
                    <a:pt x="7898" y="1393"/>
                    <a:pt x="7898" y="1393"/>
                  </a:cubicBezTo>
                  <a:cubicBezTo>
                    <a:pt x="7898" y="1393"/>
                    <a:pt x="2030" y="1"/>
                    <a:pt x="1334" y="1"/>
                  </a:cubicBezTo>
                  <a:cubicBezTo>
                    <a:pt x="1322" y="1"/>
                    <a:pt x="1310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9">
              <a:extLst>
                <a:ext uri="{FF2B5EF4-FFF2-40B4-BE49-F238E27FC236}">
                  <a16:creationId xmlns:a16="http://schemas.microsoft.com/office/drawing/2014/main" id="{87D771BF-B5BE-1F6A-F2A7-A1DA905CF5EC}"/>
                </a:ext>
              </a:extLst>
            </p:cNvPr>
            <p:cNvSpPr/>
            <p:nvPr/>
          </p:nvSpPr>
          <p:spPr>
            <a:xfrm>
              <a:off x="5603300" y="2086650"/>
              <a:ext cx="196975" cy="63700"/>
            </a:xfrm>
            <a:custGeom>
              <a:avLst/>
              <a:gdLst/>
              <a:ahLst/>
              <a:cxnLst/>
              <a:rect l="l" t="t" r="r" b="b"/>
              <a:pathLst>
                <a:path w="7879" h="2548" extrusionOk="0">
                  <a:moveTo>
                    <a:pt x="6586" y="0"/>
                  </a:moveTo>
                  <a:cubicBezTo>
                    <a:pt x="5810" y="0"/>
                    <a:pt x="1" y="1154"/>
                    <a:pt x="1" y="1154"/>
                  </a:cubicBezTo>
                  <a:cubicBezTo>
                    <a:pt x="1" y="1154"/>
                    <a:pt x="5869" y="2547"/>
                    <a:pt x="6565" y="2547"/>
                  </a:cubicBezTo>
                  <a:cubicBezTo>
                    <a:pt x="6577" y="2547"/>
                    <a:pt x="6589" y="2547"/>
                    <a:pt x="6600" y="2547"/>
                  </a:cubicBezTo>
                  <a:cubicBezTo>
                    <a:pt x="7261" y="2547"/>
                    <a:pt x="7819" y="1997"/>
                    <a:pt x="7858" y="1313"/>
                  </a:cubicBezTo>
                  <a:cubicBezTo>
                    <a:pt x="7878" y="617"/>
                    <a:pt x="7321" y="40"/>
                    <a:pt x="6605" y="0"/>
                  </a:cubicBezTo>
                  <a:cubicBezTo>
                    <a:pt x="6599" y="0"/>
                    <a:pt x="6593" y="0"/>
                    <a:pt x="65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9">
              <a:extLst>
                <a:ext uri="{FF2B5EF4-FFF2-40B4-BE49-F238E27FC236}">
                  <a16:creationId xmlns:a16="http://schemas.microsoft.com/office/drawing/2014/main" id="{D911A906-6200-5039-1C5C-035D3EF8C68F}"/>
                </a:ext>
              </a:extLst>
            </p:cNvPr>
            <p:cNvSpPr/>
            <p:nvPr/>
          </p:nvSpPr>
          <p:spPr>
            <a:xfrm>
              <a:off x="5594850" y="21353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163" y="5133"/>
                    <a:pt x="3661" y="5630"/>
                  </a:cubicBezTo>
                  <a:cubicBezTo>
                    <a:pt x="3914" y="5884"/>
                    <a:pt x="4245" y="6013"/>
                    <a:pt x="4575" y="6013"/>
                  </a:cubicBezTo>
                  <a:cubicBezTo>
                    <a:pt x="4892" y="6013"/>
                    <a:pt x="5207" y="5894"/>
                    <a:pt x="5451" y="5650"/>
                  </a:cubicBezTo>
                  <a:cubicBezTo>
                    <a:pt x="5948" y="5153"/>
                    <a:pt x="5968" y="4357"/>
                    <a:pt x="5471" y="3860"/>
                  </a:cubicBezTo>
                  <a:cubicBezTo>
                    <a:pt x="4974" y="336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9">
              <a:extLst>
                <a:ext uri="{FF2B5EF4-FFF2-40B4-BE49-F238E27FC236}">
                  <a16:creationId xmlns:a16="http://schemas.microsoft.com/office/drawing/2014/main" id="{65FEAB3C-298B-9A74-A27C-FE752B528A8C}"/>
                </a:ext>
              </a:extLst>
            </p:cNvPr>
            <p:cNvSpPr/>
            <p:nvPr/>
          </p:nvSpPr>
          <p:spPr>
            <a:xfrm>
              <a:off x="5407350" y="1944275"/>
              <a:ext cx="149225" cy="150350"/>
            </a:xfrm>
            <a:custGeom>
              <a:avLst/>
              <a:gdLst/>
              <a:ahLst/>
              <a:cxnLst/>
              <a:rect l="l" t="t" r="r" b="b"/>
              <a:pathLst>
                <a:path w="5969" h="6014" extrusionOk="0">
                  <a:moveTo>
                    <a:pt x="1394" y="1"/>
                  </a:moveTo>
                  <a:cubicBezTo>
                    <a:pt x="1077" y="1"/>
                    <a:pt x="762" y="120"/>
                    <a:pt x="518" y="364"/>
                  </a:cubicBezTo>
                  <a:cubicBezTo>
                    <a:pt x="21" y="861"/>
                    <a:pt x="1" y="1657"/>
                    <a:pt x="498" y="2154"/>
                  </a:cubicBezTo>
                  <a:cubicBezTo>
                    <a:pt x="995" y="2652"/>
                    <a:pt x="5969" y="6014"/>
                    <a:pt x="5969" y="6014"/>
                  </a:cubicBezTo>
                  <a:cubicBezTo>
                    <a:pt x="5969" y="6014"/>
                    <a:pt x="2806" y="881"/>
                    <a:pt x="2308" y="384"/>
                  </a:cubicBezTo>
                  <a:cubicBezTo>
                    <a:pt x="2055" y="130"/>
                    <a:pt x="1723" y="1"/>
                    <a:pt x="1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9">
              <a:extLst>
                <a:ext uri="{FF2B5EF4-FFF2-40B4-BE49-F238E27FC236}">
                  <a16:creationId xmlns:a16="http://schemas.microsoft.com/office/drawing/2014/main" id="{05708D5C-6E3C-625D-F2F8-F54C8D897278}"/>
                </a:ext>
              </a:extLst>
            </p:cNvPr>
            <p:cNvSpPr/>
            <p:nvPr/>
          </p:nvSpPr>
          <p:spPr>
            <a:xfrm>
              <a:off x="5360600" y="2124950"/>
              <a:ext cx="189025" cy="91975"/>
            </a:xfrm>
            <a:custGeom>
              <a:avLst/>
              <a:gdLst/>
              <a:ahLst/>
              <a:cxnLst/>
              <a:rect l="l" t="t" r="r" b="b"/>
              <a:pathLst>
                <a:path w="7561" h="3679" extrusionOk="0">
                  <a:moveTo>
                    <a:pt x="7560" y="0"/>
                  </a:moveTo>
                  <a:cubicBezTo>
                    <a:pt x="7560" y="0"/>
                    <a:pt x="1612" y="955"/>
                    <a:pt x="976" y="1213"/>
                  </a:cubicBezTo>
                  <a:cubicBezTo>
                    <a:pt x="319" y="1452"/>
                    <a:pt x="1" y="2208"/>
                    <a:pt x="260" y="2865"/>
                  </a:cubicBezTo>
                  <a:cubicBezTo>
                    <a:pt x="456" y="3364"/>
                    <a:pt x="929" y="3679"/>
                    <a:pt x="1424" y="3679"/>
                  </a:cubicBezTo>
                  <a:cubicBezTo>
                    <a:pt x="1580" y="3679"/>
                    <a:pt x="1738" y="3647"/>
                    <a:pt x="1891" y="3581"/>
                  </a:cubicBezTo>
                  <a:cubicBezTo>
                    <a:pt x="2547" y="3322"/>
                    <a:pt x="7560" y="0"/>
                    <a:pt x="75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9">
              <a:extLst>
                <a:ext uri="{FF2B5EF4-FFF2-40B4-BE49-F238E27FC236}">
                  <a16:creationId xmlns:a16="http://schemas.microsoft.com/office/drawing/2014/main" id="{92EA1E7C-F175-772F-A507-B84F64878769}"/>
                </a:ext>
              </a:extLst>
            </p:cNvPr>
            <p:cNvSpPr/>
            <p:nvPr/>
          </p:nvSpPr>
          <p:spPr>
            <a:xfrm>
              <a:off x="5601800" y="2013000"/>
              <a:ext cx="189025" cy="92075"/>
            </a:xfrm>
            <a:custGeom>
              <a:avLst/>
              <a:gdLst/>
              <a:ahLst/>
              <a:cxnLst/>
              <a:rect l="l" t="t" r="r" b="b"/>
              <a:pathLst>
                <a:path w="7561" h="3683" extrusionOk="0">
                  <a:moveTo>
                    <a:pt x="6157" y="1"/>
                  </a:moveTo>
                  <a:cubicBezTo>
                    <a:pt x="5996" y="1"/>
                    <a:pt x="5831" y="33"/>
                    <a:pt x="5670" y="102"/>
                  </a:cubicBezTo>
                  <a:cubicBezTo>
                    <a:pt x="5034" y="340"/>
                    <a:pt x="1" y="3682"/>
                    <a:pt x="1" y="3682"/>
                  </a:cubicBezTo>
                  <a:cubicBezTo>
                    <a:pt x="1" y="3682"/>
                    <a:pt x="5949" y="2708"/>
                    <a:pt x="6585" y="2449"/>
                  </a:cubicBezTo>
                  <a:cubicBezTo>
                    <a:pt x="7242" y="2210"/>
                    <a:pt x="7560" y="1454"/>
                    <a:pt x="7321" y="818"/>
                  </a:cubicBezTo>
                  <a:cubicBezTo>
                    <a:pt x="7111" y="307"/>
                    <a:pt x="6652" y="1"/>
                    <a:pt x="6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9">
              <a:extLst>
                <a:ext uri="{FF2B5EF4-FFF2-40B4-BE49-F238E27FC236}">
                  <a16:creationId xmlns:a16="http://schemas.microsoft.com/office/drawing/2014/main" id="{123DDB4A-1161-5681-2A74-F22668D26B01}"/>
                </a:ext>
              </a:extLst>
            </p:cNvPr>
            <p:cNvSpPr/>
            <p:nvPr/>
          </p:nvSpPr>
          <p:spPr>
            <a:xfrm>
              <a:off x="5462550" y="2140350"/>
              <a:ext cx="101975" cy="182250"/>
            </a:xfrm>
            <a:custGeom>
              <a:avLst/>
              <a:gdLst/>
              <a:ahLst/>
              <a:cxnLst/>
              <a:rect l="l" t="t" r="r" b="b"/>
              <a:pathLst>
                <a:path w="4079" h="7290" extrusionOk="0">
                  <a:moveTo>
                    <a:pt x="4079" y="1"/>
                  </a:moveTo>
                  <a:cubicBezTo>
                    <a:pt x="4079" y="1"/>
                    <a:pt x="538" y="4874"/>
                    <a:pt x="279" y="5531"/>
                  </a:cubicBezTo>
                  <a:cubicBezTo>
                    <a:pt x="1" y="6167"/>
                    <a:pt x="279" y="6923"/>
                    <a:pt x="916" y="7182"/>
                  </a:cubicBezTo>
                  <a:cubicBezTo>
                    <a:pt x="1088" y="7255"/>
                    <a:pt x="1267" y="7290"/>
                    <a:pt x="1443" y="7290"/>
                  </a:cubicBezTo>
                  <a:cubicBezTo>
                    <a:pt x="1936" y="7290"/>
                    <a:pt x="2401" y="7015"/>
                    <a:pt x="2607" y="6545"/>
                  </a:cubicBezTo>
                  <a:cubicBezTo>
                    <a:pt x="2885" y="5889"/>
                    <a:pt x="4079" y="1"/>
                    <a:pt x="4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9">
              <a:extLst>
                <a:ext uri="{FF2B5EF4-FFF2-40B4-BE49-F238E27FC236}">
                  <a16:creationId xmlns:a16="http://schemas.microsoft.com/office/drawing/2014/main" id="{3AEDFD9C-603A-D74E-B227-A3F06DC5776B}"/>
                </a:ext>
              </a:extLst>
            </p:cNvPr>
            <p:cNvSpPr/>
            <p:nvPr/>
          </p:nvSpPr>
          <p:spPr>
            <a:xfrm>
              <a:off x="5586900" y="1906700"/>
              <a:ext cx="101975" cy="182950"/>
            </a:xfrm>
            <a:custGeom>
              <a:avLst/>
              <a:gdLst/>
              <a:ahLst/>
              <a:cxnLst/>
              <a:rect l="l" t="t" r="r" b="b"/>
              <a:pathLst>
                <a:path w="4079" h="7318" extrusionOk="0">
                  <a:moveTo>
                    <a:pt x="2636" y="1"/>
                  </a:moveTo>
                  <a:cubicBezTo>
                    <a:pt x="2149" y="1"/>
                    <a:pt x="1692" y="290"/>
                    <a:pt x="1472" y="773"/>
                  </a:cubicBezTo>
                  <a:cubicBezTo>
                    <a:pt x="1194" y="1409"/>
                    <a:pt x="0" y="7318"/>
                    <a:pt x="0" y="7318"/>
                  </a:cubicBezTo>
                  <a:cubicBezTo>
                    <a:pt x="0" y="7318"/>
                    <a:pt x="3541" y="2444"/>
                    <a:pt x="3800" y="1787"/>
                  </a:cubicBezTo>
                  <a:cubicBezTo>
                    <a:pt x="4078" y="1151"/>
                    <a:pt x="3800" y="395"/>
                    <a:pt x="3163" y="116"/>
                  </a:cubicBezTo>
                  <a:cubicBezTo>
                    <a:pt x="2990" y="38"/>
                    <a:pt x="2811" y="1"/>
                    <a:pt x="2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9">
              <a:extLst>
                <a:ext uri="{FF2B5EF4-FFF2-40B4-BE49-F238E27FC236}">
                  <a16:creationId xmlns:a16="http://schemas.microsoft.com/office/drawing/2014/main" id="{FCFE31C1-9DFF-1260-23DB-734435F77B64}"/>
                </a:ext>
              </a:extLst>
            </p:cNvPr>
            <p:cNvSpPr/>
            <p:nvPr/>
          </p:nvSpPr>
          <p:spPr>
            <a:xfrm>
              <a:off x="5363100" y="2005875"/>
              <a:ext cx="187000" cy="97700"/>
            </a:xfrm>
            <a:custGeom>
              <a:avLst/>
              <a:gdLst/>
              <a:ahLst/>
              <a:cxnLst/>
              <a:rect l="l" t="t" r="r" b="b"/>
              <a:pathLst>
                <a:path w="7480" h="3908" extrusionOk="0">
                  <a:moveTo>
                    <a:pt x="1446" y="0"/>
                  </a:moveTo>
                  <a:cubicBezTo>
                    <a:pt x="959" y="0"/>
                    <a:pt x="504" y="275"/>
                    <a:pt x="299" y="745"/>
                  </a:cubicBezTo>
                  <a:cubicBezTo>
                    <a:pt x="0" y="1401"/>
                    <a:pt x="299" y="2177"/>
                    <a:pt x="955" y="2455"/>
                  </a:cubicBezTo>
                  <a:cubicBezTo>
                    <a:pt x="1592" y="2714"/>
                    <a:pt x="7480" y="3908"/>
                    <a:pt x="7480" y="3908"/>
                  </a:cubicBezTo>
                  <a:cubicBezTo>
                    <a:pt x="7480" y="3908"/>
                    <a:pt x="2606" y="387"/>
                    <a:pt x="1970" y="108"/>
                  </a:cubicBezTo>
                  <a:cubicBezTo>
                    <a:pt x="1798" y="35"/>
                    <a:pt x="1620" y="0"/>
                    <a:pt x="1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9">
              <a:extLst>
                <a:ext uri="{FF2B5EF4-FFF2-40B4-BE49-F238E27FC236}">
                  <a16:creationId xmlns:a16="http://schemas.microsoft.com/office/drawing/2014/main" id="{D6B25F6A-BC2D-8E1C-3FB1-B72A0F543B5F}"/>
                </a:ext>
              </a:extLst>
            </p:cNvPr>
            <p:cNvSpPr/>
            <p:nvPr/>
          </p:nvSpPr>
          <p:spPr>
            <a:xfrm>
              <a:off x="5601300" y="2125925"/>
              <a:ext cx="187025" cy="98000"/>
            </a:xfrm>
            <a:custGeom>
              <a:avLst/>
              <a:gdLst/>
              <a:ahLst/>
              <a:cxnLst/>
              <a:rect l="l" t="t" r="r" b="b"/>
              <a:pathLst>
                <a:path w="7481" h="3920" extrusionOk="0">
                  <a:moveTo>
                    <a:pt x="1" y="1"/>
                  </a:moveTo>
                  <a:cubicBezTo>
                    <a:pt x="1" y="1"/>
                    <a:pt x="4875" y="3542"/>
                    <a:pt x="5511" y="3820"/>
                  </a:cubicBezTo>
                  <a:cubicBezTo>
                    <a:pt x="5680" y="3887"/>
                    <a:pt x="5855" y="3919"/>
                    <a:pt x="6025" y="3919"/>
                  </a:cubicBezTo>
                  <a:cubicBezTo>
                    <a:pt x="6517" y="3919"/>
                    <a:pt x="6975" y="3651"/>
                    <a:pt x="7182" y="3164"/>
                  </a:cubicBezTo>
                  <a:cubicBezTo>
                    <a:pt x="7481" y="2527"/>
                    <a:pt x="7182" y="1771"/>
                    <a:pt x="6546" y="1473"/>
                  </a:cubicBezTo>
                  <a:cubicBezTo>
                    <a:pt x="5889" y="11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9">
              <a:extLst>
                <a:ext uri="{FF2B5EF4-FFF2-40B4-BE49-F238E27FC236}">
                  <a16:creationId xmlns:a16="http://schemas.microsoft.com/office/drawing/2014/main" id="{13AB6DA9-FB63-ADBE-275F-23956983BB2A}"/>
                </a:ext>
              </a:extLst>
            </p:cNvPr>
            <p:cNvSpPr/>
            <p:nvPr/>
          </p:nvSpPr>
          <p:spPr>
            <a:xfrm>
              <a:off x="5585900" y="2140850"/>
              <a:ext cx="96000" cy="185025"/>
            </a:xfrm>
            <a:custGeom>
              <a:avLst/>
              <a:gdLst/>
              <a:ahLst/>
              <a:cxnLst/>
              <a:rect l="l" t="t" r="r" b="b"/>
              <a:pathLst>
                <a:path w="3840" h="7401" extrusionOk="0">
                  <a:moveTo>
                    <a:pt x="0" y="1"/>
                  </a:moveTo>
                  <a:cubicBezTo>
                    <a:pt x="0" y="1"/>
                    <a:pt x="955" y="5949"/>
                    <a:pt x="1214" y="6605"/>
                  </a:cubicBezTo>
                  <a:cubicBezTo>
                    <a:pt x="1399" y="7098"/>
                    <a:pt x="1894" y="7400"/>
                    <a:pt x="2404" y="7400"/>
                  </a:cubicBezTo>
                  <a:cubicBezTo>
                    <a:pt x="2552" y="7400"/>
                    <a:pt x="2702" y="7375"/>
                    <a:pt x="2845" y="7321"/>
                  </a:cubicBezTo>
                  <a:cubicBezTo>
                    <a:pt x="3521" y="7063"/>
                    <a:pt x="3840" y="6326"/>
                    <a:pt x="3581" y="5670"/>
                  </a:cubicBezTo>
                  <a:cubicBezTo>
                    <a:pt x="3322" y="503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9">
              <a:extLst>
                <a:ext uri="{FF2B5EF4-FFF2-40B4-BE49-F238E27FC236}">
                  <a16:creationId xmlns:a16="http://schemas.microsoft.com/office/drawing/2014/main" id="{A1AF9A3D-EF60-8668-8184-52DA4EFC67E5}"/>
                </a:ext>
              </a:extLst>
            </p:cNvPr>
            <p:cNvSpPr/>
            <p:nvPr/>
          </p:nvSpPr>
          <p:spPr>
            <a:xfrm>
              <a:off x="5469525" y="1903875"/>
              <a:ext cx="96500" cy="184775"/>
            </a:xfrm>
            <a:custGeom>
              <a:avLst/>
              <a:gdLst/>
              <a:ahLst/>
              <a:cxnLst/>
              <a:rect l="l" t="t" r="r" b="b"/>
              <a:pathLst>
                <a:path w="3860" h="7391" extrusionOk="0">
                  <a:moveTo>
                    <a:pt x="1457" y="0"/>
                  </a:moveTo>
                  <a:cubicBezTo>
                    <a:pt x="1302" y="0"/>
                    <a:pt x="1145" y="29"/>
                    <a:pt x="995" y="90"/>
                  </a:cubicBezTo>
                  <a:cubicBezTo>
                    <a:pt x="319" y="349"/>
                    <a:pt x="0" y="1085"/>
                    <a:pt x="279" y="1721"/>
                  </a:cubicBezTo>
                  <a:cubicBezTo>
                    <a:pt x="518" y="2378"/>
                    <a:pt x="3860" y="7391"/>
                    <a:pt x="3860" y="7391"/>
                  </a:cubicBezTo>
                  <a:cubicBezTo>
                    <a:pt x="3860" y="7391"/>
                    <a:pt x="2885" y="1463"/>
                    <a:pt x="2626" y="806"/>
                  </a:cubicBezTo>
                  <a:cubicBezTo>
                    <a:pt x="2444" y="305"/>
                    <a:pt x="1959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9">
              <a:extLst>
                <a:ext uri="{FF2B5EF4-FFF2-40B4-BE49-F238E27FC236}">
                  <a16:creationId xmlns:a16="http://schemas.microsoft.com/office/drawing/2014/main" id="{6FFA0289-9EBB-D915-2202-8C2A2837B392}"/>
                </a:ext>
              </a:extLst>
            </p:cNvPr>
            <p:cNvSpPr/>
            <p:nvPr/>
          </p:nvSpPr>
          <p:spPr>
            <a:xfrm>
              <a:off x="5516775" y="2056300"/>
              <a:ext cx="117875" cy="116925"/>
            </a:xfrm>
            <a:custGeom>
              <a:avLst/>
              <a:gdLst/>
              <a:ahLst/>
              <a:cxnLst/>
              <a:rect l="l" t="t" r="r" b="b"/>
              <a:pathLst>
                <a:path w="4715" h="4677" extrusionOk="0">
                  <a:moveTo>
                    <a:pt x="2370" y="1"/>
                  </a:moveTo>
                  <a:cubicBezTo>
                    <a:pt x="1094" y="1"/>
                    <a:pt x="40" y="1008"/>
                    <a:pt x="20" y="2288"/>
                  </a:cubicBezTo>
                  <a:cubicBezTo>
                    <a:pt x="0" y="3582"/>
                    <a:pt x="1015" y="4656"/>
                    <a:pt x="2308" y="4676"/>
                  </a:cubicBezTo>
                  <a:cubicBezTo>
                    <a:pt x="2332" y="4676"/>
                    <a:pt x="2356" y="4677"/>
                    <a:pt x="2380" y="4677"/>
                  </a:cubicBezTo>
                  <a:cubicBezTo>
                    <a:pt x="3640" y="4677"/>
                    <a:pt x="4675" y="3657"/>
                    <a:pt x="4695" y="2388"/>
                  </a:cubicBezTo>
                  <a:cubicBezTo>
                    <a:pt x="4715" y="1095"/>
                    <a:pt x="3700" y="41"/>
                    <a:pt x="2407" y="1"/>
                  </a:cubicBezTo>
                  <a:cubicBezTo>
                    <a:pt x="2395" y="1"/>
                    <a:pt x="238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9">
              <a:extLst>
                <a:ext uri="{FF2B5EF4-FFF2-40B4-BE49-F238E27FC236}">
                  <a16:creationId xmlns:a16="http://schemas.microsoft.com/office/drawing/2014/main" id="{418BFF1B-BBBE-DF8E-1881-5447E04CCA42}"/>
                </a:ext>
              </a:extLst>
            </p:cNvPr>
            <p:cNvSpPr/>
            <p:nvPr/>
          </p:nvSpPr>
          <p:spPr>
            <a:xfrm>
              <a:off x="5747025" y="2166800"/>
              <a:ext cx="438650" cy="212350"/>
            </a:xfrm>
            <a:custGeom>
              <a:avLst/>
              <a:gdLst/>
              <a:ahLst/>
              <a:cxnLst/>
              <a:rect l="l" t="t" r="r" b="b"/>
              <a:pathLst>
                <a:path w="17546" h="8494" extrusionOk="0">
                  <a:moveTo>
                    <a:pt x="12816" y="0"/>
                  </a:moveTo>
                  <a:cubicBezTo>
                    <a:pt x="11060" y="0"/>
                    <a:pt x="9310" y="187"/>
                    <a:pt x="7520" y="713"/>
                  </a:cubicBezTo>
                  <a:cubicBezTo>
                    <a:pt x="4874" y="1489"/>
                    <a:pt x="2368" y="3001"/>
                    <a:pt x="756" y="5229"/>
                  </a:cubicBezTo>
                  <a:cubicBezTo>
                    <a:pt x="359" y="5786"/>
                    <a:pt x="1" y="6383"/>
                    <a:pt x="1" y="7059"/>
                  </a:cubicBezTo>
                  <a:cubicBezTo>
                    <a:pt x="1" y="7715"/>
                    <a:pt x="458" y="8412"/>
                    <a:pt x="1134" y="8491"/>
                  </a:cubicBezTo>
                  <a:cubicBezTo>
                    <a:pt x="1156" y="8492"/>
                    <a:pt x="1178" y="8493"/>
                    <a:pt x="1200" y="8493"/>
                  </a:cubicBezTo>
                  <a:cubicBezTo>
                    <a:pt x="1521" y="8493"/>
                    <a:pt x="1871" y="8362"/>
                    <a:pt x="2169" y="8213"/>
                  </a:cubicBezTo>
                  <a:cubicBezTo>
                    <a:pt x="5650" y="6482"/>
                    <a:pt x="7958" y="2881"/>
                    <a:pt x="11558" y="1389"/>
                  </a:cubicBezTo>
                  <a:cubicBezTo>
                    <a:pt x="13468" y="594"/>
                    <a:pt x="15497" y="514"/>
                    <a:pt x="17546" y="335"/>
                  </a:cubicBezTo>
                  <a:cubicBezTo>
                    <a:pt x="15944" y="148"/>
                    <a:pt x="14378" y="0"/>
                    <a:pt x="1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9">
              <a:extLst>
                <a:ext uri="{FF2B5EF4-FFF2-40B4-BE49-F238E27FC236}">
                  <a16:creationId xmlns:a16="http://schemas.microsoft.com/office/drawing/2014/main" id="{87EF38AA-4E00-A477-5DDC-2706B00E3919}"/>
                </a:ext>
              </a:extLst>
            </p:cNvPr>
            <p:cNvSpPr/>
            <p:nvPr/>
          </p:nvSpPr>
          <p:spPr>
            <a:xfrm>
              <a:off x="5870850" y="2168025"/>
              <a:ext cx="338200" cy="86750"/>
            </a:xfrm>
            <a:custGeom>
              <a:avLst/>
              <a:gdLst/>
              <a:ahLst/>
              <a:cxnLst/>
              <a:rect l="l" t="t" r="r" b="b"/>
              <a:pathLst>
                <a:path w="13528" h="3470" extrusionOk="0">
                  <a:moveTo>
                    <a:pt x="9986" y="0"/>
                  </a:moveTo>
                  <a:cubicBezTo>
                    <a:pt x="6995" y="0"/>
                    <a:pt x="4000" y="841"/>
                    <a:pt x="1453" y="2435"/>
                  </a:cubicBezTo>
                  <a:cubicBezTo>
                    <a:pt x="1035" y="2693"/>
                    <a:pt x="399" y="3151"/>
                    <a:pt x="1" y="3469"/>
                  </a:cubicBezTo>
                  <a:cubicBezTo>
                    <a:pt x="438" y="3191"/>
                    <a:pt x="1075" y="2793"/>
                    <a:pt x="1533" y="2554"/>
                  </a:cubicBezTo>
                  <a:cubicBezTo>
                    <a:pt x="4393" y="1007"/>
                    <a:pt x="7634" y="233"/>
                    <a:pt x="10879" y="233"/>
                  </a:cubicBezTo>
                  <a:cubicBezTo>
                    <a:pt x="11764" y="233"/>
                    <a:pt x="12650" y="290"/>
                    <a:pt x="13528" y="406"/>
                  </a:cubicBezTo>
                  <a:cubicBezTo>
                    <a:pt x="12367" y="134"/>
                    <a:pt x="11177" y="0"/>
                    <a:pt x="9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9">
              <a:extLst>
                <a:ext uri="{FF2B5EF4-FFF2-40B4-BE49-F238E27FC236}">
                  <a16:creationId xmlns:a16="http://schemas.microsoft.com/office/drawing/2014/main" id="{7C427859-463A-57F3-565E-E81F26BAA285}"/>
                </a:ext>
              </a:extLst>
            </p:cNvPr>
            <p:cNvSpPr/>
            <p:nvPr/>
          </p:nvSpPr>
          <p:spPr>
            <a:xfrm>
              <a:off x="5820625" y="1861950"/>
              <a:ext cx="378475" cy="310250"/>
            </a:xfrm>
            <a:custGeom>
              <a:avLst/>
              <a:gdLst/>
              <a:ahLst/>
              <a:cxnLst/>
              <a:rect l="l" t="t" r="r" b="b"/>
              <a:pathLst>
                <a:path w="15139" h="12410" extrusionOk="0">
                  <a:moveTo>
                    <a:pt x="1491" y="0"/>
                  </a:moveTo>
                  <a:cubicBezTo>
                    <a:pt x="902" y="0"/>
                    <a:pt x="362" y="513"/>
                    <a:pt x="200" y="1091"/>
                  </a:cubicBezTo>
                  <a:cubicBezTo>
                    <a:pt x="1" y="1747"/>
                    <a:pt x="180" y="2444"/>
                    <a:pt x="398" y="3060"/>
                  </a:cubicBezTo>
                  <a:cubicBezTo>
                    <a:pt x="1314" y="5646"/>
                    <a:pt x="3303" y="7775"/>
                    <a:pt x="5630" y="9267"/>
                  </a:cubicBezTo>
                  <a:cubicBezTo>
                    <a:pt x="8574" y="11196"/>
                    <a:pt x="11737" y="11853"/>
                    <a:pt x="15139" y="12410"/>
                  </a:cubicBezTo>
                  <a:cubicBezTo>
                    <a:pt x="13229" y="11694"/>
                    <a:pt x="11300" y="11037"/>
                    <a:pt x="9668" y="9744"/>
                  </a:cubicBezTo>
                  <a:cubicBezTo>
                    <a:pt x="6665" y="7337"/>
                    <a:pt x="5451" y="3199"/>
                    <a:pt x="2587" y="574"/>
                  </a:cubicBezTo>
                  <a:cubicBezTo>
                    <a:pt x="2308" y="315"/>
                    <a:pt x="2010" y="96"/>
                    <a:pt x="1672" y="17"/>
                  </a:cubicBezTo>
                  <a:cubicBezTo>
                    <a:pt x="1611" y="6"/>
                    <a:pt x="1551" y="0"/>
                    <a:pt x="1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9">
              <a:extLst>
                <a:ext uri="{FF2B5EF4-FFF2-40B4-BE49-F238E27FC236}">
                  <a16:creationId xmlns:a16="http://schemas.microsoft.com/office/drawing/2014/main" id="{F1963DB3-C934-EE27-A6C3-759D85855D60}"/>
                </a:ext>
              </a:extLst>
            </p:cNvPr>
            <p:cNvSpPr/>
            <p:nvPr/>
          </p:nvSpPr>
          <p:spPr>
            <a:xfrm>
              <a:off x="5919100" y="2008575"/>
              <a:ext cx="303375" cy="168100"/>
            </a:xfrm>
            <a:custGeom>
              <a:avLst/>
              <a:gdLst/>
              <a:ahLst/>
              <a:cxnLst/>
              <a:rect l="l" t="t" r="r" b="b"/>
              <a:pathLst>
                <a:path w="12135" h="6724" extrusionOk="0">
                  <a:moveTo>
                    <a:pt x="0" y="0"/>
                  </a:moveTo>
                  <a:cubicBezTo>
                    <a:pt x="259" y="418"/>
                    <a:pt x="756" y="1015"/>
                    <a:pt x="1094" y="1413"/>
                  </a:cubicBezTo>
                  <a:cubicBezTo>
                    <a:pt x="3879" y="4536"/>
                    <a:pt x="7957" y="6525"/>
                    <a:pt x="12135" y="6724"/>
                  </a:cubicBezTo>
                  <a:cubicBezTo>
                    <a:pt x="8316" y="6147"/>
                    <a:pt x="4695" y="4476"/>
                    <a:pt x="1850" y="1910"/>
                  </a:cubicBezTo>
                  <a:cubicBezTo>
                    <a:pt x="1234" y="1373"/>
                    <a:pt x="518" y="6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9" name="Google Shape;3789;p49">
            <a:extLst>
              <a:ext uri="{FF2B5EF4-FFF2-40B4-BE49-F238E27FC236}">
                <a16:creationId xmlns:a16="http://schemas.microsoft.com/office/drawing/2014/main" id="{08F31B47-289E-DC2E-337B-9A7A8DDC5C1A}"/>
              </a:ext>
            </a:extLst>
          </p:cNvPr>
          <p:cNvGrpSpPr/>
          <p:nvPr/>
        </p:nvGrpSpPr>
        <p:grpSpPr>
          <a:xfrm rot="-5721994" flipH="1">
            <a:off x="8516282" y="4515222"/>
            <a:ext cx="785839" cy="482362"/>
            <a:chOff x="3635425" y="69650"/>
            <a:chExt cx="965800" cy="592825"/>
          </a:xfrm>
        </p:grpSpPr>
        <p:sp>
          <p:nvSpPr>
            <p:cNvPr id="3790" name="Google Shape;3790;p49">
              <a:extLst>
                <a:ext uri="{FF2B5EF4-FFF2-40B4-BE49-F238E27FC236}">
                  <a16:creationId xmlns:a16="http://schemas.microsoft.com/office/drawing/2014/main" id="{098D2E18-45BA-1333-0A17-9D3B0A7AD4FD}"/>
                </a:ext>
              </a:extLst>
            </p:cNvPr>
            <p:cNvSpPr/>
            <p:nvPr/>
          </p:nvSpPr>
          <p:spPr>
            <a:xfrm>
              <a:off x="3741350" y="90400"/>
              <a:ext cx="859875" cy="436675"/>
            </a:xfrm>
            <a:custGeom>
              <a:avLst/>
              <a:gdLst/>
              <a:ahLst/>
              <a:cxnLst/>
              <a:rect l="l" t="t" r="r" b="b"/>
              <a:pathLst>
                <a:path w="34395" h="17467" fill="none" extrusionOk="0">
                  <a:moveTo>
                    <a:pt x="0" y="17467"/>
                  </a:moveTo>
                  <a:cubicBezTo>
                    <a:pt x="10464" y="9848"/>
                    <a:pt x="21723" y="2746"/>
                    <a:pt x="34395" y="1"/>
                  </a:cubicBezTo>
                </a:path>
              </a:pathLst>
            </a:custGeom>
            <a:solidFill>
              <a:schemeClr val="dk1"/>
            </a:solidFill>
            <a:ln w="10450" cap="flat" cmpd="sng">
              <a:solidFill>
                <a:srgbClr val="28292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9">
              <a:extLst>
                <a:ext uri="{FF2B5EF4-FFF2-40B4-BE49-F238E27FC236}">
                  <a16:creationId xmlns:a16="http://schemas.microsoft.com/office/drawing/2014/main" id="{B7FDD60C-DA38-BD85-E063-587309DE17E7}"/>
                </a:ext>
              </a:extLst>
            </p:cNvPr>
            <p:cNvSpPr/>
            <p:nvPr/>
          </p:nvSpPr>
          <p:spPr>
            <a:xfrm>
              <a:off x="3783125" y="468375"/>
              <a:ext cx="70150" cy="192650"/>
            </a:xfrm>
            <a:custGeom>
              <a:avLst/>
              <a:gdLst/>
              <a:ahLst/>
              <a:cxnLst/>
              <a:rect l="l" t="t" r="r" b="b"/>
              <a:pathLst>
                <a:path w="2806" h="7706" extrusionOk="0">
                  <a:moveTo>
                    <a:pt x="2805" y="0"/>
                  </a:moveTo>
                  <a:cubicBezTo>
                    <a:pt x="2805" y="1"/>
                    <a:pt x="279" y="5471"/>
                    <a:pt x="140" y="6167"/>
                  </a:cubicBezTo>
                  <a:cubicBezTo>
                    <a:pt x="0" y="6843"/>
                    <a:pt x="418" y="7520"/>
                    <a:pt x="1114" y="7679"/>
                  </a:cubicBezTo>
                  <a:cubicBezTo>
                    <a:pt x="1204" y="7697"/>
                    <a:pt x="1294" y="7706"/>
                    <a:pt x="1382" y="7706"/>
                  </a:cubicBezTo>
                  <a:cubicBezTo>
                    <a:pt x="1976" y="7706"/>
                    <a:pt x="2505" y="7310"/>
                    <a:pt x="2626" y="6704"/>
                  </a:cubicBezTo>
                  <a:cubicBezTo>
                    <a:pt x="2785" y="6008"/>
                    <a:pt x="2805" y="1"/>
                    <a:pt x="2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9">
              <a:extLst>
                <a:ext uri="{FF2B5EF4-FFF2-40B4-BE49-F238E27FC236}">
                  <a16:creationId xmlns:a16="http://schemas.microsoft.com/office/drawing/2014/main" id="{C580037E-9063-09A2-E689-10D9E11DEAD2}"/>
                </a:ext>
              </a:extLst>
            </p:cNvPr>
            <p:cNvSpPr/>
            <p:nvPr/>
          </p:nvSpPr>
          <p:spPr>
            <a:xfrm>
              <a:off x="3865675" y="221850"/>
              <a:ext cx="70150" cy="192825"/>
            </a:xfrm>
            <a:custGeom>
              <a:avLst/>
              <a:gdLst/>
              <a:ahLst/>
              <a:cxnLst/>
              <a:rect l="l" t="t" r="r" b="b"/>
              <a:pathLst>
                <a:path w="2806" h="7713" extrusionOk="0">
                  <a:moveTo>
                    <a:pt x="1396" y="1"/>
                  </a:moveTo>
                  <a:cubicBezTo>
                    <a:pt x="813" y="1"/>
                    <a:pt x="299" y="395"/>
                    <a:pt x="180" y="1009"/>
                  </a:cubicBezTo>
                  <a:cubicBezTo>
                    <a:pt x="20" y="1685"/>
                    <a:pt x="0" y="7713"/>
                    <a:pt x="0" y="7713"/>
                  </a:cubicBezTo>
                  <a:cubicBezTo>
                    <a:pt x="0" y="7713"/>
                    <a:pt x="2507" y="2242"/>
                    <a:pt x="2666" y="1546"/>
                  </a:cubicBezTo>
                  <a:cubicBezTo>
                    <a:pt x="2805" y="850"/>
                    <a:pt x="2388" y="174"/>
                    <a:pt x="1691" y="34"/>
                  </a:cubicBezTo>
                  <a:cubicBezTo>
                    <a:pt x="1592" y="12"/>
                    <a:pt x="1493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9">
              <a:extLst>
                <a:ext uri="{FF2B5EF4-FFF2-40B4-BE49-F238E27FC236}">
                  <a16:creationId xmlns:a16="http://schemas.microsoft.com/office/drawing/2014/main" id="{9D714107-3CC4-B162-2EC8-722304192431}"/>
                </a:ext>
              </a:extLst>
            </p:cNvPr>
            <p:cNvSpPr/>
            <p:nvPr/>
          </p:nvSpPr>
          <p:spPr>
            <a:xfrm>
              <a:off x="3874125" y="464400"/>
              <a:ext cx="125350" cy="170850"/>
            </a:xfrm>
            <a:custGeom>
              <a:avLst/>
              <a:gdLst/>
              <a:ahLst/>
              <a:cxnLst/>
              <a:rect l="l" t="t" r="r" b="b"/>
              <a:pathLst>
                <a:path w="5014" h="6834" extrusionOk="0">
                  <a:moveTo>
                    <a:pt x="1" y="0"/>
                  </a:moveTo>
                  <a:cubicBezTo>
                    <a:pt x="1" y="1"/>
                    <a:pt x="2089" y="5650"/>
                    <a:pt x="2487" y="6247"/>
                  </a:cubicBezTo>
                  <a:cubicBezTo>
                    <a:pt x="2731" y="6631"/>
                    <a:pt x="3147" y="6834"/>
                    <a:pt x="3573" y="6834"/>
                  </a:cubicBezTo>
                  <a:cubicBezTo>
                    <a:pt x="3808" y="6834"/>
                    <a:pt x="4045" y="6772"/>
                    <a:pt x="4258" y="6644"/>
                  </a:cubicBezTo>
                  <a:cubicBezTo>
                    <a:pt x="4835" y="6266"/>
                    <a:pt x="5014" y="5471"/>
                    <a:pt x="4636" y="4874"/>
                  </a:cubicBezTo>
                  <a:cubicBezTo>
                    <a:pt x="4258" y="427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9">
              <a:extLst>
                <a:ext uri="{FF2B5EF4-FFF2-40B4-BE49-F238E27FC236}">
                  <a16:creationId xmlns:a16="http://schemas.microsoft.com/office/drawing/2014/main" id="{52925C58-4407-028E-C44E-24E0E7F8D2D0}"/>
                </a:ext>
              </a:extLst>
            </p:cNvPr>
            <p:cNvSpPr/>
            <p:nvPr/>
          </p:nvSpPr>
          <p:spPr>
            <a:xfrm>
              <a:off x="3719475" y="247575"/>
              <a:ext cx="125825" cy="171100"/>
            </a:xfrm>
            <a:custGeom>
              <a:avLst/>
              <a:gdLst/>
              <a:ahLst/>
              <a:cxnLst/>
              <a:rect l="l" t="t" r="r" b="b"/>
              <a:pathLst>
                <a:path w="5033" h="6844" extrusionOk="0">
                  <a:moveTo>
                    <a:pt x="1459" y="1"/>
                  </a:moveTo>
                  <a:cubicBezTo>
                    <a:pt x="1225" y="1"/>
                    <a:pt x="988" y="65"/>
                    <a:pt x="776" y="199"/>
                  </a:cubicBezTo>
                  <a:cubicBezTo>
                    <a:pt x="179" y="577"/>
                    <a:pt x="0" y="1373"/>
                    <a:pt x="398" y="1969"/>
                  </a:cubicBezTo>
                  <a:cubicBezTo>
                    <a:pt x="776" y="2566"/>
                    <a:pt x="5033" y="6843"/>
                    <a:pt x="5033" y="6843"/>
                  </a:cubicBezTo>
                  <a:cubicBezTo>
                    <a:pt x="5033" y="6843"/>
                    <a:pt x="2944" y="1194"/>
                    <a:pt x="2546" y="597"/>
                  </a:cubicBezTo>
                  <a:cubicBezTo>
                    <a:pt x="2303" y="212"/>
                    <a:pt x="188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9">
              <a:extLst>
                <a:ext uri="{FF2B5EF4-FFF2-40B4-BE49-F238E27FC236}">
                  <a16:creationId xmlns:a16="http://schemas.microsoft.com/office/drawing/2014/main" id="{1D9AE3A9-B747-99D6-2D4F-C0F6A2423B0A}"/>
                </a:ext>
              </a:extLst>
            </p:cNvPr>
            <p:cNvSpPr/>
            <p:nvPr/>
          </p:nvSpPr>
          <p:spPr>
            <a:xfrm>
              <a:off x="3660775" y="456425"/>
              <a:ext cx="175575" cy="120425"/>
            </a:xfrm>
            <a:custGeom>
              <a:avLst/>
              <a:gdLst/>
              <a:ahLst/>
              <a:cxnLst/>
              <a:rect l="l" t="t" r="r" b="b"/>
              <a:pathLst>
                <a:path w="7023" h="4817" extrusionOk="0">
                  <a:moveTo>
                    <a:pt x="7023" y="1"/>
                  </a:moveTo>
                  <a:cubicBezTo>
                    <a:pt x="7022" y="1"/>
                    <a:pt x="1373" y="2090"/>
                    <a:pt x="777" y="2487"/>
                  </a:cubicBezTo>
                  <a:cubicBezTo>
                    <a:pt x="180" y="2865"/>
                    <a:pt x="1" y="3661"/>
                    <a:pt x="379" y="4258"/>
                  </a:cubicBezTo>
                  <a:cubicBezTo>
                    <a:pt x="621" y="4614"/>
                    <a:pt x="1033" y="4816"/>
                    <a:pt x="1456" y="4816"/>
                  </a:cubicBezTo>
                  <a:cubicBezTo>
                    <a:pt x="1693" y="4816"/>
                    <a:pt x="1934" y="4752"/>
                    <a:pt x="2149" y="4616"/>
                  </a:cubicBezTo>
                  <a:cubicBezTo>
                    <a:pt x="2746" y="4258"/>
                    <a:pt x="7023" y="1"/>
                    <a:pt x="7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9">
              <a:extLst>
                <a:ext uri="{FF2B5EF4-FFF2-40B4-BE49-F238E27FC236}">
                  <a16:creationId xmlns:a16="http://schemas.microsoft.com/office/drawing/2014/main" id="{FC60D2E7-6A15-8C8F-A122-195E26EE3656}"/>
                </a:ext>
              </a:extLst>
            </p:cNvPr>
            <p:cNvSpPr/>
            <p:nvPr/>
          </p:nvSpPr>
          <p:spPr>
            <a:xfrm>
              <a:off x="3883075" y="305750"/>
              <a:ext cx="175075" cy="120875"/>
            </a:xfrm>
            <a:custGeom>
              <a:avLst/>
              <a:gdLst/>
              <a:ahLst/>
              <a:cxnLst/>
              <a:rect l="l" t="t" r="r" b="b"/>
              <a:pathLst>
                <a:path w="7003" h="4835" extrusionOk="0">
                  <a:moveTo>
                    <a:pt x="5549" y="0"/>
                  </a:moveTo>
                  <a:cubicBezTo>
                    <a:pt x="5315" y="0"/>
                    <a:pt x="5081" y="64"/>
                    <a:pt x="4874" y="199"/>
                  </a:cubicBezTo>
                  <a:cubicBezTo>
                    <a:pt x="4278" y="577"/>
                    <a:pt x="1" y="4834"/>
                    <a:pt x="1" y="4834"/>
                  </a:cubicBezTo>
                  <a:cubicBezTo>
                    <a:pt x="1" y="4834"/>
                    <a:pt x="5630" y="2746"/>
                    <a:pt x="6247" y="2348"/>
                  </a:cubicBezTo>
                  <a:cubicBezTo>
                    <a:pt x="6824" y="1970"/>
                    <a:pt x="7003" y="1174"/>
                    <a:pt x="6645" y="577"/>
                  </a:cubicBezTo>
                  <a:cubicBezTo>
                    <a:pt x="6389" y="207"/>
                    <a:pt x="5969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9">
              <a:extLst>
                <a:ext uri="{FF2B5EF4-FFF2-40B4-BE49-F238E27FC236}">
                  <a16:creationId xmlns:a16="http://schemas.microsoft.com/office/drawing/2014/main" id="{CDE24F56-C2A0-D1DC-1864-87920B27D517}"/>
                </a:ext>
              </a:extLst>
            </p:cNvPr>
            <p:cNvSpPr/>
            <p:nvPr/>
          </p:nvSpPr>
          <p:spPr>
            <a:xfrm>
              <a:off x="3886075" y="447475"/>
              <a:ext cx="195950" cy="67350"/>
            </a:xfrm>
            <a:custGeom>
              <a:avLst/>
              <a:gdLst/>
              <a:ahLst/>
              <a:cxnLst/>
              <a:rect l="l" t="t" r="r" b="b"/>
              <a:pathLst>
                <a:path w="7838" h="2694" extrusionOk="0">
                  <a:moveTo>
                    <a:pt x="0" y="1"/>
                  </a:moveTo>
                  <a:cubicBezTo>
                    <a:pt x="0" y="1"/>
                    <a:pt x="5471" y="2527"/>
                    <a:pt x="6167" y="2666"/>
                  </a:cubicBezTo>
                  <a:cubicBezTo>
                    <a:pt x="6257" y="2684"/>
                    <a:pt x="6346" y="2693"/>
                    <a:pt x="6435" y="2693"/>
                  </a:cubicBezTo>
                  <a:cubicBezTo>
                    <a:pt x="7029" y="2693"/>
                    <a:pt x="7557" y="2298"/>
                    <a:pt x="7679" y="1692"/>
                  </a:cubicBezTo>
                  <a:cubicBezTo>
                    <a:pt x="7838" y="995"/>
                    <a:pt x="7420" y="339"/>
                    <a:pt x="6724" y="180"/>
                  </a:cubicBezTo>
                  <a:cubicBezTo>
                    <a:pt x="6028" y="2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9">
              <a:extLst>
                <a:ext uri="{FF2B5EF4-FFF2-40B4-BE49-F238E27FC236}">
                  <a16:creationId xmlns:a16="http://schemas.microsoft.com/office/drawing/2014/main" id="{F98DA429-0945-1321-B64A-56EC8AA69134}"/>
                </a:ext>
              </a:extLst>
            </p:cNvPr>
            <p:cNvSpPr/>
            <p:nvPr/>
          </p:nvSpPr>
          <p:spPr>
            <a:xfrm>
              <a:off x="3636900" y="368075"/>
              <a:ext cx="195975" cy="67000"/>
            </a:xfrm>
            <a:custGeom>
              <a:avLst/>
              <a:gdLst/>
              <a:ahLst/>
              <a:cxnLst/>
              <a:rect l="l" t="t" r="r" b="b"/>
              <a:pathLst>
                <a:path w="7839" h="2680" extrusionOk="0">
                  <a:moveTo>
                    <a:pt x="1357" y="0"/>
                  </a:moveTo>
                  <a:cubicBezTo>
                    <a:pt x="778" y="0"/>
                    <a:pt x="276" y="392"/>
                    <a:pt x="140" y="989"/>
                  </a:cubicBezTo>
                  <a:cubicBezTo>
                    <a:pt x="1" y="1685"/>
                    <a:pt x="419" y="2361"/>
                    <a:pt x="1115" y="2520"/>
                  </a:cubicBezTo>
                  <a:cubicBezTo>
                    <a:pt x="1811" y="2660"/>
                    <a:pt x="7839" y="2680"/>
                    <a:pt x="7839" y="2680"/>
                  </a:cubicBezTo>
                  <a:cubicBezTo>
                    <a:pt x="7839" y="2680"/>
                    <a:pt x="2368" y="173"/>
                    <a:pt x="1652" y="34"/>
                  </a:cubicBezTo>
                  <a:cubicBezTo>
                    <a:pt x="1552" y="11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9">
              <a:extLst>
                <a:ext uri="{FF2B5EF4-FFF2-40B4-BE49-F238E27FC236}">
                  <a16:creationId xmlns:a16="http://schemas.microsoft.com/office/drawing/2014/main" id="{8F0B4965-CCA3-9CA3-D3DE-D7CA2E2A2B21}"/>
                </a:ext>
              </a:extLst>
            </p:cNvPr>
            <p:cNvSpPr/>
            <p:nvPr/>
          </p:nvSpPr>
          <p:spPr>
            <a:xfrm>
              <a:off x="3713500" y="464400"/>
              <a:ext cx="130325" cy="166675"/>
            </a:xfrm>
            <a:custGeom>
              <a:avLst/>
              <a:gdLst/>
              <a:ahLst/>
              <a:cxnLst/>
              <a:rect l="l" t="t" r="r" b="b"/>
              <a:pathLst>
                <a:path w="5213" h="6667" extrusionOk="0">
                  <a:moveTo>
                    <a:pt x="5212" y="0"/>
                  </a:moveTo>
                  <a:cubicBezTo>
                    <a:pt x="5212" y="1"/>
                    <a:pt x="816" y="4098"/>
                    <a:pt x="398" y="4675"/>
                  </a:cubicBezTo>
                  <a:cubicBezTo>
                    <a:pt x="0" y="5252"/>
                    <a:pt x="140" y="6048"/>
                    <a:pt x="716" y="6445"/>
                  </a:cubicBezTo>
                  <a:cubicBezTo>
                    <a:pt x="934" y="6596"/>
                    <a:pt x="1180" y="6666"/>
                    <a:pt x="1425" y="6666"/>
                  </a:cubicBezTo>
                  <a:cubicBezTo>
                    <a:pt x="1828" y="6666"/>
                    <a:pt x="2227" y="6474"/>
                    <a:pt x="2487" y="6127"/>
                  </a:cubicBezTo>
                  <a:cubicBezTo>
                    <a:pt x="2885" y="5550"/>
                    <a:pt x="5212" y="1"/>
                    <a:pt x="5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>
              <a:extLst>
                <a:ext uri="{FF2B5EF4-FFF2-40B4-BE49-F238E27FC236}">
                  <a16:creationId xmlns:a16="http://schemas.microsoft.com/office/drawing/2014/main" id="{36A89A79-59D7-7B3B-0F2F-331A531F7F3E}"/>
                </a:ext>
              </a:extLst>
            </p:cNvPr>
            <p:cNvSpPr/>
            <p:nvPr/>
          </p:nvSpPr>
          <p:spPr>
            <a:xfrm>
              <a:off x="3875625" y="251850"/>
              <a:ext cx="130325" cy="166825"/>
            </a:xfrm>
            <a:custGeom>
              <a:avLst/>
              <a:gdLst/>
              <a:ahLst/>
              <a:cxnLst/>
              <a:rect l="l" t="t" r="r" b="b"/>
              <a:pathLst>
                <a:path w="5213" h="6673" extrusionOk="0">
                  <a:moveTo>
                    <a:pt x="3770" y="0"/>
                  </a:moveTo>
                  <a:cubicBezTo>
                    <a:pt x="3367" y="0"/>
                    <a:pt x="2971" y="190"/>
                    <a:pt x="2726" y="545"/>
                  </a:cubicBezTo>
                  <a:cubicBezTo>
                    <a:pt x="2328" y="1122"/>
                    <a:pt x="0" y="6672"/>
                    <a:pt x="0" y="6672"/>
                  </a:cubicBezTo>
                  <a:cubicBezTo>
                    <a:pt x="0" y="6672"/>
                    <a:pt x="4397" y="2554"/>
                    <a:pt x="4814" y="1977"/>
                  </a:cubicBezTo>
                  <a:cubicBezTo>
                    <a:pt x="5212" y="1420"/>
                    <a:pt x="5073" y="625"/>
                    <a:pt x="4496" y="227"/>
                  </a:cubicBezTo>
                  <a:cubicBezTo>
                    <a:pt x="4275" y="74"/>
                    <a:pt x="4021" y="0"/>
                    <a:pt x="3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>
              <a:extLst>
                <a:ext uri="{FF2B5EF4-FFF2-40B4-BE49-F238E27FC236}">
                  <a16:creationId xmlns:a16="http://schemas.microsoft.com/office/drawing/2014/main" id="{47BC4454-C145-C862-8534-6B8C44B3A633}"/>
                </a:ext>
              </a:extLst>
            </p:cNvPr>
            <p:cNvSpPr/>
            <p:nvPr/>
          </p:nvSpPr>
          <p:spPr>
            <a:xfrm>
              <a:off x="3858700" y="468875"/>
              <a:ext cx="68175" cy="193600"/>
            </a:xfrm>
            <a:custGeom>
              <a:avLst/>
              <a:gdLst/>
              <a:ahLst/>
              <a:cxnLst/>
              <a:rect l="l" t="t" r="r" b="b"/>
              <a:pathLst>
                <a:path w="2727" h="7744" extrusionOk="0">
                  <a:moveTo>
                    <a:pt x="220" y="0"/>
                  </a:moveTo>
                  <a:cubicBezTo>
                    <a:pt x="220" y="0"/>
                    <a:pt x="1" y="6008"/>
                    <a:pt x="120" y="6704"/>
                  </a:cubicBezTo>
                  <a:cubicBezTo>
                    <a:pt x="243" y="7316"/>
                    <a:pt x="749" y="7744"/>
                    <a:pt x="1343" y="7744"/>
                  </a:cubicBezTo>
                  <a:cubicBezTo>
                    <a:pt x="1425" y="7744"/>
                    <a:pt x="1508" y="7735"/>
                    <a:pt x="1592" y="7719"/>
                  </a:cubicBezTo>
                  <a:cubicBezTo>
                    <a:pt x="2289" y="7599"/>
                    <a:pt x="2726" y="6963"/>
                    <a:pt x="2647" y="6266"/>
                  </a:cubicBezTo>
                  <a:cubicBezTo>
                    <a:pt x="2507" y="5570"/>
                    <a:pt x="220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>
              <a:extLst>
                <a:ext uri="{FF2B5EF4-FFF2-40B4-BE49-F238E27FC236}">
                  <a16:creationId xmlns:a16="http://schemas.microsoft.com/office/drawing/2014/main" id="{7F35B373-ED90-1238-FACE-5125333EC48E}"/>
                </a:ext>
              </a:extLst>
            </p:cNvPr>
            <p:cNvSpPr/>
            <p:nvPr/>
          </p:nvSpPr>
          <p:spPr>
            <a:xfrm>
              <a:off x="3791575" y="220225"/>
              <a:ext cx="69150" cy="193975"/>
            </a:xfrm>
            <a:custGeom>
              <a:avLst/>
              <a:gdLst/>
              <a:ahLst/>
              <a:cxnLst/>
              <a:rect l="l" t="t" r="r" b="b"/>
              <a:pathLst>
                <a:path w="2766" h="7759" extrusionOk="0">
                  <a:moveTo>
                    <a:pt x="1402" y="0"/>
                  </a:moveTo>
                  <a:cubicBezTo>
                    <a:pt x="1327" y="0"/>
                    <a:pt x="1251" y="7"/>
                    <a:pt x="1174" y="20"/>
                  </a:cubicBezTo>
                  <a:cubicBezTo>
                    <a:pt x="438" y="139"/>
                    <a:pt x="0" y="796"/>
                    <a:pt x="120" y="1492"/>
                  </a:cubicBezTo>
                  <a:cubicBezTo>
                    <a:pt x="259" y="2188"/>
                    <a:pt x="2547" y="7758"/>
                    <a:pt x="2547" y="7758"/>
                  </a:cubicBezTo>
                  <a:cubicBezTo>
                    <a:pt x="2547" y="7758"/>
                    <a:pt x="2766" y="1731"/>
                    <a:pt x="2646" y="1034"/>
                  </a:cubicBezTo>
                  <a:cubicBezTo>
                    <a:pt x="2522" y="415"/>
                    <a:pt x="2005" y="0"/>
                    <a:pt x="1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>
              <a:extLst>
                <a:ext uri="{FF2B5EF4-FFF2-40B4-BE49-F238E27FC236}">
                  <a16:creationId xmlns:a16="http://schemas.microsoft.com/office/drawing/2014/main" id="{BCF5B2EB-485D-7CF7-F0D7-8D0DF7F07C87}"/>
                </a:ext>
              </a:extLst>
            </p:cNvPr>
            <p:cNvSpPr/>
            <p:nvPr/>
          </p:nvSpPr>
          <p:spPr>
            <a:xfrm>
              <a:off x="3635425" y="442425"/>
              <a:ext cx="196450" cy="64250"/>
            </a:xfrm>
            <a:custGeom>
              <a:avLst/>
              <a:gdLst/>
              <a:ahLst/>
              <a:cxnLst/>
              <a:rect l="l" t="t" r="r" b="b"/>
              <a:pathLst>
                <a:path w="7858" h="2570" extrusionOk="0">
                  <a:moveTo>
                    <a:pt x="2308" y="0"/>
                  </a:moveTo>
                  <a:cubicBezTo>
                    <a:pt x="1739" y="0"/>
                    <a:pt x="1311" y="12"/>
                    <a:pt x="1154" y="44"/>
                  </a:cubicBezTo>
                  <a:cubicBezTo>
                    <a:pt x="458" y="163"/>
                    <a:pt x="0" y="800"/>
                    <a:pt x="120" y="1496"/>
                  </a:cubicBezTo>
                  <a:cubicBezTo>
                    <a:pt x="243" y="2151"/>
                    <a:pt x="793" y="2570"/>
                    <a:pt x="1375" y="2570"/>
                  </a:cubicBezTo>
                  <a:cubicBezTo>
                    <a:pt x="1447" y="2570"/>
                    <a:pt x="1519" y="2563"/>
                    <a:pt x="1592" y="2550"/>
                  </a:cubicBezTo>
                  <a:cubicBezTo>
                    <a:pt x="2288" y="2431"/>
                    <a:pt x="7858" y="143"/>
                    <a:pt x="7858" y="143"/>
                  </a:cubicBezTo>
                  <a:cubicBezTo>
                    <a:pt x="7858" y="143"/>
                    <a:pt x="4257" y="0"/>
                    <a:pt x="2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9">
              <a:extLst>
                <a:ext uri="{FF2B5EF4-FFF2-40B4-BE49-F238E27FC236}">
                  <a16:creationId xmlns:a16="http://schemas.microsoft.com/office/drawing/2014/main" id="{AE8A6F7F-BD58-7C45-3ABB-B2C911ACB2EF}"/>
                </a:ext>
              </a:extLst>
            </p:cNvPr>
            <p:cNvSpPr/>
            <p:nvPr/>
          </p:nvSpPr>
          <p:spPr>
            <a:xfrm>
              <a:off x="3886550" y="376375"/>
              <a:ext cx="196475" cy="64075"/>
            </a:xfrm>
            <a:custGeom>
              <a:avLst/>
              <a:gdLst/>
              <a:ahLst/>
              <a:cxnLst/>
              <a:rect l="l" t="t" r="r" b="b"/>
              <a:pathLst>
                <a:path w="7859" h="2563" extrusionOk="0">
                  <a:moveTo>
                    <a:pt x="6495" y="1"/>
                  </a:moveTo>
                  <a:cubicBezTo>
                    <a:pt x="6420" y="1"/>
                    <a:pt x="6344" y="7"/>
                    <a:pt x="6267" y="20"/>
                  </a:cubicBezTo>
                  <a:cubicBezTo>
                    <a:pt x="5571" y="139"/>
                    <a:pt x="1" y="2427"/>
                    <a:pt x="1" y="2427"/>
                  </a:cubicBezTo>
                  <a:cubicBezTo>
                    <a:pt x="1" y="2427"/>
                    <a:pt x="3722" y="2562"/>
                    <a:pt x="5654" y="2562"/>
                  </a:cubicBezTo>
                  <a:cubicBezTo>
                    <a:pt x="6182" y="2562"/>
                    <a:pt x="6576" y="2552"/>
                    <a:pt x="6725" y="2527"/>
                  </a:cubicBezTo>
                  <a:cubicBezTo>
                    <a:pt x="7421" y="2407"/>
                    <a:pt x="7859" y="1751"/>
                    <a:pt x="7739" y="1054"/>
                  </a:cubicBezTo>
                  <a:cubicBezTo>
                    <a:pt x="7633" y="417"/>
                    <a:pt x="7102" y="1"/>
                    <a:pt x="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9">
              <a:extLst>
                <a:ext uri="{FF2B5EF4-FFF2-40B4-BE49-F238E27FC236}">
                  <a16:creationId xmlns:a16="http://schemas.microsoft.com/office/drawing/2014/main" id="{6198AB25-4DB7-8495-700A-3DB52D3354FB}"/>
                </a:ext>
              </a:extLst>
            </p:cNvPr>
            <p:cNvSpPr/>
            <p:nvPr/>
          </p:nvSpPr>
          <p:spPr>
            <a:xfrm>
              <a:off x="3882575" y="456925"/>
              <a:ext cx="170625" cy="126500"/>
            </a:xfrm>
            <a:custGeom>
              <a:avLst/>
              <a:gdLst/>
              <a:ahLst/>
              <a:cxnLst/>
              <a:rect l="l" t="t" r="r" b="b"/>
              <a:pathLst>
                <a:path w="6825" h="5060" extrusionOk="0">
                  <a:moveTo>
                    <a:pt x="1" y="1"/>
                  </a:moveTo>
                  <a:cubicBezTo>
                    <a:pt x="1" y="1"/>
                    <a:pt x="4099" y="4437"/>
                    <a:pt x="4676" y="4835"/>
                  </a:cubicBezTo>
                  <a:cubicBezTo>
                    <a:pt x="4888" y="4986"/>
                    <a:pt x="5135" y="5060"/>
                    <a:pt x="5381" y="5060"/>
                  </a:cubicBezTo>
                  <a:cubicBezTo>
                    <a:pt x="5781" y="5060"/>
                    <a:pt x="6180" y="4866"/>
                    <a:pt x="6426" y="4497"/>
                  </a:cubicBezTo>
                  <a:cubicBezTo>
                    <a:pt x="6824" y="3940"/>
                    <a:pt x="6685" y="3164"/>
                    <a:pt x="6108" y="2746"/>
                  </a:cubicBezTo>
                  <a:cubicBezTo>
                    <a:pt x="5531" y="23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9">
              <a:extLst>
                <a:ext uri="{FF2B5EF4-FFF2-40B4-BE49-F238E27FC236}">
                  <a16:creationId xmlns:a16="http://schemas.microsoft.com/office/drawing/2014/main" id="{F6638B2D-41CA-67ED-2AC1-4936241A1FFA}"/>
                </a:ext>
              </a:extLst>
            </p:cNvPr>
            <p:cNvSpPr/>
            <p:nvPr/>
          </p:nvSpPr>
          <p:spPr>
            <a:xfrm>
              <a:off x="3665250" y="299725"/>
              <a:ext cx="171100" cy="126400"/>
            </a:xfrm>
            <a:custGeom>
              <a:avLst/>
              <a:gdLst/>
              <a:ahLst/>
              <a:cxnLst/>
              <a:rect l="l" t="t" r="r" b="b"/>
              <a:pathLst>
                <a:path w="6844" h="5056" extrusionOk="0">
                  <a:moveTo>
                    <a:pt x="1455" y="1"/>
                  </a:moveTo>
                  <a:cubicBezTo>
                    <a:pt x="1048" y="1"/>
                    <a:pt x="646" y="193"/>
                    <a:pt x="399" y="540"/>
                  </a:cubicBezTo>
                  <a:cubicBezTo>
                    <a:pt x="1" y="1117"/>
                    <a:pt x="160" y="1912"/>
                    <a:pt x="737" y="2310"/>
                  </a:cubicBezTo>
                  <a:cubicBezTo>
                    <a:pt x="1294" y="2708"/>
                    <a:pt x="6844" y="5055"/>
                    <a:pt x="6844" y="5055"/>
                  </a:cubicBezTo>
                  <a:cubicBezTo>
                    <a:pt x="6844" y="5055"/>
                    <a:pt x="2746" y="639"/>
                    <a:pt x="2169" y="222"/>
                  </a:cubicBezTo>
                  <a:cubicBezTo>
                    <a:pt x="1951" y="71"/>
                    <a:pt x="1702" y="1"/>
                    <a:pt x="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9">
              <a:extLst>
                <a:ext uri="{FF2B5EF4-FFF2-40B4-BE49-F238E27FC236}">
                  <a16:creationId xmlns:a16="http://schemas.microsoft.com/office/drawing/2014/main" id="{566A5CE5-9709-845E-7581-AEDB60D72679}"/>
                </a:ext>
              </a:extLst>
            </p:cNvPr>
            <p:cNvSpPr/>
            <p:nvPr/>
          </p:nvSpPr>
          <p:spPr>
            <a:xfrm>
              <a:off x="3793075" y="382575"/>
              <a:ext cx="133300" cy="117275"/>
            </a:xfrm>
            <a:custGeom>
              <a:avLst/>
              <a:gdLst/>
              <a:ahLst/>
              <a:cxnLst/>
              <a:rect l="l" t="t" r="r" b="b"/>
              <a:pathLst>
                <a:path w="5332" h="4691" extrusionOk="0">
                  <a:moveTo>
                    <a:pt x="2669" y="0"/>
                  </a:moveTo>
                  <a:cubicBezTo>
                    <a:pt x="2240" y="0"/>
                    <a:pt x="1804" y="119"/>
                    <a:pt x="1413" y="369"/>
                  </a:cubicBezTo>
                  <a:cubicBezTo>
                    <a:pt x="318" y="1065"/>
                    <a:pt x="0" y="2497"/>
                    <a:pt x="696" y="3591"/>
                  </a:cubicBezTo>
                  <a:cubicBezTo>
                    <a:pt x="1134" y="4299"/>
                    <a:pt x="1896" y="4690"/>
                    <a:pt x="2675" y="4690"/>
                  </a:cubicBezTo>
                  <a:cubicBezTo>
                    <a:pt x="3101" y="4690"/>
                    <a:pt x="3532" y="4574"/>
                    <a:pt x="3919" y="4328"/>
                  </a:cubicBezTo>
                  <a:cubicBezTo>
                    <a:pt x="5013" y="3631"/>
                    <a:pt x="5331" y="2179"/>
                    <a:pt x="4635" y="1085"/>
                  </a:cubicBezTo>
                  <a:cubicBezTo>
                    <a:pt x="4188" y="383"/>
                    <a:pt x="3438" y="0"/>
                    <a:pt x="2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9">
              <a:extLst>
                <a:ext uri="{FF2B5EF4-FFF2-40B4-BE49-F238E27FC236}">
                  <a16:creationId xmlns:a16="http://schemas.microsoft.com/office/drawing/2014/main" id="{305CF8CC-A032-B9CB-BFE5-FA1BB9DDD816}"/>
                </a:ext>
              </a:extLst>
            </p:cNvPr>
            <p:cNvSpPr/>
            <p:nvPr/>
          </p:nvSpPr>
          <p:spPr>
            <a:xfrm>
              <a:off x="4119300" y="154075"/>
              <a:ext cx="281525" cy="399950"/>
            </a:xfrm>
            <a:custGeom>
              <a:avLst/>
              <a:gdLst/>
              <a:ahLst/>
              <a:cxnLst/>
              <a:rect l="l" t="t" r="r" b="b"/>
              <a:pathLst>
                <a:path w="11261" h="15998" extrusionOk="0">
                  <a:moveTo>
                    <a:pt x="11260" y="0"/>
                  </a:moveTo>
                  <a:lnTo>
                    <a:pt x="11260" y="0"/>
                  </a:lnTo>
                  <a:cubicBezTo>
                    <a:pt x="8177" y="1552"/>
                    <a:pt x="5372" y="3143"/>
                    <a:pt x="3124" y="5849"/>
                  </a:cubicBezTo>
                  <a:cubicBezTo>
                    <a:pt x="1353" y="7957"/>
                    <a:pt x="120" y="10603"/>
                    <a:pt x="21" y="13368"/>
                  </a:cubicBezTo>
                  <a:cubicBezTo>
                    <a:pt x="1" y="14025"/>
                    <a:pt x="41" y="14721"/>
                    <a:pt x="419" y="15298"/>
                  </a:cubicBezTo>
                  <a:cubicBezTo>
                    <a:pt x="696" y="15706"/>
                    <a:pt x="1188" y="15997"/>
                    <a:pt x="1666" y="15997"/>
                  </a:cubicBezTo>
                  <a:cubicBezTo>
                    <a:pt x="1839" y="15997"/>
                    <a:pt x="2010" y="15959"/>
                    <a:pt x="2169" y="15875"/>
                  </a:cubicBezTo>
                  <a:cubicBezTo>
                    <a:pt x="2487" y="15695"/>
                    <a:pt x="2686" y="15377"/>
                    <a:pt x="2865" y="15079"/>
                  </a:cubicBezTo>
                  <a:cubicBezTo>
                    <a:pt x="4775" y="11697"/>
                    <a:pt x="4695" y="7420"/>
                    <a:pt x="6864" y="4178"/>
                  </a:cubicBezTo>
                  <a:cubicBezTo>
                    <a:pt x="7998" y="2467"/>
                    <a:pt x="9669" y="1253"/>
                    <a:pt x="11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9">
              <a:extLst>
                <a:ext uri="{FF2B5EF4-FFF2-40B4-BE49-F238E27FC236}">
                  <a16:creationId xmlns:a16="http://schemas.microsoft.com/office/drawing/2014/main" id="{841772F5-F90B-BF3B-BC00-E3408B8839C7}"/>
                </a:ext>
              </a:extLst>
            </p:cNvPr>
            <p:cNvSpPr/>
            <p:nvPr/>
          </p:nvSpPr>
          <p:spPr>
            <a:xfrm>
              <a:off x="4182475" y="143125"/>
              <a:ext cx="238725" cy="251675"/>
            </a:xfrm>
            <a:custGeom>
              <a:avLst/>
              <a:gdLst/>
              <a:ahLst/>
              <a:cxnLst/>
              <a:rect l="l" t="t" r="r" b="b"/>
              <a:pathLst>
                <a:path w="9549" h="10067" extrusionOk="0">
                  <a:moveTo>
                    <a:pt x="9549" y="0"/>
                  </a:moveTo>
                  <a:cubicBezTo>
                    <a:pt x="5630" y="1453"/>
                    <a:pt x="2347" y="4576"/>
                    <a:pt x="637" y="8395"/>
                  </a:cubicBezTo>
                  <a:cubicBezTo>
                    <a:pt x="438" y="8873"/>
                    <a:pt x="159" y="9569"/>
                    <a:pt x="0" y="10066"/>
                  </a:cubicBezTo>
                  <a:cubicBezTo>
                    <a:pt x="199" y="9589"/>
                    <a:pt x="537" y="8893"/>
                    <a:pt x="776" y="8455"/>
                  </a:cubicBezTo>
                  <a:cubicBezTo>
                    <a:pt x="2686" y="4775"/>
                    <a:pt x="5849" y="1811"/>
                    <a:pt x="9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9">
              <a:extLst>
                <a:ext uri="{FF2B5EF4-FFF2-40B4-BE49-F238E27FC236}">
                  <a16:creationId xmlns:a16="http://schemas.microsoft.com/office/drawing/2014/main" id="{BC871351-F6E5-90C1-A9DF-5A1996F19948}"/>
                </a:ext>
              </a:extLst>
            </p:cNvPr>
            <p:cNvSpPr/>
            <p:nvPr/>
          </p:nvSpPr>
          <p:spPr>
            <a:xfrm>
              <a:off x="3937300" y="69650"/>
              <a:ext cx="472475" cy="140675"/>
            </a:xfrm>
            <a:custGeom>
              <a:avLst/>
              <a:gdLst/>
              <a:ahLst/>
              <a:cxnLst/>
              <a:rect l="l" t="t" r="r" b="b"/>
              <a:pathLst>
                <a:path w="18899" h="5627" extrusionOk="0">
                  <a:moveTo>
                    <a:pt x="1338" y="0"/>
                  </a:moveTo>
                  <a:cubicBezTo>
                    <a:pt x="1154" y="0"/>
                    <a:pt x="975" y="25"/>
                    <a:pt x="816" y="95"/>
                  </a:cubicBezTo>
                  <a:cubicBezTo>
                    <a:pt x="219" y="373"/>
                    <a:pt x="0" y="1169"/>
                    <a:pt x="199" y="1825"/>
                  </a:cubicBezTo>
                  <a:cubicBezTo>
                    <a:pt x="398" y="2462"/>
                    <a:pt x="895" y="2939"/>
                    <a:pt x="1432" y="3337"/>
                  </a:cubicBezTo>
                  <a:cubicBezTo>
                    <a:pt x="3581" y="4925"/>
                    <a:pt x="6332" y="5627"/>
                    <a:pt x="9027" y="5627"/>
                  </a:cubicBezTo>
                  <a:cubicBezTo>
                    <a:pt x="9101" y="5627"/>
                    <a:pt x="9176" y="5626"/>
                    <a:pt x="9250" y="5625"/>
                  </a:cubicBezTo>
                  <a:cubicBezTo>
                    <a:pt x="12771" y="5565"/>
                    <a:pt x="15775" y="4372"/>
                    <a:pt x="18898" y="2939"/>
                  </a:cubicBezTo>
                  <a:lnTo>
                    <a:pt x="18898" y="2939"/>
                  </a:lnTo>
                  <a:cubicBezTo>
                    <a:pt x="17185" y="3351"/>
                    <a:pt x="15486" y="3791"/>
                    <a:pt x="13726" y="3791"/>
                  </a:cubicBezTo>
                  <a:cubicBezTo>
                    <a:pt x="13443" y="3791"/>
                    <a:pt x="13158" y="3780"/>
                    <a:pt x="12871" y="3755"/>
                  </a:cubicBezTo>
                  <a:cubicBezTo>
                    <a:pt x="9011" y="3417"/>
                    <a:pt x="5709" y="672"/>
                    <a:pt x="1890" y="55"/>
                  </a:cubicBezTo>
                  <a:cubicBezTo>
                    <a:pt x="1711" y="25"/>
                    <a:pt x="1522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9">
              <a:extLst>
                <a:ext uri="{FF2B5EF4-FFF2-40B4-BE49-F238E27FC236}">
                  <a16:creationId xmlns:a16="http://schemas.microsoft.com/office/drawing/2014/main" id="{1814BC20-1F3F-2325-269F-9A2C5607F7D4}"/>
                </a:ext>
              </a:extLst>
            </p:cNvPr>
            <p:cNvSpPr/>
            <p:nvPr/>
          </p:nvSpPr>
          <p:spPr>
            <a:xfrm>
              <a:off x="4085500" y="134175"/>
              <a:ext cx="345650" cy="55525"/>
            </a:xfrm>
            <a:custGeom>
              <a:avLst/>
              <a:gdLst/>
              <a:ahLst/>
              <a:cxnLst/>
              <a:rect l="l" t="t" r="r" b="b"/>
              <a:pathLst>
                <a:path w="13826" h="2221" extrusionOk="0">
                  <a:moveTo>
                    <a:pt x="13825" y="0"/>
                  </a:moveTo>
                  <a:lnTo>
                    <a:pt x="13825" y="0"/>
                  </a:lnTo>
                  <a:cubicBezTo>
                    <a:pt x="11191" y="1254"/>
                    <a:pt x="8267" y="1910"/>
                    <a:pt x="5343" y="1910"/>
                  </a:cubicBezTo>
                  <a:cubicBezTo>
                    <a:pt x="4139" y="1910"/>
                    <a:pt x="2935" y="1798"/>
                    <a:pt x="1751" y="1572"/>
                  </a:cubicBezTo>
                  <a:cubicBezTo>
                    <a:pt x="1214" y="1472"/>
                    <a:pt x="497" y="1274"/>
                    <a:pt x="0" y="1154"/>
                  </a:cubicBezTo>
                  <a:lnTo>
                    <a:pt x="0" y="1154"/>
                  </a:lnTo>
                  <a:cubicBezTo>
                    <a:pt x="477" y="1353"/>
                    <a:pt x="1194" y="1572"/>
                    <a:pt x="1691" y="1731"/>
                  </a:cubicBezTo>
                  <a:cubicBezTo>
                    <a:pt x="2977" y="2059"/>
                    <a:pt x="4305" y="2221"/>
                    <a:pt x="5633" y="2221"/>
                  </a:cubicBezTo>
                  <a:cubicBezTo>
                    <a:pt x="8498" y="2221"/>
                    <a:pt x="11366" y="1468"/>
                    <a:pt x="1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0D9BFD8-B4D3-D8E7-FB78-EB89DEE694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904" y="-270939"/>
            <a:ext cx="9414344" cy="12258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1DF78-67A7-A4B0-AF2A-8B34715AA740}"/>
              </a:ext>
            </a:extLst>
          </p:cNvPr>
          <p:cNvSpPr txBox="1"/>
          <p:nvPr/>
        </p:nvSpPr>
        <p:spPr>
          <a:xfrm>
            <a:off x="622838" y="3174013"/>
            <a:ext cx="323579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Interviews</a:t>
            </a:r>
          </a:p>
        </p:txBody>
      </p:sp>
      <p:sp>
        <p:nvSpPr>
          <p:cNvPr id="7" name="Google Shape;3764;p49">
            <a:extLst>
              <a:ext uri="{FF2B5EF4-FFF2-40B4-BE49-F238E27FC236}">
                <a16:creationId xmlns:a16="http://schemas.microsoft.com/office/drawing/2014/main" id="{5D8A5B36-AAE0-9248-F47D-15E65253A546}"/>
              </a:ext>
            </a:extLst>
          </p:cNvPr>
          <p:cNvSpPr txBox="1">
            <a:spLocks/>
          </p:cNvSpPr>
          <p:nvPr/>
        </p:nvSpPr>
        <p:spPr>
          <a:xfrm>
            <a:off x="620447" y="1567577"/>
            <a:ext cx="4384012" cy="123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</a:pPr>
            <a:r>
              <a:rPr lang="en-US" b="1"/>
              <a:t>Length</a:t>
            </a:r>
            <a:r>
              <a:rPr lang="en-US" dirty="0"/>
              <a:t>→ </a:t>
            </a:r>
            <a:r>
              <a:rPr lang="en-US"/>
              <a:t>15 Questions  </a:t>
            </a:r>
            <a:endParaRPr lang="en-US" dirty="0"/>
          </a:p>
          <a:p>
            <a:pPr marL="742950" indent="-742950">
              <a:lnSpc>
                <a:spcPct val="100000"/>
              </a:lnSpc>
              <a:spcAft>
                <a:spcPts val="600"/>
              </a:spcAft>
            </a:pPr>
            <a:r>
              <a:rPr lang="en-US" b="1" dirty="0"/>
              <a:t>Why?</a:t>
            </a:r>
            <a:r>
              <a:rPr lang="en-US" dirty="0"/>
              <a:t> → </a:t>
            </a:r>
            <a:r>
              <a:rPr lang="en-US"/>
              <a:t>To Explore Educators: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</a:pPr>
            <a:r>
              <a:rPr lang="en-US"/>
              <a:t>      Digital Proficiency  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</a:pPr>
            <a:r>
              <a:rPr lang="en-US"/>
              <a:t>      Experiences with Roma Students</a:t>
            </a:r>
          </a:p>
          <a:p>
            <a:pPr marL="742950" indent="-742950">
              <a:lnSpc>
                <a:spcPct val="100000"/>
              </a:lnSpc>
              <a:spcAft>
                <a:spcPts val="600"/>
              </a:spcAft>
            </a:pPr>
            <a:r>
              <a:rPr lang="en-US" b="1"/>
              <a:t>When? </a:t>
            </a:r>
            <a:r>
              <a:rPr lang="en-US"/>
              <a:t>→ Immediately After/Before School Day</a:t>
            </a:r>
          </a:p>
        </p:txBody>
      </p:sp>
      <p:sp>
        <p:nvSpPr>
          <p:cNvPr id="3763" name="Google Shape;3763;p49">
            <a:extLst>
              <a:ext uri="{FF2B5EF4-FFF2-40B4-BE49-F238E27FC236}">
                <a16:creationId xmlns:a16="http://schemas.microsoft.com/office/drawing/2014/main" id="{DCF3614B-A102-31F1-2E79-B20B93902B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6" y="276963"/>
            <a:ext cx="9323175" cy="698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000">
                <a:latin typeface="Poppins"/>
                <a:cs typeface="Poppins"/>
              </a:rPr>
              <a:t>Objective 1</a:t>
            </a:r>
            <a:r>
              <a:rPr lang="en-US" sz="2000" b="0">
                <a:latin typeface="Poppins"/>
                <a:cs typeface="Poppins"/>
              </a:rPr>
              <a:t>: </a:t>
            </a:r>
            <a:r>
              <a:rPr lang="en-US" sz="2000" b="0">
                <a:cs typeface="Poppins"/>
                <a:sym typeface="Poppins"/>
              </a:rPr>
              <a:t>Assess the digital literacy and educational needs of educators teaching Roma students</a:t>
            </a:r>
            <a:r>
              <a:rPr lang="en-US" sz="2000" b="0">
                <a:ea typeface="Poppins"/>
                <a:cs typeface="Poppins"/>
                <a:sym typeface="Poppins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081CAC-A833-3E3D-683A-8C1433F68073}"/>
              </a:ext>
            </a:extLst>
          </p:cNvPr>
          <p:cNvGrpSpPr/>
          <p:nvPr/>
        </p:nvGrpSpPr>
        <p:grpSpPr>
          <a:xfrm>
            <a:off x="183904" y="4495338"/>
            <a:ext cx="436418" cy="408710"/>
            <a:chOff x="8368146" y="-335523"/>
            <a:chExt cx="436418" cy="4087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564435-D121-0D5E-8F7F-D2145BAFE73C}"/>
                </a:ext>
              </a:extLst>
            </p:cNvPr>
            <p:cNvSpPr/>
            <p:nvPr/>
          </p:nvSpPr>
          <p:spPr>
            <a:xfrm>
              <a:off x="8395855" y="-335523"/>
              <a:ext cx="408709" cy="4087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5E4C31-6CEB-38E4-8BC1-0BBFBDCBB9E7}"/>
                </a:ext>
              </a:extLst>
            </p:cNvPr>
            <p:cNvSpPr txBox="1"/>
            <p:nvPr/>
          </p:nvSpPr>
          <p:spPr>
            <a:xfrm>
              <a:off x="8368146" y="-285057"/>
              <a:ext cx="436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pic>
        <p:nvPicPr>
          <p:cNvPr id="2050" name="Picture 2" descr="4,400+ Market Research Interview Stock Photos, Pictures &amp; Royalty-Free  Images - iStock | Survey, Focus group, Focus group asian">
            <a:extLst>
              <a:ext uri="{FF2B5EF4-FFF2-40B4-BE49-F238E27FC236}">
                <a16:creationId xmlns:a16="http://schemas.microsoft.com/office/drawing/2014/main" id="{FE17B8B0-6DB0-DAF8-4A73-563A1F53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42" y="1285817"/>
            <a:ext cx="3393560" cy="2262373"/>
          </a:xfrm>
          <a:prstGeom prst="rect">
            <a:avLst/>
          </a:prstGeom>
          <a:noFill/>
          <a:ln w="28575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2F8D1-A3DA-97DD-75EA-F163B89B766A}"/>
              </a:ext>
            </a:extLst>
          </p:cNvPr>
          <p:cNvSpPr txBox="1"/>
          <p:nvPr/>
        </p:nvSpPr>
        <p:spPr>
          <a:xfrm>
            <a:off x="8419697" y="3158567"/>
            <a:ext cx="389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[7]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08F8B-C5D6-4422-F36A-FF26E9C7A50A}"/>
              </a:ext>
            </a:extLst>
          </p:cNvPr>
          <p:cNvSpPr txBox="1"/>
          <p:nvPr/>
        </p:nvSpPr>
        <p:spPr>
          <a:xfrm>
            <a:off x="620022" y="1117931"/>
            <a:ext cx="323579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Encode Sans Expanded"/>
              </a:rPr>
              <a:t>Surveys</a:t>
            </a:r>
          </a:p>
        </p:txBody>
      </p:sp>
      <p:sp>
        <p:nvSpPr>
          <p:cNvPr id="11" name="Google Shape;3764;p49">
            <a:extLst>
              <a:ext uri="{FF2B5EF4-FFF2-40B4-BE49-F238E27FC236}">
                <a16:creationId xmlns:a16="http://schemas.microsoft.com/office/drawing/2014/main" id="{82502EC3-B555-1EB2-EDF7-5D3E3B34145B}"/>
              </a:ext>
            </a:extLst>
          </p:cNvPr>
          <p:cNvSpPr txBox="1">
            <a:spLocks/>
          </p:cNvSpPr>
          <p:nvPr/>
        </p:nvSpPr>
        <p:spPr>
          <a:xfrm>
            <a:off x="626076" y="3512567"/>
            <a:ext cx="4384012" cy="159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</a:pPr>
            <a:r>
              <a:rPr lang="en-US" b="1"/>
              <a:t>Type</a:t>
            </a:r>
            <a:r>
              <a:rPr lang="en-US"/>
              <a:t>  → Semi-Structured, Optional</a:t>
            </a:r>
          </a:p>
          <a:p>
            <a:pPr marL="742950" indent="-742950">
              <a:lnSpc>
                <a:spcPct val="100000"/>
              </a:lnSpc>
              <a:spcAft>
                <a:spcPts val="600"/>
              </a:spcAft>
            </a:pPr>
            <a:r>
              <a:rPr lang="en-US" b="1"/>
              <a:t>Why?</a:t>
            </a:r>
            <a:r>
              <a:rPr lang="en-US"/>
              <a:t> → To allow educators to elaborate on   their survey answers. </a:t>
            </a:r>
          </a:p>
          <a:p>
            <a:pPr marL="742950" indent="-742950">
              <a:lnSpc>
                <a:spcPct val="100000"/>
              </a:lnSpc>
              <a:spcAft>
                <a:spcPts val="600"/>
              </a:spcAft>
            </a:pPr>
            <a:r>
              <a:rPr lang="en-US" b="1"/>
              <a:t>When? </a:t>
            </a:r>
            <a:r>
              <a:rPr lang="en-US"/>
              <a:t>→ After/Before School Day</a:t>
            </a:r>
          </a:p>
        </p:txBody>
      </p:sp>
    </p:spTree>
    <p:extLst>
      <p:ext uri="{BB962C8B-B14F-4D97-AF65-F5344CB8AC3E}">
        <p14:creationId xmlns:p14="http://schemas.microsoft.com/office/powerpoint/2010/main" val="282062559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ading Comprehension Strategies Lesson - Language Arts - 6th Grade by Slidesgo">
  <a:themeElements>
    <a:clrScheme name="Simple Light">
      <a:dk1>
        <a:srgbClr val="250902"/>
      </a:dk1>
      <a:lt1>
        <a:srgbClr val="FDFAF1"/>
      </a:lt1>
      <a:dk2>
        <a:srgbClr val="FCEDD6"/>
      </a:dk2>
      <a:lt2>
        <a:srgbClr val="98B2FF"/>
      </a:lt2>
      <a:accent1>
        <a:srgbClr val="F56B6B"/>
      </a:accent1>
      <a:accent2>
        <a:srgbClr val="EFCA63"/>
      </a:accent2>
      <a:accent3>
        <a:srgbClr val="549691"/>
      </a:accent3>
      <a:accent4>
        <a:srgbClr val="AC4B10"/>
      </a:accent4>
      <a:accent5>
        <a:srgbClr val="FFFFFF"/>
      </a:accent5>
      <a:accent6>
        <a:srgbClr val="FFFFFF"/>
      </a:accent6>
      <a:hlink>
        <a:srgbClr val="250902"/>
      </a:hlink>
      <a:folHlink>
        <a:srgbClr val="0097A7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79334DD14C8244AAE7B2519151B8D0" ma:contentTypeVersion="3" ma:contentTypeDescription="Create a new document." ma:contentTypeScope="" ma:versionID="d330ab79e764fd3cb68c1fceb0f08def">
  <xsd:schema xmlns:xsd="http://www.w3.org/2001/XMLSchema" xmlns:xs="http://www.w3.org/2001/XMLSchema" xmlns:p="http://schemas.microsoft.com/office/2006/metadata/properties" xmlns:ns2="0309529a-3fde-4e3a-95e7-8343b7311cd4" targetNamespace="http://schemas.microsoft.com/office/2006/metadata/properties" ma:root="true" ma:fieldsID="91dbfa65f11ad724bd73a4604dda6f16" ns2:_="">
    <xsd:import namespace="0309529a-3fde-4e3a-95e7-8343b7311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9529a-3fde-4e3a-95e7-8343b7311c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2A2AEC-425A-4CA1-AECD-A79AC2B9AE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64B200-C83D-4F3C-8737-36002FF501A0}">
  <ds:schemaRefs>
    <ds:schemaRef ds:uri="0309529a-3fde-4e3a-95e7-8343b7311c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0B1F6DC-1FAB-4193-B346-ED6F56CFB0AF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0309529a-3fde-4e3a-95e7-8343b7311cd4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589c76f5-ca15-41f9-884b-55ec15a0672a}" enabled="0" method="" siteId="{589c76f5-ca15-41f9-884b-55ec15a067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1023</Words>
  <Application>Microsoft Office PowerPoint</Application>
  <PresentationFormat>On-screen Show (16:9)</PresentationFormat>
  <Paragraphs>177</Paragraphs>
  <Slides>21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Arial,Sans-Serif</vt:lpstr>
      <vt:lpstr>Arima Madurai</vt:lpstr>
      <vt:lpstr>Aptos</vt:lpstr>
      <vt:lpstr>Arial</vt:lpstr>
      <vt:lpstr>DM Sans</vt:lpstr>
      <vt:lpstr>Encode Sans Expanded</vt:lpstr>
      <vt:lpstr>Aptos Display</vt:lpstr>
      <vt:lpstr>Calibri</vt:lpstr>
      <vt:lpstr>Poppins</vt:lpstr>
      <vt:lpstr>Nunito Light</vt:lpstr>
      <vt:lpstr>Bebas Neue</vt:lpstr>
      <vt:lpstr>Custom Design</vt:lpstr>
      <vt:lpstr>Reading Comprehension Strategies Lesson - Language Arts - 6th Grade by Slidesgo</vt:lpstr>
      <vt:lpstr>Systemic Barriers and Digital Solutions  Supporting Roma Student Inclusion    Through the REVMA Hub </vt:lpstr>
      <vt:lpstr>PowerPoint Presentation</vt:lpstr>
      <vt:lpstr>Background</vt:lpstr>
      <vt:lpstr>PowerPoint Presentation</vt:lpstr>
      <vt:lpstr>PowerPoint Presentation</vt:lpstr>
      <vt:lpstr>PowerPoint Presentation</vt:lpstr>
      <vt:lpstr>Project Goal</vt:lpstr>
      <vt:lpstr>Project Objectives</vt:lpstr>
      <vt:lpstr>Objective 1: Assess the digital literacy and educational needs of educators teaching Roma students.</vt:lpstr>
      <vt:lpstr>Objective 2: Evaluate the cultural responsiveness, accessibility, and usability of the REVMA Hub and its existing resources.</vt:lpstr>
      <vt:lpstr>Objective 2: Evaluate the cultural responsiveness, accessibility, and usability of the REVMA Hub and its existing resources.</vt:lpstr>
      <vt:lpstr>Objective 3: Develop culturally responsive digital resources and implement improvements to address identified deficiencies.</vt:lpstr>
      <vt:lpstr>Objective 3: Develop culturally responsive digital resources and implement improvements to address identified deficiencies.</vt:lpstr>
      <vt:lpstr>Objective 3: Develop culturally responsive digital resources and implement improvements to address identified deficiencies.</vt:lpstr>
      <vt:lpstr>Objective 3: Develop culturally responsive digital resources and implement improvements to address identified deficiencies.</vt:lpstr>
      <vt:lpstr>Objective 4: Evaluate the effectiveness of implemented improvements through educator feedback and usability testing.</vt:lpstr>
      <vt:lpstr>Impact</vt:lpstr>
      <vt:lpstr>Acknowledgements</vt:lpstr>
      <vt:lpstr>Image Credits </vt:lpstr>
      <vt:lpstr>Σας ευχαριστώ</vt:lpstr>
      <vt:lpstr>Objective 2: Evaluate the cultural responsiveness, accessibility, and usability of the REVMA Hub and its existing resources.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Owner</dc:creator>
  <cp:lastModifiedBy>Noble, Zhyan</cp:lastModifiedBy>
  <cp:revision>2</cp:revision>
  <dcterms:modified xsi:type="dcterms:W3CDTF">2026-03-02T22:24:10Z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0x0101001579334DD14C8244AAE7B2519151B8D0</vt:lpwstr>
  </property>
</Properties>
</file>