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Impact" panose="020B0806030902050204" pitchFamily="34" charset="0"/>
      <p:regular r:id="rId18"/>
    </p:embeddedFont>
    <p:embeddedFont>
      <p:font typeface="Nixie One" panose="020B0604020202020204" charset="0"/>
      <p:regular r:id="rId19"/>
    </p:embeddedFont>
    <p:embeddedFont>
      <p:font typeface="Roboto Slab" panose="020B0604020202020204" charset="0"/>
      <p:regular r:id="rId20"/>
      <p:bold r:id="rId21"/>
    </p:embeddedFont>
    <p:embeddedFont>
      <p:font typeface="Roboto Slab Black" panose="020B0604020202020204" charset="0"/>
      <p:bold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04" y="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71408b88f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71408b88f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Vishnu</a:t>
            </a:r>
            <a:endParaRPr/>
          </a:p>
          <a:p>
            <a:pPr marL="0" lvl="0" indent="0" algn="l" rtl="0">
              <a:spcBef>
                <a:spcPts val="0"/>
              </a:spcBef>
              <a:spcAft>
                <a:spcPts val="0"/>
              </a:spcAft>
              <a:buNone/>
            </a:pPr>
            <a:r>
              <a:rPr lang="en"/>
              <a:t>Hello everyone thank you so much for joining us today for this IQP Proposal Presentation! We are excited to present this research opportunity about Autism Education in the Czech Republic. I am Vishnu, Ryan, Sydney, Demetre. To give some context to this project we are going to start by talking about Autism Spectrum Disorder.</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f71408b88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f71408b88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Vishnu </a:t>
            </a:r>
            <a:endParaRPr/>
          </a:p>
          <a:p>
            <a:pPr marL="0" lvl="0" indent="0" algn="l" rtl="0">
              <a:spcBef>
                <a:spcPts val="0"/>
              </a:spcBef>
              <a:spcAft>
                <a:spcPts val="0"/>
              </a:spcAft>
              <a:buNone/>
            </a:pPr>
            <a:endParaRPr/>
          </a:p>
          <a:p>
            <a:pPr marL="0" lvl="0" indent="0" algn="l" rtl="0">
              <a:lnSpc>
                <a:spcPct val="100000"/>
              </a:lnSpc>
              <a:spcBef>
                <a:spcPts val="0"/>
              </a:spcBef>
              <a:spcAft>
                <a:spcPts val="0"/>
              </a:spcAft>
              <a:buNone/>
            </a:pPr>
            <a:r>
              <a:rPr lang="en"/>
              <a:t>Once we complete creating reference documents, </a:t>
            </a:r>
            <a:r>
              <a:rPr lang="en" sz="1200">
                <a:solidFill>
                  <a:schemeClr val="dk1"/>
                </a:solidFill>
                <a:latin typeface="Times New Roman"/>
                <a:ea typeface="Times New Roman"/>
                <a:cs typeface="Times New Roman"/>
                <a:sym typeface="Times New Roman"/>
              </a:rPr>
              <a:t>our team will develop a preliminary script and storyboard together so that the team has access to both written and visual representation of the video prepared. our aim is to gather anywhere from 2-5 of the therapists at any given time for a review of our storyboard. After the preliminary storyboards have been reviewed, the team will work to incorporate feedback into the script and storyboards.  the animatic and script will be presented to the Abaceda therapists in focus groups a second time, using the same discussion guide as in the first informal focus groups. This iterative process allows the team as well as the sponsor to ensure that the content is accurate and represents what the caregivers need. The outcome of this process will be the refined storyboards that will be the guide for recording and developing the final educational video.</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f71408b88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f71408b88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Sydney</a:t>
            </a:r>
            <a:endParaRPr/>
          </a:p>
          <a:p>
            <a:pPr marL="457200" lvl="0" indent="-298450" algn="l" rtl="0">
              <a:spcBef>
                <a:spcPts val="0"/>
              </a:spcBef>
              <a:spcAft>
                <a:spcPts val="0"/>
              </a:spcAft>
              <a:buSzPts val="1100"/>
              <a:buChar char="-"/>
            </a:pPr>
            <a:r>
              <a:rPr lang="en"/>
              <a:t>After everything is finalized on our end and has undergone one final review by our sponsor and advisors, we can begin video production.</a:t>
            </a:r>
            <a:endParaRPr/>
          </a:p>
          <a:p>
            <a:pPr marL="457200" lvl="0" indent="-298450" algn="l" rtl="0">
              <a:spcBef>
                <a:spcPts val="0"/>
              </a:spcBef>
              <a:spcAft>
                <a:spcPts val="0"/>
              </a:spcAft>
              <a:buSzPts val="1100"/>
              <a:buChar char="-"/>
            </a:pPr>
            <a:r>
              <a:rPr lang="en"/>
              <a:t>Our team is prepared to bring our own video-making equipment with us to allow us to actually create this video.</a:t>
            </a:r>
            <a:endParaRPr/>
          </a:p>
          <a:p>
            <a:pPr marL="457200" lvl="0" indent="-298450" algn="l" rtl="0">
              <a:spcBef>
                <a:spcPts val="0"/>
              </a:spcBef>
              <a:spcAft>
                <a:spcPts val="0"/>
              </a:spcAft>
              <a:buSzPts val="1100"/>
              <a:buChar char="-"/>
            </a:pPr>
            <a:r>
              <a:rPr lang="en"/>
              <a:t>At this current moment in time we do not have the specific visual style confirmed, but we have been allowed to proceed under the presumption that it will be an “interview-like” style in which we have a therapist, likely mgr cischkova, speaking to the camera with some small additional graphics to emphasize key points. </a:t>
            </a:r>
            <a:endParaRPr/>
          </a:p>
          <a:p>
            <a:pPr marL="457200" lvl="0" indent="-298450" algn="l" rtl="0">
              <a:spcBef>
                <a:spcPts val="0"/>
              </a:spcBef>
              <a:spcAft>
                <a:spcPts val="0"/>
              </a:spcAft>
              <a:buSzPts val="1100"/>
              <a:buChar char="-"/>
            </a:pPr>
            <a:r>
              <a:rPr lang="en"/>
              <a:t>To do this type of video, we would set aside a few days to record the live footage, as well as develop any drawn visual assets or even voiceover work if needed.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f7a88f40c3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f7a88f40c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Sydney</a:t>
            </a:r>
            <a:endParaRPr/>
          </a:p>
          <a:p>
            <a:pPr marL="457200" lvl="0" indent="-298450" algn="l" rtl="0">
              <a:spcBef>
                <a:spcPts val="0"/>
              </a:spcBef>
              <a:spcAft>
                <a:spcPts val="0"/>
              </a:spcAft>
              <a:buSzPts val="1100"/>
              <a:buChar char="-"/>
            </a:pPr>
            <a:r>
              <a:rPr lang="en"/>
              <a:t>Another few days would be dedicated towards bringing all these materials into editing software to make it cohesive.</a:t>
            </a:r>
            <a:endParaRPr/>
          </a:p>
          <a:p>
            <a:pPr marL="457200" lvl="0" indent="-298450" algn="l" rtl="0">
              <a:spcBef>
                <a:spcPts val="0"/>
              </a:spcBef>
              <a:spcAft>
                <a:spcPts val="0"/>
              </a:spcAft>
              <a:buSzPts val="1100"/>
              <a:buChar char="-"/>
            </a:pPr>
            <a:r>
              <a:rPr lang="en"/>
              <a:t>Again, the team has prepared to bring the necessary video softwares with us to Prague. </a:t>
            </a:r>
            <a:endParaRPr/>
          </a:p>
          <a:p>
            <a:pPr marL="457200" lvl="0" indent="-298450" algn="l" rtl="0">
              <a:spcBef>
                <a:spcPts val="0"/>
              </a:spcBef>
              <a:spcAft>
                <a:spcPts val="0"/>
              </a:spcAft>
              <a:buSzPts val="1100"/>
              <a:buChar char="-"/>
            </a:pPr>
            <a:r>
              <a:rPr lang="en"/>
              <a:t>After the editing process we will take it for one final polishing review for any small changes the sponsor wishes to make</a:t>
            </a:r>
            <a:endParaRPr/>
          </a:p>
          <a:p>
            <a:pPr marL="457200" lvl="0" indent="-298450" algn="l" rtl="0">
              <a:spcBef>
                <a:spcPts val="0"/>
              </a:spcBef>
              <a:spcAft>
                <a:spcPts val="0"/>
              </a:spcAft>
              <a:buSzPts val="1100"/>
              <a:buChar char="-"/>
            </a:pPr>
            <a:r>
              <a:rPr lang="en"/>
              <a:t>Then the video will be completed and this project concluded.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f71408b88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f71408b88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that said, the team wants to thank our advisors.</a:t>
            </a:r>
            <a:endParaRPr/>
          </a:p>
          <a:p>
            <a:pPr marL="457200" lvl="0" indent="-298450" algn="l" rtl="0">
              <a:spcBef>
                <a:spcPts val="0"/>
              </a:spcBef>
              <a:spcAft>
                <a:spcPts val="0"/>
              </a:spcAft>
              <a:buSzPts val="1100"/>
              <a:buChar char="-"/>
            </a:pPr>
            <a:r>
              <a:rPr lang="en"/>
              <a:t>Prof. Stimmel for her support through the ID 2050 course and the proposal writing process.</a:t>
            </a:r>
            <a:endParaRPr/>
          </a:p>
          <a:p>
            <a:pPr marL="457200" lvl="0" indent="-298450" algn="l" rtl="0">
              <a:spcBef>
                <a:spcPts val="0"/>
              </a:spcBef>
              <a:spcAft>
                <a:spcPts val="0"/>
              </a:spcAft>
              <a:buSzPts val="1100"/>
              <a:buChar char="-"/>
            </a:pPr>
            <a:r>
              <a:rPr lang="en"/>
              <a:t>Prof. Kinicki, our iqp advisor, who will be traveling and working with us in prague. </a:t>
            </a:r>
            <a:endParaRPr/>
          </a:p>
          <a:p>
            <a:pPr marL="457200" lvl="0" indent="-298450" algn="l" rtl="0">
              <a:spcBef>
                <a:spcPts val="0"/>
              </a:spcBef>
              <a:spcAft>
                <a:spcPts val="0"/>
              </a:spcAft>
              <a:buSzPts val="1100"/>
              <a:buChar char="-"/>
            </a:pPr>
            <a:r>
              <a:rPr lang="en"/>
              <a:t>Magistrate Cizkova, the founder of Abaceda and the sponsor for this project.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f71408b88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f71408b8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also want to briefly acknowledge and reference the pictures and data used in this presentation.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f71408b88f_0_2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f71408b88f_0_2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finally, thank you, or dekuji, to everyone here for listening to our presentation. We would love to answer any questions you might have.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1ebae961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f1ebae96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Vishnu</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So what is Autism?</a:t>
            </a:r>
            <a:endParaRPr sz="1200">
              <a:solidFill>
                <a:schemeClr val="dk1"/>
              </a:solidFill>
            </a:endParaRPr>
          </a:p>
          <a:p>
            <a:pPr marL="0" lvl="0" indent="0" algn="l" rtl="0">
              <a:spcBef>
                <a:spcPts val="1000"/>
              </a:spcBef>
              <a:spcAft>
                <a:spcPts val="0"/>
              </a:spcAft>
              <a:buClr>
                <a:srgbClr val="114454"/>
              </a:buClr>
              <a:buSzPts val="1100"/>
              <a:buFont typeface="Arial"/>
              <a:buNone/>
            </a:pPr>
            <a:r>
              <a:rPr lang="en" sz="1200">
                <a:solidFill>
                  <a:srgbClr val="114454"/>
                </a:solidFill>
                <a:latin typeface="Times New Roman"/>
                <a:ea typeface="Times New Roman"/>
                <a:cs typeface="Times New Roman"/>
                <a:sym typeface="Times New Roman"/>
              </a:rPr>
              <a:t>Autism Spectrum Disorder (ASD) is a developmental disability which hinders a person’s communication, social, and emotional skills as well as behavioral development. </a:t>
            </a:r>
            <a:endParaRPr sz="1200">
              <a:solidFill>
                <a:srgbClr val="114454"/>
              </a:solidFill>
              <a:latin typeface="Times New Roman"/>
              <a:ea typeface="Times New Roman"/>
              <a:cs typeface="Times New Roman"/>
              <a:sym typeface="Times New Roman"/>
            </a:endParaRPr>
          </a:p>
          <a:p>
            <a:pPr marL="0" lvl="0" indent="0" algn="l" rtl="0">
              <a:spcBef>
                <a:spcPts val="1000"/>
              </a:spcBef>
              <a:spcAft>
                <a:spcPts val="0"/>
              </a:spcAft>
              <a:buClr>
                <a:srgbClr val="114454"/>
              </a:buClr>
              <a:buSzPts val="1100"/>
              <a:buFont typeface="Arial"/>
              <a:buNone/>
            </a:pPr>
            <a:r>
              <a:rPr lang="en" sz="1200">
                <a:solidFill>
                  <a:srgbClr val="114454"/>
                </a:solidFill>
                <a:latin typeface="Times New Roman"/>
                <a:ea typeface="Times New Roman"/>
                <a:cs typeface="Times New Roman"/>
                <a:sym typeface="Times New Roman"/>
              </a:rPr>
              <a:t>Developmental psychologists and pediatricians diagnose the children when they are about 2 to 3 yrs old. </a:t>
            </a:r>
            <a:endParaRPr sz="1200">
              <a:solidFill>
                <a:srgbClr val="114454"/>
              </a:solidFill>
              <a:latin typeface="Times New Roman"/>
              <a:ea typeface="Times New Roman"/>
              <a:cs typeface="Times New Roman"/>
              <a:sym typeface="Times New Roman"/>
            </a:endParaRPr>
          </a:p>
          <a:p>
            <a:pPr marL="0" lvl="0" indent="0" algn="l" rtl="0">
              <a:spcBef>
                <a:spcPts val="1000"/>
              </a:spcBef>
              <a:spcAft>
                <a:spcPts val="0"/>
              </a:spcAft>
              <a:buClr>
                <a:srgbClr val="114454"/>
              </a:buClr>
              <a:buSzPts val="1100"/>
              <a:buFont typeface="Arial"/>
              <a:buNone/>
            </a:pPr>
            <a:r>
              <a:rPr lang="en" sz="1200">
                <a:solidFill>
                  <a:srgbClr val="114454"/>
                </a:solidFill>
                <a:latin typeface="Times New Roman"/>
                <a:ea typeface="Times New Roman"/>
                <a:cs typeface="Times New Roman"/>
                <a:sym typeface="Times New Roman"/>
              </a:rPr>
              <a:t>Children with ASD can experience a spectrum of symptoms that can affect their day to day life. This includes but is not limited to language, motor skills, perception, executive functions and sensory feeling.</a:t>
            </a:r>
            <a:endParaRPr sz="1200">
              <a:solidFill>
                <a:srgbClr val="114454"/>
              </a:solidFill>
              <a:latin typeface="Times New Roman"/>
              <a:ea typeface="Times New Roman"/>
              <a:cs typeface="Times New Roman"/>
              <a:sym typeface="Times New Roman"/>
            </a:endParaRPr>
          </a:p>
          <a:p>
            <a:pPr marL="0" lvl="0" indent="0" algn="l" rtl="0">
              <a:spcBef>
                <a:spcPts val="1000"/>
              </a:spcBef>
              <a:spcAft>
                <a:spcPts val="0"/>
              </a:spcAft>
              <a:buClr>
                <a:srgbClr val="114454"/>
              </a:buClr>
              <a:buSzPts val="1100"/>
              <a:buFont typeface="Arial"/>
              <a:buNone/>
            </a:pPr>
            <a:r>
              <a:rPr lang="en" sz="1200">
                <a:solidFill>
                  <a:srgbClr val="114454"/>
                </a:solidFill>
                <a:latin typeface="Times New Roman"/>
                <a:ea typeface="Times New Roman"/>
                <a:cs typeface="Times New Roman"/>
                <a:sym typeface="Times New Roman"/>
              </a:rPr>
              <a:t>Experienced symptoms and severity levels make every autistic child unique, and therefore the therapy necessary is also unique for every individual. </a:t>
            </a:r>
            <a:endParaRPr sz="1200">
              <a:solidFill>
                <a:srgbClr val="114454"/>
              </a:solidFill>
              <a:latin typeface="Times New Roman"/>
              <a:ea typeface="Times New Roman"/>
              <a:cs typeface="Times New Roman"/>
              <a:sym typeface="Times New Roman"/>
            </a:endParaRPr>
          </a:p>
          <a:p>
            <a:pPr marL="0" lvl="0" indent="0" algn="l" rtl="0">
              <a:spcBef>
                <a:spcPts val="0"/>
              </a:spcBef>
              <a:spcAft>
                <a:spcPts val="0"/>
              </a:spcAft>
              <a:buNone/>
            </a:pPr>
            <a:endParaRPr sz="1200"/>
          </a:p>
          <a:p>
            <a:pPr marL="0" lvl="0" indent="0" algn="l" rtl="0">
              <a:lnSpc>
                <a:spcPct val="100000"/>
              </a:lnSpc>
              <a:spcBef>
                <a:spcPts val="10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Autism Spectrum Disorder (ASD) is a developmental disability which hinders a person’s communication, social, and emotional skills as well as behavioral development. </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10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Autism causes difficulty in both verbal and non-verbal communication, social interaction with other people, and in some cases causes repetitive behavior which makes it difficult for them to react to the people and situations they face in day-to-day life. Experienced symptoms and severity levels make every ASD diagnosis unique, and therefore the treatment necessary is also unique for every individual. A majority of children with ASD have trouble communicating and have problems with expressing themselves using words and gestures. They may struggle understanding other people’s facial expressions, and tone of their voice. They tend to be withdrawn and spend their time alone. </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10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repetitive actions such as spinning continuously, clicking flapping. </a:t>
            </a:r>
            <a:endParaRPr sz="1200">
              <a:solidFill>
                <a:schemeClr val="dk1"/>
              </a:solidFill>
              <a:latin typeface="Times New Roman"/>
              <a:ea typeface="Times New Roman"/>
              <a:cs typeface="Times New Roman"/>
              <a:sym typeface="Times New Roman"/>
            </a:endParaRPr>
          </a:p>
          <a:p>
            <a:pPr marL="0" lvl="0" indent="0" algn="l" rtl="0">
              <a:lnSpc>
                <a:spcPct val="100000"/>
              </a:lnSpc>
              <a:spcBef>
                <a:spcPts val="10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Developmental psychologists and pediatricians diagnose the children when they are about 2 to 3 yrs old. </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f71408b88f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f71408b88f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Demetre</a:t>
            </a:r>
            <a:endParaRPr/>
          </a:p>
          <a:p>
            <a:pPr marL="0" lvl="0" indent="0" algn="l" rtl="0">
              <a:spcBef>
                <a:spcPts val="0"/>
              </a:spcBef>
              <a:spcAft>
                <a:spcPts val="0"/>
              </a:spcAft>
              <a:buNone/>
            </a:pPr>
            <a:endParaRPr/>
          </a:p>
          <a:p>
            <a:pPr marL="0" lvl="0" indent="0" algn="l" rtl="0">
              <a:spcBef>
                <a:spcPts val="0"/>
              </a:spcBef>
              <a:spcAft>
                <a:spcPts val="0"/>
              </a:spcAft>
              <a:buNone/>
            </a:pPr>
            <a:r>
              <a:rPr lang="en"/>
              <a:t>Applied Behavior Analysis therapy is the main therapy used worldwide today to treat Autism and is also the main therapy used by our sponsor Abaceda</a:t>
            </a:r>
            <a:endParaRPr/>
          </a:p>
          <a:p>
            <a:pPr marL="0" lvl="0" indent="0" algn="l" rtl="0">
              <a:spcBef>
                <a:spcPts val="0"/>
              </a:spcBef>
              <a:spcAft>
                <a:spcPts val="0"/>
              </a:spcAft>
              <a:buNone/>
            </a:pPr>
            <a:endParaRPr/>
          </a:p>
          <a:p>
            <a:pPr marL="0" lvl="0" indent="0" algn="l" rtl="0">
              <a:spcBef>
                <a:spcPts val="0"/>
              </a:spcBef>
              <a:spcAft>
                <a:spcPts val="0"/>
              </a:spcAft>
              <a:buNone/>
            </a:pPr>
            <a:r>
              <a:rPr lang="en"/>
              <a:t>ABA therapy focuses on positive reinforcement by a therapist towards the child </a:t>
            </a:r>
            <a:endParaRPr/>
          </a:p>
          <a:p>
            <a:pPr marL="457200" lvl="0" indent="-298450" algn="l" rtl="0">
              <a:spcBef>
                <a:spcPts val="0"/>
              </a:spcBef>
              <a:spcAft>
                <a:spcPts val="0"/>
              </a:spcAft>
              <a:buSzPts val="1100"/>
              <a:buChar char="-"/>
            </a:pPr>
            <a:r>
              <a:rPr lang="en"/>
              <a:t>The therapist gives a command to the child and if the child responds with the desired behavior then the therapist will provide positive reinforcement that acts like a reward</a:t>
            </a:r>
            <a:endParaRPr/>
          </a:p>
          <a:p>
            <a:pPr marL="457200" lvl="0" indent="-298450" algn="l" rtl="0">
              <a:spcBef>
                <a:spcPts val="0"/>
              </a:spcBef>
              <a:spcAft>
                <a:spcPts val="0"/>
              </a:spcAft>
              <a:buSzPts val="1100"/>
              <a:buChar char="-"/>
            </a:pPr>
            <a:r>
              <a:rPr lang="en"/>
              <a:t>When the child displays the undesired behavior the therapist will not give reinforcement and will try and help the child by demonstrating the desired response and will start the exercise again</a:t>
            </a:r>
            <a:endParaRPr/>
          </a:p>
          <a:p>
            <a:pPr marL="457200" lvl="0" indent="-298450" algn="l" rtl="0">
              <a:spcBef>
                <a:spcPts val="0"/>
              </a:spcBef>
              <a:spcAft>
                <a:spcPts val="0"/>
              </a:spcAft>
              <a:buSzPts val="1100"/>
              <a:buChar char="-"/>
            </a:pPr>
            <a:r>
              <a:rPr lang="en"/>
              <a:t>The idea behind this is that if the child is rewarded for displaying desired behavior they will continue this behavior in the future</a:t>
            </a:r>
            <a:endParaRPr/>
          </a:p>
          <a:p>
            <a:pPr marL="0" lvl="0" indent="0" algn="l" rtl="0">
              <a:spcBef>
                <a:spcPts val="0"/>
              </a:spcBef>
              <a:spcAft>
                <a:spcPts val="0"/>
              </a:spcAft>
              <a:buNone/>
            </a:pPr>
            <a:endParaRPr/>
          </a:p>
          <a:p>
            <a:pPr marL="0" lvl="0" indent="0" algn="l" rtl="0">
              <a:spcBef>
                <a:spcPts val="0"/>
              </a:spcBef>
              <a:spcAft>
                <a:spcPts val="0"/>
              </a:spcAft>
              <a:buNone/>
            </a:pPr>
            <a:r>
              <a:rPr lang="en"/>
              <a:t>Since no two cases of Autism are alike the therapists will create a unique therapy plan that fits the child’s needs.  </a:t>
            </a:r>
            <a:endParaRPr/>
          </a:p>
          <a:p>
            <a:pPr marL="457200" lvl="0" indent="-298450" algn="l" rtl="0">
              <a:spcBef>
                <a:spcPts val="0"/>
              </a:spcBef>
              <a:spcAft>
                <a:spcPts val="0"/>
              </a:spcAft>
              <a:buSzPts val="1100"/>
              <a:buChar char="-"/>
            </a:pPr>
            <a:r>
              <a:rPr lang="en"/>
              <a:t>For example if a child is really struggling with communication skills then the therapist will make sure to focus on improving communication skills</a:t>
            </a:r>
            <a:endParaRPr/>
          </a:p>
          <a:p>
            <a:pPr marL="0" lvl="0" indent="0" algn="l" rtl="0">
              <a:spcBef>
                <a:spcPts val="0"/>
              </a:spcBef>
              <a:spcAft>
                <a:spcPts val="0"/>
              </a:spcAft>
              <a:buNone/>
            </a:pPr>
            <a:endParaRPr/>
          </a:p>
          <a:p>
            <a:pPr marL="0" lvl="0" indent="0" algn="l" rtl="0">
              <a:spcBef>
                <a:spcPts val="0"/>
              </a:spcBef>
              <a:spcAft>
                <a:spcPts val="0"/>
              </a:spcAft>
              <a:buNone/>
            </a:pPr>
            <a:r>
              <a:rPr lang="en"/>
              <a:t>ABA therapy is also very reliant on the caregivers because they need to continue this practice with the child while they are at home.</a:t>
            </a:r>
            <a:endParaRPr/>
          </a:p>
          <a:p>
            <a:pPr marL="457200" lvl="0" indent="-298450" algn="l" rtl="0">
              <a:spcBef>
                <a:spcPts val="0"/>
              </a:spcBef>
              <a:spcAft>
                <a:spcPts val="0"/>
              </a:spcAft>
              <a:buSzPts val="1100"/>
              <a:buChar char="-"/>
            </a:pPr>
            <a:r>
              <a:rPr lang="en"/>
              <a:t>Because of this caregivers also need to be trained on how to properly care for their child at home by the therapists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71408b88f_1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f71408b88f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Sydney </a:t>
            </a:r>
            <a:endParaRPr/>
          </a:p>
          <a:p>
            <a:pPr marL="457200" lvl="0" indent="-298450" algn="l" rtl="0">
              <a:spcBef>
                <a:spcPts val="0"/>
              </a:spcBef>
              <a:spcAft>
                <a:spcPts val="0"/>
              </a:spcAft>
              <a:buSzPts val="1100"/>
              <a:buChar char="-"/>
            </a:pPr>
            <a:r>
              <a:rPr lang="en"/>
              <a:t>ABA therapies are available worldwide, but our location of interest is the czech republic</a:t>
            </a:r>
            <a:endParaRPr/>
          </a:p>
          <a:p>
            <a:pPr marL="457200" lvl="0" indent="-298450" algn="l" rtl="0">
              <a:spcBef>
                <a:spcPts val="0"/>
              </a:spcBef>
              <a:spcAft>
                <a:spcPts val="0"/>
              </a:spcAft>
              <a:buSzPts val="1100"/>
              <a:buChar char="-"/>
            </a:pPr>
            <a:r>
              <a:rPr lang="en"/>
              <a:t>ABA Centrum, a therapeutic center and organization that work with children with developmental disabilities estimated that there are approximately 100,000-200,000 people with ASD within the cz. Some studies argue this number is higher.</a:t>
            </a:r>
            <a:endParaRPr/>
          </a:p>
          <a:p>
            <a:pPr marL="457200" lvl="0" indent="-298450" algn="l" rtl="0">
              <a:spcBef>
                <a:spcPts val="0"/>
              </a:spcBef>
              <a:spcAft>
                <a:spcPts val="0"/>
              </a:spcAft>
              <a:buSzPts val="1100"/>
              <a:buChar char="-"/>
            </a:pPr>
            <a:r>
              <a:rPr lang="en"/>
              <a:t>Despite this significant population, however, there are very few therapy centers, ABA or otherwise. </a:t>
            </a:r>
            <a:endParaRPr/>
          </a:p>
          <a:p>
            <a:pPr marL="457200" lvl="0" indent="-298450" algn="l" rtl="0">
              <a:spcBef>
                <a:spcPts val="0"/>
              </a:spcBef>
              <a:spcAft>
                <a:spcPts val="0"/>
              </a:spcAft>
              <a:buSzPts val="1100"/>
              <a:buChar char="-"/>
            </a:pPr>
            <a:r>
              <a:rPr lang="en"/>
              <a:t>Ones that do exist often have years-long waiting lists, which leaves many families without necessary help or resources.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f71408b88f_1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f71408b88f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Ryan</a:t>
            </a:r>
            <a:endParaRPr>
              <a:solidFill>
                <a:schemeClr val="dk1"/>
              </a:solidFill>
            </a:endParaRPr>
          </a:p>
          <a:p>
            <a:pPr marL="0" lvl="0" indent="0" algn="l" rtl="0">
              <a:spcBef>
                <a:spcPts val="0"/>
              </a:spcBef>
              <a:spcAft>
                <a:spcPts val="0"/>
              </a:spcAft>
              <a:buNone/>
            </a:pPr>
            <a:r>
              <a:rPr lang="en">
                <a:solidFill>
                  <a:schemeClr val="dk1"/>
                </a:solidFill>
              </a:rPr>
              <a:t>One organization providing therapy services to the families of autistic children in the Czech Republic is the sponsor of this project, Abaceda. Abaceda is a shared therapeutic center based in Prague that specializes in Applied Behavior Analysis Therapy. Abaceda is run by these 5 therapists pictured here, and lead by one of the founders, Mgr. Kateřina Čížková, BCBA pictured in the middle here. She is our direct sponsor, and we’ve gotten the privilege of meeting with her multiple times to discuss her vision for this project. Abaceda works with very young children on mostly ABA therapy programs, and also works closely with the child’s primary caregiver, whether that's a parent or other guardian. The work with the caregivers is important, and focused on teaching the caregivers how to work with their children. Mgr. Čížková stressed to us that the </a:t>
            </a:r>
            <a:endParaRPr>
              <a:solidFill>
                <a:schemeClr val="dk1"/>
              </a:solidFill>
            </a:endParaRPr>
          </a:p>
          <a:p>
            <a:pPr marL="0" lvl="0" indent="0" algn="l" rtl="0">
              <a:spcBef>
                <a:spcPts val="0"/>
              </a:spcBef>
              <a:spcAft>
                <a:spcPts val="0"/>
              </a:spcAft>
              <a:buNone/>
            </a:pPr>
            <a:r>
              <a:rPr lang="en">
                <a:solidFill>
                  <a:schemeClr val="dk1"/>
                </a:solidFill>
              </a:rPr>
              <a:t>child can only prosper if the parent is doing well, and has the proper tools to raise their child. However, Abaceda’s reach is limited. Long wait times, as well as geographic and financial factors, limit how many families they can help. They are hoping to broaden their reach and spread their information online so more families around the Czech Republic can access it.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71408b88f_1_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71408b88f_1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a:t>
            </a:r>
            <a:endParaRPr/>
          </a:p>
          <a:p>
            <a:pPr marL="0" lvl="0" indent="0" algn="l" rtl="0">
              <a:spcBef>
                <a:spcPts val="0"/>
              </a:spcBef>
              <a:spcAft>
                <a:spcPts val="0"/>
              </a:spcAft>
              <a:buNone/>
            </a:pPr>
            <a:r>
              <a:rPr lang="en"/>
              <a:t>This is where we come in. The goal for this project is to develop an educational video to assist Abaceda in their mission to educate caregivers on how to raise children with Autism Spectrum Disorder. This video will help Abaceda broaden their reach, and make this crucial information more accessible.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71408b88f_1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f71408b88f_1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Demetre</a:t>
            </a:r>
            <a:endParaRPr/>
          </a:p>
          <a:p>
            <a:pPr marL="0" lvl="0" indent="0" algn="l" rtl="0">
              <a:spcBef>
                <a:spcPts val="0"/>
              </a:spcBef>
              <a:spcAft>
                <a:spcPts val="0"/>
              </a:spcAft>
              <a:buNone/>
            </a:pPr>
            <a:endParaRPr/>
          </a:p>
          <a:p>
            <a:pPr marL="0" lvl="0" indent="0" algn="l" rtl="0">
              <a:spcBef>
                <a:spcPts val="0"/>
              </a:spcBef>
              <a:spcAft>
                <a:spcPts val="0"/>
              </a:spcAft>
              <a:buNone/>
            </a:pPr>
            <a:r>
              <a:rPr lang="en"/>
              <a:t>Now we will go over the methodology which consists of the objectives and deliverable of the project</a:t>
            </a:r>
            <a:endParaRPr/>
          </a:p>
          <a:p>
            <a:pPr marL="457200" lvl="0" indent="-298450" algn="l" rtl="0">
              <a:spcBef>
                <a:spcPts val="0"/>
              </a:spcBef>
              <a:spcAft>
                <a:spcPts val="0"/>
              </a:spcAft>
              <a:buSzPts val="1100"/>
              <a:buChar char="-"/>
            </a:pPr>
            <a:r>
              <a:rPr lang="en"/>
              <a:t>first we will identify topics and methods through therapists individual interviews</a:t>
            </a:r>
            <a:endParaRPr/>
          </a:p>
          <a:p>
            <a:pPr marL="457200" lvl="0" indent="-298450" algn="l" rtl="0">
              <a:spcBef>
                <a:spcPts val="0"/>
              </a:spcBef>
              <a:spcAft>
                <a:spcPts val="0"/>
              </a:spcAft>
              <a:buSzPts val="1100"/>
              <a:buChar char="-"/>
            </a:pPr>
            <a:r>
              <a:rPr lang="en"/>
              <a:t>next we will assess the effectiveness of the methods for each topic through caregiver surveys</a:t>
            </a:r>
            <a:endParaRPr/>
          </a:p>
          <a:p>
            <a:pPr marL="457200" lvl="0" indent="-298450" algn="l" rtl="0">
              <a:spcBef>
                <a:spcPts val="0"/>
              </a:spcBef>
              <a:spcAft>
                <a:spcPts val="0"/>
              </a:spcAft>
              <a:buSzPts val="1100"/>
              <a:buChar char="-"/>
            </a:pPr>
            <a:r>
              <a:rPr lang="en"/>
              <a:t>Then we will develop a storyboard outline for the educational video we will create </a:t>
            </a:r>
            <a:endParaRPr/>
          </a:p>
          <a:p>
            <a:pPr marL="914400" lvl="1" indent="-298450" algn="l" rtl="0">
              <a:spcBef>
                <a:spcPts val="0"/>
              </a:spcBef>
              <a:spcAft>
                <a:spcPts val="0"/>
              </a:spcAft>
              <a:buSzPts val="1100"/>
              <a:buChar char="-"/>
            </a:pPr>
            <a:r>
              <a:rPr lang="en"/>
              <a:t>During this stage we will also generate a script for the video</a:t>
            </a:r>
            <a:endParaRPr/>
          </a:p>
          <a:p>
            <a:pPr marL="457200" lvl="0" indent="-298450" algn="l" rtl="0">
              <a:spcBef>
                <a:spcPts val="0"/>
              </a:spcBef>
              <a:spcAft>
                <a:spcPts val="0"/>
              </a:spcAft>
              <a:buSzPts val="1100"/>
              <a:buChar char="-"/>
            </a:pPr>
            <a:r>
              <a:rPr lang="en"/>
              <a:t>Finally we will produce our educational video on these methods and topics</a:t>
            </a:r>
            <a:endParaRPr/>
          </a:p>
          <a:p>
            <a:pPr marL="914400" lvl="1" indent="-298450" algn="l" rtl="0">
              <a:spcBef>
                <a:spcPts val="0"/>
              </a:spcBef>
              <a:spcAft>
                <a:spcPts val="0"/>
              </a:spcAft>
              <a:buSzPts val="1100"/>
              <a:buChar char="-"/>
            </a:pPr>
            <a:r>
              <a:rPr lang="en"/>
              <a:t>The process of creating this video can be split into two steps</a:t>
            </a:r>
            <a:endParaRPr/>
          </a:p>
          <a:p>
            <a:pPr marL="1371600" lvl="2" indent="-298450" algn="l" rtl="0">
              <a:spcBef>
                <a:spcPts val="0"/>
              </a:spcBef>
              <a:spcAft>
                <a:spcPts val="0"/>
              </a:spcAft>
              <a:buSzPts val="1100"/>
              <a:buChar char="-"/>
            </a:pPr>
            <a:r>
              <a:rPr lang="en"/>
              <a:t>First we will the video recording that will be the main part of our video</a:t>
            </a:r>
            <a:endParaRPr/>
          </a:p>
          <a:p>
            <a:pPr marL="1371600" lvl="2" indent="-298450" algn="l" rtl="0">
              <a:spcBef>
                <a:spcPts val="0"/>
              </a:spcBef>
              <a:spcAft>
                <a:spcPts val="0"/>
              </a:spcAft>
              <a:buSzPts val="1100"/>
              <a:buChar char="-"/>
            </a:pPr>
            <a:r>
              <a:rPr lang="en"/>
              <a:t>Then lastly will be the editing of the video and any small details that need to be fixed </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f1ebae961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f1ebae961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Demetre</a:t>
            </a:r>
            <a:endParaRPr/>
          </a:p>
          <a:p>
            <a:pPr marL="0" lvl="0" indent="0" algn="l" rtl="0">
              <a:spcBef>
                <a:spcPts val="0"/>
              </a:spcBef>
              <a:spcAft>
                <a:spcPts val="0"/>
              </a:spcAft>
              <a:buNone/>
            </a:pPr>
            <a:endParaRPr/>
          </a:p>
          <a:p>
            <a:pPr marL="0" lvl="0" indent="0" algn="l" rtl="0">
              <a:spcBef>
                <a:spcPts val="0"/>
              </a:spcBef>
              <a:spcAft>
                <a:spcPts val="0"/>
              </a:spcAft>
              <a:buNone/>
            </a:pPr>
            <a:r>
              <a:rPr lang="en"/>
              <a:t>Individ interviews</a:t>
            </a:r>
            <a:endParaRPr/>
          </a:p>
          <a:p>
            <a:pPr marL="457200" lvl="0" indent="-298450" algn="l" rtl="0">
              <a:spcBef>
                <a:spcPts val="0"/>
              </a:spcBef>
              <a:spcAft>
                <a:spcPts val="0"/>
              </a:spcAft>
              <a:buSzPts val="1100"/>
              <a:buChar char="-"/>
            </a:pPr>
            <a:r>
              <a:rPr lang="en"/>
              <a:t>First conduct a practice interview with an Abaceda therapist to make sure our interview questions are clear and to get an outline of what the interview will look like</a:t>
            </a:r>
            <a:endParaRPr/>
          </a:p>
          <a:p>
            <a:pPr marL="457200" lvl="0" indent="-298450" algn="l" rtl="0">
              <a:spcBef>
                <a:spcPts val="0"/>
              </a:spcBef>
              <a:spcAft>
                <a:spcPts val="0"/>
              </a:spcAft>
              <a:buSzPts val="1100"/>
              <a:buChar char="-"/>
            </a:pPr>
            <a:r>
              <a:rPr lang="en"/>
              <a:t>Then we will conduct semi structured interviews with 3-5 of the Abaceda therapists and will learn the different topics they teach</a:t>
            </a:r>
            <a:endParaRPr/>
          </a:p>
          <a:p>
            <a:pPr marL="914400" lvl="1" indent="-298450" algn="l" rtl="0">
              <a:spcBef>
                <a:spcPts val="0"/>
              </a:spcBef>
              <a:spcAft>
                <a:spcPts val="0"/>
              </a:spcAft>
              <a:buSzPts val="1100"/>
              <a:buChar char="-"/>
            </a:pPr>
            <a:r>
              <a:rPr lang="en"/>
              <a:t>These topics consist of what the child goes through on a day to day basis like eating and dressing</a:t>
            </a:r>
            <a:endParaRPr/>
          </a:p>
          <a:p>
            <a:pPr marL="457200" lvl="0" indent="-298450" algn="l" rtl="0">
              <a:spcBef>
                <a:spcPts val="0"/>
              </a:spcBef>
              <a:spcAft>
                <a:spcPts val="0"/>
              </a:spcAft>
              <a:buSzPts val="1100"/>
              <a:buChar char="-"/>
            </a:pPr>
            <a:r>
              <a:rPr lang="en"/>
              <a:t>Then we will go one step further into the training methods the caregivers are taught to assist their child in these topics</a:t>
            </a:r>
            <a:endParaRPr/>
          </a:p>
          <a:p>
            <a:pPr marL="457200" lvl="0" indent="-298450" algn="l" rtl="0">
              <a:spcBef>
                <a:spcPts val="0"/>
              </a:spcBef>
              <a:spcAft>
                <a:spcPts val="0"/>
              </a:spcAft>
              <a:buSzPts val="1100"/>
              <a:buChar char="-"/>
            </a:pPr>
            <a:r>
              <a:rPr lang="en"/>
              <a:t>After we feel that we have received enough information from the therapists we will transcribe their interviews so that we can start our analysis</a:t>
            </a:r>
            <a:endParaRPr/>
          </a:p>
          <a:p>
            <a:pPr marL="0" lvl="0" indent="0" algn="l" rtl="0">
              <a:spcBef>
                <a:spcPts val="0"/>
              </a:spcBef>
              <a:spcAft>
                <a:spcPts val="0"/>
              </a:spcAft>
              <a:buNone/>
            </a:pPr>
            <a:r>
              <a:rPr lang="en"/>
              <a:t>Analysis</a:t>
            </a:r>
            <a:endParaRPr/>
          </a:p>
          <a:p>
            <a:pPr marL="457200" lvl="0" indent="-298450" algn="l" rtl="0">
              <a:spcBef>
                <a:spcPts val="0"/>
              </a:spcBef>
              <a:spcAft>
                <a:spcPts val="0"/>
              </a:spcAft>
              <a:buSzPts val="1100"/>
              <a:buChar char="-"/>
            </a:pPr>
            <a:r>
              <a:rPr lang="en"/>
              <a:t>Once we have received this data we will analyze it using a 2-pass content analysis</a:t>
            </a:r>
            <a:endParaRPr/>
          </a:p>
          <a:p>
            <a:pPr marL="914400" lvl="1" indent="-298450" algn="l" rtl="0">
              <a:spcBef>
                <a:spcPts val="0"/>
              </a:spcBef>
              <a:spcAft>
                <a:spcPts val="0"/>
              </a:spcAft>
              <a:buSzPts val="1100"/>
              <a:buChar char="-"/>
            </a:pPr>
            <a:r>
              <a:rPr lang="en"/>
              <a:t>Content analysis is a research technique where you make inferences by systematically evaluating the text.  </a:t>
            </a:r>
            <a:endParaRPr/>
          </a:p>
          <a:p>
            <a:pPr marL="914400" lvl="1" indent="-298450" algn="l" rtl="0">
              <a:spcBef>
                <a:spcPts val="0"/>
              </a:spcBef>
              <a:spcAft>
                <a:spcPts val="0"/>
              </a:spcAft>
              <a:buSzPts val="1100"/>
              <a:buChar char="-"/>
            </a:pPr>
            <a:r>
              <a:rPr lang="en"/>
              <a:t>The first pass will be to find the topics the therapist found most important </a:t>
            </a:r>
            <a:endParaRPr/>
          </a:p>
          <a:p>
            <a:pPr marL="914400" lvl="1" indent="-298450" algn="l" rtl="0">
              <a:spcBef>
                <a:spcPts val="0"/>
              </a:spcBef>
              <a:spcAft>
                <a:spcPts val="0"/>
              </a:spcAft>
              <a:buSzPts val="1100"/>
              <a:buChar char="-"/>
            </a:pPr>
            <a:r>
              <a:rPr lang="en"/>
              <a:t>The second pass will be to find the corresponding methods that are used for each topic</a:t>
            </a:r>
            <a:endParaRPr/>
          </a:p>
          <a:p>
            <a:pPr marL="457200" lvl="0" indent="-298450" algn="l" rtl="0">
              <a:spcBef>
                <a:spcPts val="0"/>
              </a:spcBef>
              <a:spcAft>
                <a:spcPts val="0"/>
              </a:spcAft>
              <a:buSzPts val="1100"/>
              <a:buChar char="-"/>
            </a:pPr>
            <a:r>
              <a:rPr lang="en"/>
              <a:t>From this analysis we will generate a reference document.</a:t>
            </a:r>
            <a:endParaRPr/>
          </a:p>
          <a:p>
            <a:pPr marL="914400" lvl="1" indent="-298450" algn="l" rtl="0">
              <a:spcBef>
                <a:spcPts val="0"/>
              </a:spcBef>
              <a:spcAft>
                <a:spcPts val="0"/>
              </a:spcAft>
              <a:buSzPts val="1100"/>
              <a:buChar char="-"/>
            </a:pPr>
            <a:r>
              <a:rPr lang="en"/>
              <a:t>A reference document is a document that holds key details on a subject matter that as a group we can consult at any time</a:t>
            </a:r>
            <a:endParaRPr/>
          </a:p>
          <a:p>
            <a:pPr marL="914400" lvl="1" indent="-298450" algn="l" rtl="0">
              <a:spcBef>
                <a:spcPts val="0"/>
              </a:spcBef>
              <a:spcAft>
                <a:spcPts val="0"/>
              </a:spcAft>
              <a:buSzPts val="1100"/>
              <a:buChar char="-"/>
            </a:pPr>
            <a:r>
              <a:rPr lang="en"/>
              <a:t>The reference document will contain the most important topics and the methods that are used for each topic that we found from the content analysis we did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f71408b88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f71408b8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Ryan</a:t>
            </a:r>
            <a:endParaRPr/>
          </a:p>
          <a:p>
            <a:pPr marL="0" lvl="0" indent="0" algn="l" rtl="0">
              <a:spcBef>
                <a:spcPts val="0"/>
              </a:spcBef>
              <a:spcAft>
                <a:spcPts val="0"/>
              </a:spcAft>
              <a:buNone/>
            </a:pPr>
            <a:r>
              <a:rPr lang="en"/>
              <a:t>Once we have our list of topics and methods, we will aim to assess the these methods in the eyes of the caregivers by utilizing an online survey with the WPI licensed program Qualtrics. During our discussions, Mgr. Čížková explained that Abaceda has sent out questionnaires to caregivers in the past when they wanted feedback, so they would be able to help send our survey out. We cannot assume that all the caregivers speak english, and Mr. Cizkova said that Abaceda would also be able to help with translating the survey to Czech. The survey will ask the parents for each topic, how often do you use a particular method, and how effective do you find that method to be. We will use this data to determine which methods we highlight in our educational video.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2" name="Google Shape;12;p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5" name="Google Shape;15;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a:buNone/>
              <a:defRPr sz="1300">
                <a:solidFill>
                  <a:schemeClr val="accent1"/>
                </a:solidFill>
                <a:latin typeface="Nixie One"/>
                <a:ea typeface="Nixie One"/>
                <a:cs typeface="Nixie One"/>
                <a:sym typeface="Nixie One"/>
              </a:defRPr>
            </a:lvl1pPr>
            <a:lvl2pPr lvl="1" algn="r">
              <a:buNone/>
              <a:defRPr sz="1300">
                <a:solidFill>
                  <a:schemeClr val="accent1"/>
                </a:solidFill>
                <a:latin typeface="Nixie One"/>
                <a:ea typeface="Nixie One"/>
                <a:cs typeface="Nixie One"/>
                <a:sym typeface="Nixie One"/>
              </a:defRPr>
            </a:lvl2pPr>
            <a:lvl3pPr lvl="2" algn="r">
              <a:buNone/>
              <a:defRPr sz="1300">
                <a:solidFill>
                  <a:schemeClr val="accent1"/>
                </a:solidFill>
                <a:latin typeface="Nixie One"/>
                <a:ea typeface="Nixie One"/>
                <a:cs typeface="Nixie One"/>
                <a:sym typeface="Nixie One"/>
              </a:defRPr>
            </a:lvl3pPr>
            <a:lvl4pPr lvl="3" algn="r">
              <a:buNone/>
              <a:defRPr sz="1300">
                <a:solidFill>
                  <a:schemeClr val="accent1"/>
                </a:solidFill>
                <a:latin typeface="Nixie One"/>
                <a:ea typeface="Nixie One"/>
                <a:cs typeface="Nixie One"/>
                <a:sym typeface="Nixie One"/>
              </a:defRPr>
            </a:lvl4pPr>
            <a:lvl5pPr lvl="4" algn="r">
              <a:buNone/>
              <a:defRPr sz="1300">
                <a:solidFill>
                  <a:schemeClr val="accent1"/>
                </a:solidFill>
                <a:latin typeface="Nixie One"/>
                <a:ea typeface="Nixie One"/>
                <a:cs typeface="Nixie One"/>
                <a:sym typeface="Nixie One"/>
              </a:defRPr>
            </a:lvl5pPr>
            <a:lvl6pPr lvl="5" algn="r">
              <a:buNone/>
              <a:defRPr sz="1300">
                <a:solidFill>
                  <a:schemeClr val="accent1"/>
                </a:solidFill>
                <a:latin typeface="Nixie One"/>
                <a:ea typeface="Nixie One"/>
                <a:cs typeface="Nixie One"/>
                <a:sym typeface="Nixie One"/>
              </a:defRPr>
            </a:lvl6pPr>
            <a:lvl7pPr lvl="6" algn="r">
              <a:buNone/>
              <a:defRPr sz="1300">
                <a:solidFill>
                  <a:schemeClr val="accent1"/>
                </a:solidFill>
                <a:latin typeface="Nixie One"/>
                <a:ea typeface="Nixie One"/>
                <a:cs typeface="Nixie One"/>
                <a:sym typeface="Nixie One"/>
              </a:defRPr>
            </a:lvl7pPr>
            <a:lvl8pPr lvl="7" algn="r">
              <a:buNone/>
              <a:defRPr sz="1300">
                <a:solidFill>
                  <a:schemeClr val="accent1"/>
                </a:solidFill>
                <a:latin typeface="Nixie One"/>
                <a:ea typeface="Nixie One"/>
                <a:cs typeface="Nixie One"/>
                <a:sym typeface="Nixie One"/>
              </a:defRPr>
            </a:lvl8pPr>
            <a:lvl9pPr lvl="8" algn="r">
              <a:buNone/>
              <a:defRPr sz="1300">
                <a:solidFill>
                  <a:schemeClr val="accent1"/>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tyle A">
  <p:cSld name="BLANK_1_1">
    <p:bg>
      <p:bgPr>
        <a:solidFill>
          <a:schemeClr val="accent4"/>
        </a:solidFill>
        <a:effectLst/>
      </p:bgPr>
    </p:bg>
    <p:spTree>
      <p:nvGrpSpPr>
        <p:cNvPr id="1" name="Shape 90"/>
        <p:cNvGrpSpPr/>
        <p:nvPr/>
      </p:nvGrpSpPr>
      <p:grpSpPr>
        <a:xfrm>
          <a:off x="0" y="0"/>
          <a:ext cx="0" cy="0"/>
          <a:chOff x="0" y="0"/>
          <a:chExt cx="0" cy="0"/>
        </a:xfrm>
      </p:grpSpPr>
      <p:sp>
        <p:nvSpPr>
          <p:cNvPr id="91" name="Google Shape;91;p11"/>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92" name="Google Shape;92;p11"/>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tyle B">
  <p:cSld name="BLANK_1_1_1">
    <p:bg>
      <p:bgPr>
        <a:solidFill>
          <a:schemeClr val="accent1"/>
        </a:solidFill>
        <a:effectLst/>
      </p:bgPr>
    </p:bg>
    <p:spTree>
      <p:nvGrpSpPr>
        <p:cNvPr id="1" name="Shape 96"/>
        <p:cNvGrpSpPr/>
        <p:nvPr/>
      </p:nvGrpSpPr>
      <p:grpSpPr>
        <a:xfrm>
          <a:off x="0" y="0"/>
          <a:ext cx="0" cy="0"/>
          <a:chOff x="0" y="0"/>
          <a:chExt cx="0" cy="0"/>
        </a:xfrm>
      </p:grpSpPr>
      <p:sp>
        <p:nvSpPr>
          <p:cNvPr id="97" name="Google Shape;97;p12"/>
          <p:cNvSpPr/>
          <p:nvPr/>
        </p:nvSpPr>
        <p:spPr>
          <a:xfrm>
            <a:off x="0" y="4294550"/>
            <a:ext cx="9144000" cy="241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99" name="Google Shape;99;p1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_2">
    <p:spTree>
      <p:nvGrpSpPr>
        <p:cNvPr id="1" name="Shape 102"/>
        <p:cNvGrpSpPr/>
        <p:nvPr/>
      </p:nvGrpSpPr>
      <p:grpSpPr>
        <a:xfrm>
          <a:off x="0" y="0"/>
          <a:ext cx="0" cy="0"/>
          <a:chOff x="0" y="0"/>
          <a:chExt cx="0" cy="0"/>
        </a:xfrm>
      </p:grpSpPr>
      <p:pic>
        <p:nvPicPr>
          <p:cNvPr id="103" name="Google Shape;103;p13" descr="greyWatermark-20.png"/>
          <p:cNvPicPr preferRelativeResize="0"/>
          <p:nvPr/>
        </p:nvPicPr>
        <p:blipFill rotWithShape="1">
          <a:blip r:embed="rId2">
            <a:alphaModFix/>
          </a:blip>
          <a:srcRect/>
          <a:stretch/>
        </p:blipFill>
        <p:spPr>
          <a:xfrm>
            <a:off x="5961819" y="2027476"/>
            <a:ext cx="3182181" cy="3116024"/>
          </a:xfrm>
          <a:prstGeom prst="rect">
            <a:avLst/>
          </a:prstGeom>
          <a:noFill/>
          <a:ln>
            <a:noFill/>
          </a:ln>
        </p:spPr>
      </p:pic>
      <p:sp>
        <p:nvSpPr>
          <p:cNvPr id="104" name="Google Shape;104;p13"/>
          <p:cNvSpPr txBox="1">
            <a:spLocks noGrp="1"/>
          </p:cNvSpPr>
          <p:nvPr>
            <p:ph type="ctrTitle"/>
          </p:nvPr>
        </p:nvSpPr>
        <p:spPr>
          <a:xfrm>
            <a:off x="457200" y="1903444"/>
            <a:ext cx="6858000" cy="1143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262626"/>
              </a:buClr>
              <a:buSzPts val="3000"/>
              <a:buFont typeface="Verdana"/>
              <a:buNone/>
              <a:defRPr sz="3000" b="1"/>
            </a:lvl1pPr>
            <a:lvl2pPr lvl="1" algn="l" rtl="0">
              <a:spcBef>
                <a:spcPts val="0"/>
              </a:spcBef>
              <a:spcAft>
                <a:spcPts val="0"/>
              </a:spcAft>
              <a:buSzPts val="1800"/>
              <a:buNone/>
              <a:defRPr/>
            </a:lvl2pPr>
            <a:lvl3pPr lvl="2" algn="l" rtl="0">
              <a:spcBef>
                <a:spcPts val="0"/>
              </a:spcBef>
              <a:spcAft>
                <a:spcPts val="0"/>
              </a:spcAft>
              <a:buSzPts val="1800"/>
              <a:buNone/>
              <a:defRPr/>
            </a:lvl3pPr>
            <a:lvl4pPr lvl="3" algn="l" rtl="0">
              <a:spcBef>
                <a:spcPts val="0"/>
              </a:spcBef>
              <a:spcAft>
                <a:spcPts val="0"/>
              </a:spcAft>
              <a:buSzPts val="1800"/>
              <a:buNone/>
              <a:defRPr/>
            </a:lvl4pPr>
            <a:lvl5pPr lvl="4" algn="l" rtl="0">
              <a:spcBef>
                <a:spcPts val="0"/>
              </a:spcBef>
              <a:spcAft>
                <a:spcPts val="0"/>
              </a:spcAft>
              <a:buSzPts val="1800"/>
              <a:buNone/>
              <a:defRPr/>
            </a:lvl5pPr>
            <a:lvl6pPr lvl="5" algn="l" rtl="0">
              <a:spcBef>
                <a:spcPts val="0"/>
              </a:spcBef>
              <a:spcAft>
                <a:spcPts val="0"/>
              </a:spcAft>
              <a:buSzPts val="1800"/>
              <a:buNone/>
              <a:defRPr/>
            </a:lvl6pPr>
            <a:lvl7pPr lvl="6" algn="l" rtl="0">
              <a:spcBef>
                <a:spcPts val="0"/>
              </a:spcBef>
              <a:spcAft>
                <a:spcPts val="0"/>
              </a:spcAft>
              <a:buSzPts val="1800"/>
              <a:buNone/>
              <a:defRPr/>
            </a:lvl7pPr>
            <a:lvl8pPr lvl="7" algn="l" rtl="0">
              <a:spcBef>
                <a:spcPts val="0"/>
              </a:spcBef>
              <a:spcAft>
                <a:spcPts val="0"/>
              </a:spcAft>
              <a:buSzPts val="1800"/>
              <a:buNone/>
              <a:defRPr/>
            </a:lvl8pPr>
            <a:lvl9pPr lvl="8" algn="l" rtl="0">
              <a:spcBef>
                <a:spcPts val="0"/>
              </a:spcBef>
              <a:spcAft>
                <a:spcPts val="0"/>
              </a:spcAft>
              <a:buSzPts val="1800"/>
              <a:buNone/>
              <a:defRPr/>
            </a:lvl9pPr>
          </a:lstStyle>
          <a:p>
            <a:endParaRPr/>
          </a:p>
        </p:txBody>
      </p:sp>
      <p:sp>
        <p:nvSpPr>
          <p:cNvPr id="105" name="Google Shape;105;p13"/>
          <p:cNvSpPr txBox="1">
            <a:spLocks noGrp="1"/>
          </p:cNvSpPr>
          <p:nvPr>
            <p:ph type="subTitle" idx="1"/>
          </p:nvPr>
        </p:nvSpPr>
        <p:spPr>
          <a:xfrm>
            <a:off x="457200" y="3220180"/>
            <a:ext cx="6858000" cy="742800"/>
          </a:xfrm>
          <a:prstGeom prst="rect">
            <a:avLst/>
          </a:prstGeom>
          <a:noFill/>
          <a:ln>
            <a:noFill/>
          </a:ln>
        </p:spPr>
        <p:txBody>
          <a:bodyPr spcFirstLastPara="1" wrap="square" lIns="68575" tIns="34275" rIns="68575" bIns="34275" anchor="t" anchorCtr="0">
            <a:normAutofit/>
          </a:bodyPr>
          <a:lstStyle>
            <a:lvl1pPr lvl="0" algn="l" rtl="0">
              <a:lnSpc>
                <a:spcPct val="95000"/>
              </a:lnSpc>
              <a:spcBef>
                <a:spcPts val="900"/>
              </a:spcBef>
              <a:spcAft>
                <a:spcPts val="0"/>
              </a:spcAft>
              <a:buSzPts val="2100"/>
              <a:buNone/>
              <a:defRPr sz="2100">
                <a:solidFill>
                  <a:schemeClr val="dk2"/>
                </a:solidFill>
              </a:defRPr>
            </a:lvl1pPr>
            <a:lvl2pPr lvl="1" algn="ctr" rtl="0">
              <a:lnSpc>
                <a:spcPct val="95000"/>
              </a:lnSpc>
              <a:spcBef>
                <a:spcPts val="500"/>
              </a:spcBef>
              <a:spcAft>
                <a:spcPts val="0"/>
              </a:spcAft>
              <a:buSzPts val="1500"/>
              <a:buNone/>
              <a:defRPr>
                <a:solidFill>
                  <a:srgbClr val="888888"/>
                </a:solidFill>
              </a:defRPr>
            </a:lvl2pPr>
            <a:lvl3pPr lvl="2" algn="ctr" rtl="0">
              <a:lnSpc>
                <a:spcPct val="95000"/>
              </a:lnSpc>
              <a:spcBef>
                <a:spcPts val="500"/>
              </a:spcBef>
              <a:spcAft>
                <a:spcPts val="0"/>
              </a:spcAft>
              <a:buSzPts val="1400"/>
              <a:buNone/>
              <a:defRPr>
                <a:solidFill>
                  <a:srgbClr val="888888"/>
                </a:solidFill>
              </a:defRPr>
            </a:lvl3pPr>
            <a:lvl4pPr lvl="3" algn="ctr" rtl="0">
              <a:lnSpc>
                <a:spcPct val="95000"/>
              </a:lnSpc>
              <a:spcBef>
                <a:spcPts val="500"/>
              </a:spcBef>
              <a:spcAft>
                <a:spcPts val="0"/>
              </a:spcAft>
              <a:buSzPts val="1200"/>
              <a:buNone/>
              <a:defRPr>
                <a:solidFill>
                  <a:srgbClr val="888888"/>
                </a:solidFill>
              </a:defRPr>
            </a:lvl4pPr>
            <a:lvl5pPr lvl="4" algn="ctr" rtl="0">
              <a:lnSpc>
                <a:spcPct val="95000"/>
              </a:lnSpc>
              <a:spcBef>
                <a:spcPts val="500"/>
              </a:spcBef>
              <a:spcAft>
                <a:spcPts val="0"/>
              </a:spcAft>
              <a:buSzPts val="1200"/>
              <a:buNone/>
              <a:defRPr>
                <a:solidFill>
                  <a:srgbClr val="888888"/>
                </a:solidFill>
              </a:defRPr>
            </a:lvl5pPr>
            <a:lvl6pPr lvl="5" algn="ctr" rtl="0">
              <a:spcBef>
                <a:spcPts val="200"/>
              </a:spcBef>
              <a:spcAft>
                <a:spcPts val="0"/>
              </a:spcAft>
              <a:buSzPts val="1200"/>
              <a:buNone/>
              <a:defRPr>
                <a:solidFill>
                  <a:srgbClr val="888888"/>
                </a:solidFill>
              </a:defRPr>
            </a:lvl6pPr>
            <a:lvl7pPr lvl="6" algn="ctr" rtl="0">
              <a:spcBef>
                <a:spcPts val="200"/>
              </a:spcBef>
              <a:spcAft>
                <a:spcPts val="0"/>
              </a:spcAft>
              <a:buSzPts val="1200"/>
              <a:buNone/>
              <a:defRPr>
                <a:solidFill>
                  <a:srgbClr val="888888"/>
                </a:solidFill>
              </a:defRPr>
            </a:lvl7pPr>
            <a:lvl8pPr lvl="7" algn="ctr" rtl="0">
              <a:spcBef>
                <a:spcPts val="200"/>
              </a:spcBef>
              <a:spcAft>
                <a:spcPts val="0"/>
              </a:spcAft>
              <a:buSzPts val="1200"/>
              <a:buNone/>
              <a:defRPr>
                <a:solidFill>
                  <a:srgbClr val="888888"/>
                </a:solidFill>
              </a:defRPr>
            </a:lvl8pPr>
            <a:lvl9pPr lvl="8" algn="ctr" rtl="0">
              <a:spcBef>
                <a:spcPts val="200"/>
              </a:spcBef>
              <a:spcAft>
                <a:spcPts val="0"/>
              </a:spcAft>
              <a:buSzPts val="1200"/>
              <a:buNone/>
              <a:defRPr>
                <a:solidFill>
                  <a:srgbClr val="888888"/>
                </a:solidFill>
              </a:defRPr>
            </a:lvl9pPr>
          </a:lstStyle>
          <a:p>
            <a:endParaRPr/>
          </a:p>
        </p:txBody>
      </p:sp>
      <p:pic>
        <p:nvPicPr>
          <p:cNvPr id="106" name="Google Shape;106;p13"/>
          <p:cNvPicPr preferRelativeResize="0"/>
          <p:nvPr/>
        </p:nvPicPr>
        <p:blipFill rotWithShape="1">
          <a:blip r:embed="rId3">
            <a:alphaModFix/>
          </a:blip>
          <a:srcRect/>
          <a:stretch/>
        </p:blipFill>
        <p:spPr>
          <a:xfrm>
            <a:off x="533400" y="742951"/>
            <a:ext cx="2537578" cy="822656"/>
          </a:xfrm>
          <a:prstGeom prst="rect">
            <a:avLst/>
          </a:prstGeom>
          <a:noFill/>
          <a:ln>
            <a:noFill/>
          </a:ln>
        </p:spPr>
      </p:pic>
      <p:sp>
        <p:nvSpPr>
          <p:cNvPr id="107" name="Google Shape;107;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lgn="r">
              <a:buNone/>
              <a:defRPr sz="1300">
                <a:solidFill>
                  <a:schemeClr val="accent1"/>
                </a:solidFill>
                <a:latin typeface="Nixie One"/>
                <a:ea typeface="Nixie One"/>
                <a:cs typeface="Nixie One"/>
                <a:sym typeface="Nixie One"/>
              </a:defRPr>
            </a:lvl1pPr>
            <a:lvl2pPr lvl="1" algn="r">
              <a:buNone/>
              <a:defRPr sz="1300">
                <a:solidFill>
                  <a:schemeClr val="accent1"/>
                </a:solidFill>
                <a:latin typeface="Nixie One"/>
                <a:ea typeface="Nixie One"/>
                <a:cs typeface="Nixie One"/>
                <a:sym typeface="Nixie One"/>
              </a:defRPr>
            </a:lvl2pPr>
            <a:lvl3pPr lvl="2" algn="r">
              <a:buNone/>
              <a:defRPr sz="1300">
                <a:solidFill>
                  <a:schemeClr val="accent1"/>
                </a:solidFill>
                <a:latin typeface="Nixie One"/>
                <a:ea typeface="Nixie One"/>
                <a:cs typeface="Nixie One"/>
                <a:sym typeface="Nixie One"/>
              </a:defRPr>
            </a:lvl3pPr>
            <a:lvl4pPr lvl="3" algn="r">
              <a:buNone/>
              <a:defRPr sz="1300">
                <a:solidFill>
                  <a:schemeClr val="accent1"/>
                </a:solidFill>
                <a:latin typeface="Nixie One"/>
                <a:ea typeface="Nixie One"/>
                <a:cs typeface="Nixie One"/>
                <a:sym typeface="Nixie One"/>
              </a:defRPr>
            </a:lvl4pPr>
            <a:lvl5pPr lvl="4" algn="r">
              <a:buNone/>
              <a:defRPr sz="1300">
                <a:solidFill>
                  <a:schemeClr val="accent1"/>
                </a:solidFill>
                <a:latin typeface="Nixie One"/>
                <a:ea typeface="Nixie One"/>
                <a:cs typeface="Nixie One"/>
                <a:sym typeface="Nixie One"/>
              </a:defRPr>
            </a:lvl5pPr>
            <a:lvl6pPr lvl="5" algn="r">
              <a:buNone/>
              <a:defRPr sz="1300">
                <a:solidFill>
                  <a:schemeClr val="accent1"/>
                </a:solidFill>
                <a:latin typeface="Nixie One"/>
                <a:ea typeface="Nixie One"/>
                <a:cs typeface="Nixie One"/>
                <a:sym typeface="Nixie One"/>
              </a:defRPr>
            </a:lvl6pPr>
            <a:lvl7pPr lvl="6" algn="r">
              <a:buNone/>
              <a:defRPr sz="1300">
                <a:solidFill>
                  <a:schemeClr val="accent1"/>
                </a:solidFill>
                <a:latin typeface="Nixie One"/>
                <a:ea typeface="Nixie One"/>
                <a:cs typeface="Nixie One"/>
                <a:sym typeface="Nixie One"/>
              </a:defRPr>
            </a:lvl7pPr>
            <a:lvl8pPr lvl="7" algn="r">
              <a:buNone/>
              <a:defRPr sz="1300">
                <a:solidFill>
                  <a:schemeClr val="accent1"/>
                </a:solidFill>
                <a:latin typeface="Nixie One"/>
                <a:ea typeface="Nixie One"/>
                <a:cs typeface="Nixie One"/>
                <a:sym typeface="Nixie One"/>
              </a:defRPr>
            </a:lvl8pPr>
            <a:lvl9pPr lvl="8" algn="r">
              <a:buNone/>
              <a:defRPr sz="1300">
                <a:solidFill>
                  <a:schemeClr val="accent1"/>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3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457200" y="263525"/>
            <a:ext cx="8229600" cy="6000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262626"/>
              </a:buClr>
              <a:buSzPts val="1400"/>
              <a:buNone/>
              <a:defRPr/>
            </a:lvl1pPr>
            <a:lvl2pPr lvl="1" algn="l" rtl="0">
              <a:spcBef>
                <a:spcPts val="0"/>
              </a:spcBef>
              <a:spcAft>
                <a:spcPts val="0"/>
              </a:spcAft>
              <a:buSzPts val="1800"/>
              <a:buNone/>
              <a:defRPr/>
            </a:lvl2pPr>
            <a:lvl3pPr lvl="2" algn="l" rtl="0">
              <a:spcBef>
                <a:spcPts val="0"/>
              </a:spcBef>
              <a:spcAft>
                <a:spcPts val="0"/>
              </a:spcAft>
              <a:buSzPts val="1800"/>
              <a:buNone/>
              <a:defRPr/>
            </a:lvl3pPr>
            <a:lvl4pPr lvl="3" algn="l" rtl="0">
              <a:spcBef>
                <a:spcPts val="0"/>
              </a:spcBef>
              <a:spcAft>
                <a:spcPts val="0"/>
              </a:spcAft>
              <a:buSzPts val="1800"/>
              <a:buNone/>
              <a:defRPr/>
            </a:lvl4pPr>
            <a:lvl5pPr lvl="4" algn="l" rtl="0">
              <a:spcBef>
                <a:spcPts val="0"/>
              </a:spcBef>
              <a:spcAft>
                <a:spcPts val="0"/>
              </a:spcAft>
              <a:buSzPts val="1800"/>
              <a:buNone/>
              <a:defRPr/>
            </a:lvl5pPr>
            <a:lvl6pPr lvl="5" algn="l" rtl="0">
              <a:spcBef>
                <a:spcPts val="0"/>
              </a:spcBef>
              <a:spcAft>
                <a:spcPts val="0"/>
              </a:spcAft>
              <a:buSzPts val="1800"/>
              <a:buNone/>
              <a:defRPr/>
            </a:lvl6pPr>
            <a:lvl7pPr lvl="6" algn="l" rtl="0">
              <a:spcBef>
                <a:spcPts val="0"/>
              </a:spcBef>
              <a:spcAft>
                <a:spcPts val="0"/>
              </a:spcAft>
              <a:buSzPts val="1800"/>
              <a:buNone/>
              <a:defRPr/>
            </a:lvl7pPr>
            <a:lvl8pPr lvl="7" algn="l" rtl="0">
              <a:spcBef>
                <a:spcPts val="0"/>
              </a:spcBef>
              <a:spcAft>
                <a:spcPts val="0"/>
              </a:spcAft>
              <a:buSzPts val="1800"/>
              <a:buNone/>
              <a:defRPr/>
            </a:lvl8pPr>
            <a:lvl9pPr lvl="8" algn="l" rtl="0">
              <a:spcBef>
                <a:spcPts val="0"/>
              </a:spcBef>
              <a:spcAft>
                <a:spcPts val="0"/>
              </a:spcAft>
              <a:buSzPts val="1800"/>
              <a:buNone/>
              <a:defRPr/>
            </a:lvl9pPr>
          </a:lstStyle>
          <a:p>
            <a:endParaRPr/>
          </a:p>
        </p:txBody>
      </p:sp>
      <p:sp>
        <p:nvSpPr>
          <p:cNvPr id="110" name="Google Shape;110;p14"/>
          <p:cNvSpPr txBox="1">
            <a:spLocks noGrp="1"/>
          </p:cNvSpPr>
          <p:nvPr>
            <p:ph type="body" idx="1"/>
          </p:nvPr>
        </p:nvSpPr>
        <p:spPr>
          <a:xfrm>
            <a:off x="457200" y="1143000"/>
            <a:ext cx="8229600" cy="3486000"/>
          </a:xfrm>
          <a:prstGeom prst="rect">
            <a:avLst/>
          </a:prstGeom>
          <a:noFill/>
          <a:ln>
            <a:noFill/>
          </a:ln>
        </p:spPr>
        <p:txBody>
          <a:bodyPr spcFirstLastPara="1" wrap="square" lIns="68575" tIns="34275" rIns="68575" bIns="34275" anchor="t" anchorCtr="0">
            <a:normAutofit/>
          </a:bodyPr>
          <a:lstStyle>
            <a:lvl1pPr marL="457200" lvl="0" indent="-317500" algn="l" rtl="0">
              <a:lnSpc>
                <a:spcPct val="95000"/>
              </a:lnSpc>
              <a:spcBef>
                <a:spcPts val="900"/>
              </a:spcBef>
              <a:spcAft>
                <a:spcPts val="0"/>
              </a:spcAft>
              <a:buSzPts val="1400"/>
              <a:buChar char="▪"/>
              <a:defRPr/>
            </a:lvl1pPr>
            <a:lvl2pPr marL="914400" lvl="1" indent="-317500" algn="l" rtl="0">
              <a:lnSpc>
                <a:spcPct val="95000"/>
              </a:lnSpc>
              <a:spcBef>
                <a:spcPts val="500"/>
              </a:spcBef>
              <a:spcAft>
                <a:spcPts val="0"/>
              </a:spcAft>
              <a:buSzPts val="1400"/>
              <a:buChar char="▫"/>
              <a:defRPr/>
            </a:lvl2pPr>
            <a:lvl3pPr marL="1371600" lvl="2" indent="-317500" algn="l" rtl="0">
              <a:lnSpc>
                <a:spcPct val="95000"/>
              </a:lnSpc>
              <a:spcBef>
                <a:spcPts val="500"/>
              </a:spcBef>
              <a:spcAft>
                <a:spcPts val="0"/>
              </a:spcAft>
              <a:buSzPts val="1400"/>
              <a:buChar char="■"/>
              <a:defRPr/>
            </a:lvl3pPr>
            <a:lvl4pPr marL="1828800" lvl="3" indent="-317500" algn="l" rtl="0">
              <a:lnSpc>
                <a:spcPct val="95000"/>
              </a:lnSpc>
              <a:spcBef>
                <a:spcPts val="500"/>
              </a:spcBef>
              <a:spcAft>
                <a:spcPts val="0"/>
              </a:spcAft>
              <a:buSzPts val="1400"/>
              <a:buChar char="●"/>
              <a:defRPr/>
            </a:lvl4pPr>
            <a:lvl5pPr marL="2286000" lvl="4" indent="-317500" algn="l" rtl="0">
              <a:lnSpc>
                <a:spcPct val="95000"/>
              </a:lnSpc>
              <a:spcBef>
                <a:spcPts val="500"/>
              </a:spcBef>
              <a:spcAft>
                <a:spcPts val="0"/>
              </a:spcAft>
              <a:buSzPts val="1400"/>
              <a:buChar char="○"/>
              <a:defRPr/>
            </a:lvl5pPr>
            <a:lvl6pPr marL="2743200" lvl="5" indent="-317500" algn="l" rtl="0">
              <a:spcBef>
                <a:spcPts val="300"/>
              </a:spcBef>
              <a:spcAft>
                <a:spcPts val="0"/>
              </a:spcAft>
              <a:buSzPts val="1400"/>
              <a:buChar char="■"/>
              <a:defRPr/>
            </a:lvl6pPr>
            <a:lvl7pPr marL="3200400" lvl="6" indent="-317500" algn="l" rtl="0">
              <a:spcBef>
                <a:spcPts val="300"/>
              </a:spcBef>
              <a:spcAft>
                <a:spcPts val="0"/>
              </a:spcAft>
              <a:buSzPts val="1400"/>
              <a:buChar char="●"/>
              <a:defRPr/>
            </a:lvl7pPr>
            <a:lvl8pPr marL="3657600" lvl="7" indent="-317500" algn="l" rtl="0">
              <a:spcBef>
                <a:spcPts val="300"/>
              </a:spcBef>
              <a:spcAft>
                <a:spcPts val="0"/>
              </a:spcAft>
              <a:buSzPts val="1400"/>
              <a:buChar char="○"/>
              <a:defRPr/>
            </a:lvl8pPr>
            <a:lvl9pPr marL="4114800" lvl="8" indent="-317500" algn="l" rtl="0">
              <a:spcBef>
                <a:spcPts val="300"/>
              </a:spcBef>
              <a:spcAft>
                <a:spcPts val="0"/>
              </a:spcAft>
              <a:buSzPts val="1400"/>
              <a:buChar char="■"/>
              <a:defRPr/>
            </a:lvl9pPr>
          </a:lstStyle>
          <a:p>
            <a:endParaRPr/>
          </a:p>
        </p:txBody>
      </p:sp>
      <p:sp>
        <p:nvSpPr>
          <p:cNvPr id="111" name="Google Shape;111;p14"/>
          <p:cNvSpPr txBox="1">
            <a:spLocks noGrp="1"/>
          </p:cNvSpPr>
          <p:nvPr>
            <p:ph type="ftr" idx="11"/>
          </p:nvPr>
        </p:nvSpPr>
        <p:spPr>
          <a:xfrm>
            <a:off x="457200" y="4800600"/>
            <a:ext cx="5105400" cy="228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14"/>
          <p:cNvSpPr txBox="1">
            <a:spLocks noGrp="1"/>
          </p:cNvSpPr>
          <p:nvPr>
            <p:ph type="sldNum" idx="12"/>
          </p:nvPr>
        </p:nvSpPr>
        <p:spPr>
          <a:xfrm>
            <a:off x="1" y="4790748"/>
            <a:ext cx="457200" cy="295500"/>
          </a:xfrm>
          <a:prstGeom prst="rect">
            <a:avLst/>
          </a:prstGeom>
          <a:noFill/>
          <a:ln>
            <a:noFill/>
          </a:ln>
        </p:spPr>
        <p:txBody>
          <a:bodyPr spcFirstLastPara="1" wrap="square" lIns="685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113"/>
        <p:cNvGrpSpPr/>
        <p:nvPr/>
      </p:nvGrpSpPr>
      <p:grpSpPr>
        <a:xfrm>
          <a:off x="0" y="0"/>
          <a:ext cx="0" cy="0"/>
          <a:chOff x="0" y="0"/>
          <a:chExt cx="0" cy="0"/>
        </a:xfrm>
      </p:grpSpPr>
      <p:sp>
        <p:nvSpPr>
          <p:cNvPr id="114" name="Google Shape;114;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5" name="Google Shape;115;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8" name="Google Shape;18;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1800" b="1">
                <a:solidFill>
                  <a:schemeClr val="accent6"/>
                </a:solidFill>
              </a:defRPr>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a:endParaRPr/>
          </a:p>
        </p:txBody>
      </p:sp>
      <p:sp>
        <p:nvSpPr>
          <p:cNvPr id="19" name="Google Shape;19;p3"/>
          <p:cNvSpPr/>
          <p:nvPr/>
        </p:nvSpPr>
        <p:spPr>
          <a:xfrm>
            <a:off x="0" y="4288499"/>
            <a:ext cx="3474300" cy="24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0" y="0"/>
            <a:ext cx="34743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1" name="Google Shape;21;p3"/>
          <p:cNvSpPr/>
          <p:nvPr/>
        </p:nvSpPr>
        <p:spPr>
          <a:xfrm>
            <a:off x="0" y="500626"/>
            <a:ext cx="3474300" cy="382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4493604"/>
            <a:ext cx="3474300" cy="118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0" y="4584075"/>
            <a:ext cx="3474300" cy="559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4"/>
        </a:solidFill>
        <a:effectLst/>
      </p:bgPr>
    </p:bg>
    <p:spTree>
      <p:nvGrpSpPr>
        <p:cNvPr id="1" name="Shape 25"/>
        <p:cNvGrpSpPr/>
        <p:nvPr/>
      </p:nvGrpSpPr>
      <p:grpSpPr>
        <a:xfrm>
          <a:off x="0" y="0"/>
          <a:ext cx="0" cy="0"/>
          <a:chOff x="0" y="0"/>
          <a:chExt cx="0" cy="0"/>
        </a:xfrm>
      </p:grpSpPr>
      <p:sp>
        <p:nvSpPr>
          <p:cNvPr id="26" name="Google Shape;26;p4"/>
          <p:cNvSpPr/>
          <p:nvPr/>
        </p:nvSpPr>
        <p:spPr>
          <a:xfrm>
            <a:off x="3398538" y="1599538"/>
            <a:ext cx="2346925" cy="1944425"/>
          </a:xfrm>
          <a:prstGeom prst="rect">
            <a:avLst/>
          </a:prstGeom>
        </p:spPr>
        <p:txBody>
          <a:bodyPr>
            <a:prstTxWarp prst="textPlain">
              <a:avLst/>
            </a:prstTxWarp>
          </a:bodyPr>
          <a:lstStyle/>
          <a:p>
            <a:pPr lvl="0" algn="ctr"/>
            <a:r>
              <a:rPr b="0" i="0">
                <a:ln>
                  <a:noFill/>
                </a:ln>
                <a:solidFill>
                  <a:srgbClr val="0E3142">
                    <a:alpha val="26820"/>
                  </a:srgbClr>
                </a:solidFill>
                <a:latin typeface="Impact"/>
              </a:rPr>
              <a:t>“</a:t>
            </a:r>
          </a:p>
        </p:txBody>
      </p:sp>
      <p:sp>
        <p:nvSpPr>
          <p:cNvPr id="27" name="Google Shape;27;p4"/>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8" name="Google Shape;28;p4"/>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chemeClr val="lt1"/>
              </a:buClr>
              <a:buSzPts val="2000"/>
              <a:buChar char="▪"/>
              <a:defRPr sz="2000">
                <a:solidFill>
                  <a:schemeClr val="lt1"/>
                </a:solidFill>
              </a:defRPr>
            </a:lvl1pPr>
            <a:lvl2pPr marL="914400" lvl="1" indent="-355600" algn="ctr" rtl="0">
              <a:spcBef>
                <a:spcPts val="0"/>
              </a:spcBef>
              <a:spcAft>
                <a:spcPts val="0"/>
              </a:spcAft>
              <a:buClr>
                <a:schemeClr val="lt1"/>
              </a:buClr>
              <a:buSzPts val="2000"/>
              <a:buChar char="▫"/>
              <a:defRPr sz="2000">
                <a:solidFill>
                  <a:schemeClr val="lt1"/>
                </a:solidFill>
              </a:defRPr>
            </a:lvl2pPr>
            <a:lvl3pPr marL="1371600" lvl="2" indent="-355600" algn="ctr" rtl="0">
              <a:spcBef>
                <a:spcPts val="0"/>
              </a:spcBef>
              <a:spcAft>
                <a:spcPts val="0"/>
              </a:spcAft>
              <a:buClr>
                <a:schemeClr val="lt1"/>
              </a:buClr>
              <a:buSzPts val="2000"/>
              <a:buChar char="■"/>
              <a:defRPr sz="2000">
                <a:solidFill>
                  <a:schemeClr val="lt1"/>
                </a:solidFill>
              </a:defRPr>
            </a:lvl3pPr>
            <a:lvl4pPr marL="1828800" lvl="3" indent="-355600" algn="ctr" rtl="0">
              <a:spcBef>
                <a:spcPts val="0"/>
              </a:spcBef>
              <a:spcAft>
                <a:spcPts val="0"/>
              </a:spcAft>
              <a:buClr>
                <a:schemeClr val="lt1"/>
              </a:buClr>
              <a:buSzPts val="2000"/>
              <a:buChar char="●"/>
              <a:defRPr sz="2000">
                <a:solidFill>
                  <a:schemeClr val="lt1"/>
                </a:solidFill>
              </a:defRPr>
            </a:lvl4pPr>
            <a:lvl5pPr marL="2286000" lvl="4" indent="-355600" algn="ctr" rtl="0">
              <a:spcBef>
                <a:spcPts val="0"/>
              </a:spcBef>
              <a:spcAft>
                <a:spcPts val="0"/>
              </a:spcAft>
              <a:buClr>
                <a:schemeClr val="lt1"/>
              </a:buClr>
              <a:buSzPts val="2000"/>
              <a:buChar char="○"/>
              <a:defRPr sz="2000">
                <a:solidFill>
                  <a:schemeClr val="lt1"/>
                </a:solidFill>
              </a:defRPr>
            </a:lvl5pPr>
            <a:lvl6pPr marL="2743200" lvl="5" indent="-355600" algn="ctr" rtl="0">
              <a:spcBef>
                <a:spcPts val="0"/>
              </a:spcBef>
              <a:spcAft>
                <a:spcPts val="0"/>
              </a:spcAft>
              <a:buClr>
                <a:schemeClr val="lt1"/>
              </a:buClr>
              <a:buSzPts val="2000"/>
              <a:buChar char="■"/>
              <a:defRPr sz="2000">
                <a:solidFill>
                  <a:schemeClr val="lt1"/>
                </a:solidFill>
              </a:defRPr>
            </a:lvl6pPr>
            <a:lvl7pPr marL="3200400" lvl="6" indent="-355600" algn="ctr" rtl="0">
              <a:spcBef>
                <a:spcPts val="0"/>
              </a:spcBef>
              <a:spcAft>
                <a:spcPts val="0"/>
              </a:spcAft>
              <a:buClr>
                <a:schemeClr val="lt1"/>
              </a:buClr>
              <a:buSzPts val="2000"/>
              <a:buChar char="●"/>
              <a:defRPr sz="2000">
                <a:solidFill>
                  <a:schemeClr val="lt1"/>
                </a:solidFill>
              </a:defRPr>
            </a:lvl7pPr>
            <a:lvl8pPr marL="3657600" lvl="7" indent="-355600" algn="ctr" rtl="0">
              <a:spcBef>
                <a:spcPts val="0"/>
              </a:spcBef>
              <a:spcAft>
                <a:spcPts val="0"/>
              </a:spcAft>
              <a:buClr>
                <a:schemeClr val="lt1"/>
              </a:buClr>
              <a:buSzPts val="2000"/>
              <a:buChar char="○"/>
              <a:defRPr sz="2000">
                <a:solidFill>
                  <a:schemeClr val="lt1"/>
                </a:solidFill>
              </a:defRPr>
            </a:lvl8pPr>
            <a:lvl9pPr marL="4114800" lvl="8" indent="-355600" algn="ctr">
              <a:spcBef>
                <a:spcPts val="0"/>
              </a:spcBef>
              <a:spcAft>
                <a:spcPts val="0"/>
              </a:spcAft>
              <a:buClr>
                <a:schemeClr val="lt1"/>
              </a:buClr>
              <a:buSzPts val="2000"/>
              <a:buChar char="■"/>
              <a:defRPr sz="2000">
                <a:solidFill>
                  <a:schemeClr val="lt1"/>
                </a:solidFill>
              </a:defRPr>
            </a:lvl9pPr>
          </a:lstStyle>
          <a:p>
            <a:endParaRPr/>
          </a:p>
        </p:txBody>
      </p:sp>
      <p:sp>
        <p:nvSpPr>
          <p:cNvPr id="32" name="Google Shape;32;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3"/>
        <p:cNvGrpSpPr/>
        <p:nvPr/>
      </p:nvGrpSpPr>
      <p:grpSpPr>
        <a:xfrm>
          <a:off x="0" y="0"/>
          <a:ext cx="0" cy="0"/>
          <a:chOff x="0" y="0"/>
          <a:chExt cx="0" cy="0"/>
        </a:xfrm>
      </p:grpSpPr>
      <p:sp>
        <p:nvSpPr>
          <p:cNvPr id="34" name="Google Shape;34;p5"/>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35" name="Google Shape;35;p5"/>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5"/>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40" name="Google Shape;40;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1" name="Google Shape;41;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2" name="Google Shape;42;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3"/>
        <p:cNvGrpSpPr/>
        <p:nvPr/>
      </p:nvGrpSpPr>
      <p:grpSpPr>
        <a:xfrm>
          <a:off x="0" y="0"/>
          <a:ext cx="0" cy="0"/>
          <a:chOff x="0" y="0"/>
          <a:chExt cx="0" cy="0"/>
        </a:xfrm>
      </p:grpSpPr>
      <p:sp>
        <p:nvSpPr>
          <p:cNvPr id="44" name="Google Shape;44;p6"/>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45" name="Google Shape;45;p6"/>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 name="Google Shape;49;p6"/>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50" name="Google Shape;50;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1" name="Google Shape;51;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2" name="Google Shape;52;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3" name="Google Shape;53;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4"/>
        <p:cNvGrpSpPr/>
        <p:nvPr/>
      </p:nvGrpSpPr>
      <p:grpSpPr>
        <a:xfrm>
          <a:off x="0" y="0"/>
          <a:ext cx="0" cy="0"/>
          <a:chOff x="0" y="0"/>
          <a:chExt cx="0" cy="0"/>
        </a:xfrm>
      </p:grpSpPr>
      <p:sp>
        <p:nvSpPr>
          <p:cNvPr id="55" name="Google Shape;55;p7"/>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56" name="Google Shape;56;p7"/>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 name="Google Shape;60;p7"/>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61" name="Google Shape;61;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2" name="Google Shape;62;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3" name="Google Shape;63;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8"/>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68" name="Google Shape;68;p8"/>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 name="Google Shape;72;p8"/>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73" name="Google Shape;73;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4" name="Google Shape;74;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
        <p:cNvGrpSpPr/>
        <p:nvPr/>
      </p:nvGrpSpPr>
      <p:grpSpPr>
        <a:xfrm>
          <a:off x="0" y="0"/>
          <a:ext cx="0" cy="0"/>
          <a:chOff x="0" y="0"/>
          <a:chExt cx="0" cy="0"/>
        </a:xfrm>
      </p:grpSpPr>
      <p:sp>
        <p:nvSpPr>
          <p:cNvPr id="76" name="Google Shape;76;p9"/>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77" name="Google Shape;77;p9"/>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chemeClr val="accent1"/>
              </a:buClr>
              <a:buSzPts val="1800"/>
              <a:buNone/>
              <a:defRPr sz="1800">
                <a:solidFill>
                  <a:schemeClr val="accent1"/>
                </a:solidFill>
              </a:defRPr>
            </a:lvl1pPr>
          </a:lstStyle>
          <a:p>
            <a:endParaRPr/>
          </a:p>
        </p:txBody>
      </p:sp>
      <p:sp>
        <p:nvSpPr>
          <p:cNvPr id="82" name="Google Shape;82;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10"/>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5" name="Google Shape;85;p10"/>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marL="914400" lvl="1"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marL="1371600" lvl="2"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marL="1828800" lvl="3"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marL="2286000" lvl="4"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marL="2743200" lvl="5"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marL="3200400" lvl="6"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marL="3657600" lvl="7"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marL="4114800" lvl="8"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aparaautism.com/aba-therapy-service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unsplash.com/photos/yk9VXp4W5-Q"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ctrTitle"/>
          </p:nvPr>
        </p:nvSpPr>
        <p:spPr>
          <a:xfrm>
            <a:off x="1390050" y="1067550"/>
            <a:ext cx="6363900" cy="158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Autism Education in the Czech Republic</a:t>
            </a:r>
            <a:endParaRPr dirty="0"/>
          </a:p>
        </p:txBody>
      </p:sp>
      <p:pic>
        <p:nvPicPr>
          <p:cNvPr id="122" name="Google Shape;122;p16"/>
          <p:cNvPicPr preferRelativeResize="0"/>
          <p:nvPr/>
        </p:nvPicPr>
        <p:blipFill>
          <a:blip r:embed="rId3">
            <a:alphaModFix/>
          </a:blip>
          <a:stretch>
            <a:fillRect/>
          </a:stretch>
        </p:blipFill>
        <p:spPr>
          <a:xfrm>
            <a:off x="398838" y="3155712"/>
            <a:ext cx="1728799" cy="1335449"/>
          </a:xfrm>
          <a:prstGeom prst="rect">
            <a:avLst/>
          </a:prstGeom>
          <a:noFill/>
          <a:ln>
            <a:noFill/>
          </a:ln>
        </p:spPr>
      </p:pic>
      <p:grpSp>
        <p:nvGrpSpPr>
          <p:cNvPr id="123" name="Google Shape;123;p16"/>
          <p:cNvGrpSpPr/>
          <p:nvPr/>
        </p:nvGrpSpPr>
        <p:grpSpPr>
          <a:xfrm>
            <a:off x="6314616" y="3376040"/>
            <a:ext cx="2446286" cy="784538"/>
            <a:chOff x="5891525" y="195949"/>
            <a:chExt cx="2321175" cy="744414"/>
          </a:xfrm>
        </p:grpSpPr>
        <p:pic>
          <p:nvPicPr>
            <p:cNvPr id="124" name="Google Shape;124;p16"/>
            <p:cNvPicPr preferRelativeResize="0"/>
            <p:nvPr/>
          </p:nvPicPr>
          <p:blipFill>
            <a:blip r:embed="rId4">
              <a:alphaModFix/>
            </a:blip>
            <a:stretch>
              <a:fillRect/>
            </a:stretch>
          </p:blipFill>
          <p:spPr>
            <a:xfrm>
              <a:off x="5891525" y="195949"/>
              <a:ext cx="629075" cy="744414"/>
            </a:xfrm>
            <a:prstGeom prst="rect">
              <a:avLst/>
            </a:prstGeom>
            <a:noFill/>
            <a:ln>
              <a:noFill/>
            </a:ln>
          </p:spPr>
        </p:pic>
        <p:pic>
          <p:nvPicPr>
            <p:cNvPr id="125" name="Google Shape;125;p16"/>
            <p:cNvPicPr preferRelativeResize="0"/>
            <p:nvPr/>
          </p:nvPicPr>
          <p:blipFill>
            <a:blip r:embed="rId5">
              <a:alphaModFix/>
            </a:blip>
            <a:stretch>
              <a:fillRect/>
            </a:stretch>
          </p:blipFill>
          <p:spPr>
            <a:xfrm>
              <a:off x="6623150" y="426235"/>
              <a:ext cx="1589550" cy="283852"/>
            </a:xfrm>
            <a:prstGeom prst="rect">
              <a:avLst/>
            </a:prstGeom>
            <a:noFill/>
            <a:ln>
              <a:noFill/>
            </a:ln>
          </p:spPr>
        </p:pic>
      </p:grpSp>
      <p:sp>
        <p:nvSpPr>
          <p:cNvPr id="126" name="Google Shape;126;p16"/>
          <p:cNvSpPr txBox="1">
            <a:spLocks noGrp="1"/>
          </p:cNvSpPr>
          <p:nvPr>
            <p:ph type="ctrTitle"/>
          </p:nvPr>
        </p:nvSpPr>
        <p:spPr>
          <a:xfrm>
            <a:off x="1390050" y="2647950"/>
            <a:ext cx="6363900" cy="639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500" dirty="0">
                <a:latin typeface="Nixie One"/>
                <a:ea typeface="Nixie One"/>
                <a:cs typeface="Nixie One"/>
                <a:sym typeface="Nixie One"/>
              </a:rPr>
              <a:t>Vishnu Priya Dendukuri, Ryan Dieselman, </a:t>
            </a:r>
            <a:endParaRPr sz="1500" dirty="0">
              <a:latin typeface="Nixie One"/>
              <a:ea typeface="Nixie One"/>
              <a:cs typeface="Nixie One"/>
              <a:sym typeface="Nixie One"/>
            </a:endParaRPr>
          </a:p>
          <a:p>
            <a:pPr marL="0" lvl="0" indent="0" algn="ctr" rtl="0">
              <a:spcBef>
                <a:spcPts val="0"/>
              </a:spcBef>
              <a:spcAft>
                <a:spcPts val="0"/>
              </a:spcAft>
              <a:buNone/>
            </a:pPr>
            <a:r>
              <a:rPr lang="en" sz="1500" dirty="0">
                <a:latin typeface="Nixie One"/>
                <a:ea typeface="Nixie One"/>
                <a:cs typeface="Nixie One"/>
                <a:sym typeface="Nixie One"/>
              </a:rPr>
              <a:t>Demetre Doherty, and Sydney Gardner</a:t>
            </a:r>
            <a:endParaRPr sz="1500" dirty="0">
              <a:latin typeface="Nixie One"/>
              <a:ea typeface="Nixie One"/>
              <a:cs typeface="Nixie One"/>
              <a:sym typeface="Nixie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5"/>
          <p:cNvSpPr txBox="1">
            <a:spLocks noGrp="1"/>
          </p:cNvSpPr>
          <p:nvPr>
            <p:ph type="title"/>
          </p:nvPr>
        </p:nvSpPr>
        <p:spPr>
          <a:xfrm>
            <a:off x="1069825" y="530725"/>
            <a:ext cx="34260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Objective 3: </a:t>
            </a:r>
            <a:endParaRPr sz="2400" dirty="0"/>
          </a:p>
          <a:p>
            <a:pPr marL="0" lvl="0" indent="0" algn="l" rtl="0">
              <a:spcBef>
                <a:spcPts val="0"/>
              </a:spcBef>
              <a:spcAft>
                <a:spcPts val="0"/>
              </a:spcAft>
              <a:buNone/>
            </a:pPr>
            <a:r>
              <a:rPr lang="en" sz="2400" dirty="0"/>
              <a:t>Develop Storyboard </a:t>
            </a:r>
            <a:endParaRPr sz="2400" dirty="0"/>
          </a:p>
        </p:txBody>
      </p:sp>
      <p:grpSp>
        <p:nvGrpSpPr>
          <p:cNvPr id="221" name="Google Shape;221;p25"/>
          <p:cNvGrpSpPr/>
          <p:nvPr/>
        </p:nvGrpSpPr>
        <p:grpSpPr>
          <a:xfrm>
            <a:off x="517500" y="1807650"/>
            <a:ext cx="2373025" cy="2555625"/>
            <a:chOff x="912750" y="1621350"/>
            <a:chExt cx="2373025" cy="2555625"/>
          </a:xfrm>
        </p:grpSpPr>
        <p:sp>
          <p:nvSpPr>
            <p:cNvPr id="222" name="Google Shape;222;p25"/>
            <p:cNvSpPr/>
            <p:nvPr/>
          </p:nvSpPr>
          <p:spPr>
            <a:xfrm>
              <a:off x="1213375" y="2115375"/>
              <a:ext cx="2072400" cy="2061600"/>
            </a:xfrm>
            <a:prstGeom prst="roundRect">
              <a:avLst>
                <a:gd name="adj" fmla="val 16667"/>
              </a:avLst>
            </a:prstGeom>
            <a:solidFill>
              <a:srgbClr val="94BF6E"/>
            </a:solidFill>
            <a:ln>
              <a:noFill/>
            </a:ln>
          </p:spPr>
          <p:txBody>
            <a:bodyPr spcFirstLastPara="1" wrap="square" lIns="91425" tIns="91425" rIns="91425" bIns="91425" anchor="ctr" anchorCtr="0">
              <a:noAutofit/>
            </a:bodyPr>
            <a:lstStyle/>
            <a:p>
              <a:pPr marL="0" lvl="0" indent="0" algn="l" rtl="0">
                <a:spcBef>
                  <a:spcPts val="1000"/>
                </a:spcBef>
                <a:spcAft>
                  <a:spcPts val="0"/>
                </a:spcAft>
                <a:buNone/>
              </a:pPr>
              <a:endParaRPr b="1">
                <a:solidFill>
                  <a:srgbClr val="FFFFFF"/>
                </a:solidFill>
                <a:latin typeface="Nixie One"/>
                <a:ea typeface="Nixie One"/>
                <a:cs typeface="Nixie One"/>
                <a:sym typeface="Nixie One"/>
              </a:endParaRPr>
            </a:p>
            <a:p>
              <a:pPr marL="91440" lvl="0" indent="-88900" algn="l" rtl="0">
                <a:spcBef>
                  <a:spcPts val="1000"/>
                </a:spcBef>
                <a:spcAft>
                  <a:spcPts val="0"/>
                </a:spcAft>
                <a:buClr>
                  <a:srgbClr val="FFFFFF"/>
                </a:buClr>
                <a:buSzPts val="1400"/>
                <a:buFont typeface="Nixie One"/>
                <a:buChar char="-"/>
              </a:pPr>
              <a:r>
                <a:rPr lang="en" b="1">
                  <a:solidFill>
                    <a:srgbClr val="FFFFFF"/>
                  </a:solidFill>
                  <a:latin typeface="Nixie One"/>
                  <a:ea typeface="Nixie One"/>
                  <a:cs typeface="Nixie One"/>
                  <a:sym typeface="Nixie One"/>
                </a:rPr>
                <a:t>Based on reference document</a:t>
              </a:r>
              <a:endParaRPr b="1">
                <a:solidFill>
                  <a:srgbClr val="FFFFFF"/>
                </a:solidFill>
                <a:latin typeface="Nixie One"/>
                <a:ea typeface="Nixie One"/>
                <a:cs typeface="Nixie One"/>
                <a:sym typeface="Nixie One"/>
              </a:endParaRPr>
            </a:p>
            <a:p>
              <a:pPr marL="91440" lvl="0" indent="-88900" algn="l" rtl="0">
                <a:spcBef>
                  <a:spcPts val="1000"/>
                </a:spcBef>
                <a:spcAft>
                  <a:spcPts val="0"/>
                </a:spcAft>
                <a:buClr>
                  <a:srgbClr val="FFFFFF"/>
                </a:buClr>
                <a:buSzPts val="1400"/>
                <a:buFont typeface="Nixie One"/>
                <a:buChar char="-"/>
              </a:pPr>
              <a:r>
                <a:rPr lang="en" b="1">
                  <a:solidFill>
                    <a:schemeClr val="lt1"/>
                  </a:solidFill>
                  <a:latin typeface="Nixie One"/>
                  <a:ea typeface="Nixie One"/>
                  <a:cs typeface="Nixie One"/>
                  <a:sym typeface="Nixie One"/>
                </a:rPr>
                <a:t>Revise</a:t>
              </a:r>
              <a:endParaRPr b="1">
                <a:solidFill>
                  <a:srgbClr val="FFFFFF"/>
                </a:solidFill>
                <a:latin typeface="Nixie One"/>
                <a:ea typeface="Nixie One"/>
                <a:cs typeface="Nixie One"/>
                <a:sym typeface="Nixie One"/>
              </a:endParaRPr>
            </a:p>
          </p:txBody>
        </p:sp>
        <p:sp>
          <p:nvSpPr>
            <p:cNvPr id="223" name="Google Shape;223;p25"/>
            <p:cNvSpPr/>
            <p:nvPr/>
          </p:nvSpPr>
          <p:spPr>
            <a:xfrm>
              <a:off x="912750" y="1621350"/>
              <a:ext cx="2072400" cy="950400"/>
            </a:xfrm>
            <a:prstGeom prst="snip2DiagRect">
              <a:avLst>
                <a:gd name="adj1" fmla="val 0"/>
                <a:gd name="adj2" fmla="val 16667"/>
              </a:avLst>
            </a:prstGeom>
            <a:solidFill>
              <a:srgbClr val="3B8D6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rgbClr val="FFFFFF"/>
                  </a:solidFill>
                  <a:latin typeface="Nixie One"/>
                  <a:ea typeface="Nixie One"/>
                  <a:cs typeface="Nixie One"/>
                  <a:sym typeface="Nixie One"/>
                </a:rPr>
                <a:t>Create Scripts and Storyboards</a:t>
              </a:r>
              <a:endParaRPr b="1" dirty="0">
                <a:solidFill>
                  <a:srgbClr val="FFFFFF"/>
                </a:solidFill>
                <a:latin typeface="Nixie One"/>
                <a:ea typeface="Nixie One"/>
                <a:cs typeface="Nixie One"/>
                <a:sym typeface="Nixie One"/>
              </a:endParaRPr>
            </a:p>
          </p:txBody>
        </p:sp>
      </p:grpSp>
      <p:grpSp>
        <p:nvGrpSpPr>
          <p:cNvPr id="224" name="Google Shape;224;p25"/>
          <p:cNvGrpSpPr/>
          <p:nvPr/>
        </p:nvGrpSpPr>
        <p:grpSpPr>
          <a:xfrm>
            <a:off x="3216400" y="1807650"/>
            <a:ext cx="2373025" cy="2555625"/>
            <a:chOff x="912750" y="1621350"/>
            <a:chExt cx="2373025" cy="2555625"/>
          </a:xfrm>
        </p:grpSpPr>
        <p:sp>
          <p:nvSpPr>
            <p:cNvPr id="225" name="Google Shape;225;p25"/>
            <p:cNvSpPr/>
            <p:nvPr/>
          </p:nvSpPr>
          <p:spPr>
            <a:xfrm>
              <a:off x="1213375" y="2115375"/>
              <a:ext cx="2072400" cy="2061600"/>
            </a:xfrm>
            <a:prstGeom prst="roundRect">
              <a:avLst>
                <a:gd name="adj" fmla="val 16667"/>
              </a:avLst>
            </a:prstGeom>
            <a:solidFill>
              <a:srgbClr val="94BF6E"/>
            </a:solidFill>
            <a:ln>
              <a:noFill/>
            </a:ln>
          </p:spPr>
          <p:txBody>
            <a:bodyPr spcFirstLastPara="1" wrap="square" lIns="91425" tIns="91425" rIns="91425" bIns="91425" anchor="ctr" anchorCtr="0">
              <a:noAutofit/>
            </a:bodyPr>
            <a:lstStyle/>
            <a:p>
              <a:pPr marL="91440" lvl="0" indent="0" algn="l" rtl="0">
                <a:spcBef>
                  <a:spcPts val="1000"/>
                </a:spcBef>
                <a:spcAft>
                  <a:spcPts val="0"/>
                </a:spcAft>
                <a:buNone/>
              </a:pPr>
              <a:endParaRPr b="1" dirty="0">
                <a:solidFill>
                  <a:srgbClr val="FFFFFF"/>
                </a:solidFill>
                <a:latin typeface="Nixie One"/>
                <a:ea typeface="Nixie One"/>
                <a:cs typeface="Nixie One"/>
                <a:sym typeface="Nixie One"/>
              </a:endParaRPr>
            </a:p>
            <a:p>
              <a:pPr marL="91440" lvl="0" indent="-88900" algn="l" rtl="0">
                <a:spcBef>
                  <a:spcPts val="1000"/>
                </a:spcBef>
                <a:spcAft>
                  <a:spcPts val="0"/>
                </a:spcAft>
                <a:buClr>
                  <a:srgbClr val="FFFFFF"/>
                </a:buClr>
                <a:buSzPts val="1400"/>
                <a:buFont typeface="Nixie One"/>
                <a:buChar char="-"/>
              </a:pPr>
              <a:r>
                <a:rPr lang="en" b="1" dirty="0">
                  <a:solidFill>
                    <a:srgbClr val="FFFFFF"/>
                  </a:solidFill>
                  <a:latin typeface="Nixie One"/>
                  <a:ea typeface="Nixie One"/>
                  <a:cs typeface="Nixie One"/>
                  <a:sym typeface="Nixie One"/>
                </a:rPr>
                <a:t>Gather Feedback from Abaceda</a:t>
              </a:r>
              <a:endParaRPr b="1" dirty="0">
                <a:solidFill>
                  <a:srgbClr val="FFFFFF"/>
                </a:solidFill>
                <a:latin typeface="Nixie One"/>
                <a:ea typeface="Nixie One"/>
                <a:cs typeface="Nixie One"/>
                <a:sym typeface="Nixie One"/>
              </a:endParaRPr>
            </a:p>
            <a:p>
              <a:pPr marL="0" lvl="0" indent="0" algn="l" rtl="0">
                <a:spcBef>
                  <a:spcPts val="1000"/>
                </a:spcBef>
                <a:spcAft>
                  <a:spcPts val="0"/>
                </a:spcAft>
                <a:buNone/>
              </a:pPr>
              <a:endParaRPr b="1" dirty="0">
                <a:solidFill>
                  <a:srgbClr val="FFFFFF"/>
                </a:solidFill>
                <a:latin typeface="Nixie One"/>
                <a:ea typeface="Nixie One"/>
                <a:cs typeface="Nixie One"/>
                <a:sym typeface="Nixie One"/>
              </a:endParaRPr>
            </a:p>
          </p:txBody>
        </p:sp>
        <p:sp>
          <p:nvSpPr>
            <p:cNvPr id="226" name="Google Shape;226;p25"/>
            <p:cNvSpPr/>
            <p:nvPr/>
          </p:nvSpPr>
          <p:spPr>
            <a:xfrm>
              <a:off x="912750" y="1621350"/>
              <a:ext cx="2072400" cy="950400"/>
            </a:xfrm>
            <a:prstGeom prst="snip2DiagRect">
              <a:avLst>
                <a:gd name="adj1" fmla="val 0"/>
                <a:gd name="adj2" fmla="val 16667"/>
              </a:avLst>
            </a:prstGeom>
            <a:solidFill>
              <a:srgbClr val="3B8D6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Nixie One"/>
                  <a:ea typeface="Nixie One"/>
                  <a:cs typeface="Nixie One"/>
                  <a:sym typeface="Nixie One"/>
                </a:rPr>
                <a:t>Feedback and Review</a:t>
              </a:r>
              <a:endParaRPr b="1">
                <a:solidFill>
                  <a:srgbClr val="FFFFFF"/>
                </a:solidFill>
                <a:latin typeface="Nixie One"/>
                <a:ea typeface="Nixie One"/>
                <a:cs typeface="Nixie One"/>
                <a:sym typeface="Nixie One"/>
              </a:endParaRPr>
            </a:p>
          </p:txBody>
        </p:sp>
      </p:grpSp>
      <p:pic>
        <p:nvPicPr>
          <p:cNvPr id="227" name="Google Shape;227;p25"/>
          <p:cNvPicPr preferRelativeResize="0"/>
          <p:nvPr/>
        </p:nvPicPr>
        <p:blipFill rotWithShape="1">
          <a:blip r:embed="rId3">
            <a:alphaModFix/>
          </a:blip>
          <a:srcRect l="21360" r="33212"/>
          <a:stretch/>
        </p:blipFill>
        <p:spPr>
          <a:xfrm>
            <a:off x="5991500" y="571525"/>
            <a:ext cx="2759601" cy="4057625"/>
          </a:xfrm>
          <a:prstGeom prst="rect">
            <a:avLst/>
          </a:prstGeom>
          <a:noFill/>
          <a:ln>
            <a:noFill/>
          </a:ln>
          <a:effectLst>
            <a:outerShdw blurRad="914400" dist="19050" dir="5400000" algn="bl" rotWithShape="0">
              <a:srgbClr val="000000">
                <a:alpha val="60000"/>
              </a:srgbClr>
            </a:outerShdw>
          </a:effectLst>
        </p:spPr>
      </p:pic>
      <p:sp>
        <p:nvSpPr>
          <p:cNvPr id="228" name="Google Shape;228;p25"/>
          <p:cNvSpPr txBox="1">
            <a:spLocks noGrp="1"/>
          </p:cNvSpPr>
          <p:nvPr>
            <p:ph type="sldNum" idx="12"/>
          </p:nvPr>
        </p:nvSpPr>
        <p:spPr>
          <a:xfrm>
            <a:off x="-90425" y="4756375"/>
            <a:ext cx="421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10</a:t>
            </a:fld>
            <a:endParaRPr sz="1400"/>
          </a:p>
        </p:txBody>
      </p:sp>
      <p:cxnSp>
        <p:nvCxnSpPr>
          <p:cNvPr id="229" name="Google Shape;229;p25"/>
          <p:cNvCxnSpPr>
            <a:stCxn id="222" idx="3"/>
            <a:endCxn id="225" idx="1"/>
          </p:cNvCxnSpPr>
          <p:nvPr/>
        </p:nvCxnSpPr>
        <p:spPr>
          <a:xfrm>
            <a:off x="2890525" y="3332475"/>
            <a:ext cx="626400" cy="0"/>
          </a:xfrm>
          <a:prstGeom prst="straightConnector1">
            <a:avLst/>
          </a:prstGeom>
          <a:noFill/>
          <a:ln w="28575" cap="flat" cmpd="sng">
            <a:solidFill>
              <a:srgbClr val="3B8D61"/>
            </a:solidFill>
            <a:prstDash val="solid"/>
            <a:round/>
            <a:headEnd type="triangle" w="med" len="med"/>
            <a:tailEnd type="triangle" w="med" len="med"/>
          </a:ln>
        </p:spPr>
      </p:cxnSp>
      <p:sp>
        <p:nvSpPr>
          <p:cNvPr id="230" name="Google Shape;230;p25"/>
          <p:cNvSpPr txBox="1"/>
          <p:nvPr/>
        </p:nvSpPr>
        <p:spPr>
          <a:xfrm>
            <a:off x="8494100" y="4629150"/>
            <a:ext cx="42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ixie One"/>
                <a:ea typeface="Nixie One"/>
                <a:cs typeface="Nixie One"/>
                <a:sym typeface="Nixie One"/>
              </a:rPr>
              <a:t>[8]</a:t>
            </a:r>
            <a:endParaRPr>
              <a:latin typeface="Nixie One"/>
              <a:ea typeface="Nixie One"/>
              <a:cs typeface="Nixie One"/>
              <a:sym typeface="Nixie On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6"/>
          <p:cNvSpPr txBox="1">
            <a:spLocks noGrp="1"/>
          </p:cNvSpPr>
          <p:nvPr>
            <p:ph type="title"/>
          </p:nvPr>
        </p:nvSpPr>
        <p:spPr>
          <a:xfrm>
            <a:off x="1069825" y="530725"/>
            <a:ext cx="37761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Deliverable Part 1:</a:t>
            </a:r>
            <a:endParaRPr sz="2400" dirty="0"/>
          </a:p>
          <a:p>
            <a:pPr marL="0" lvl="0" indent="0" algn="l" rtl="0">
              <a:spcBef>
                <a:spcPts val="0"/>
              </a:spcBef>
              <a:spcAft>
                <a:spcPts val="0"/>
              </a:spcAft>
              <a:buNone/>
            </a:pPr>
            <a:r>
              <a:rPr lang="en" sz="2400" dirty="0"/>
              <a:t>Video Recording</a:t>
            </a:r>
            <a:endParaRPr sz="2400" dirty="0"/>
          </a:p>
        </p:txBody>
      </p:sp>
      <p:sp>
        <p:nvSpPr>
          <p:cNvPr id="236" name="Google Shape;236;p26"/>
          <p:cNvSpPr txBox="1">
            <a:spLocks noGrp="1"/>
          </p:cNvSpPr>
          <p:nvPr>
            <p:ph type="sldNum" idx="12"/>
          </p:nvPr>
        </p:nvSpPr>
        <p:spPr>
          <a:xfrm>
            <a:off x="-90425" y="4756375"/>
            <a:ext cx="421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11</a:t>
            </a:fld>
            <a:endParaRPr sz="1400"/>
          </a:p>
        </p:txBody>
      </p:sp>
      <p:sp>
        <p:nvSpPr>
          <p:cNvPr id="237" name="Google Shape;237;p26"/>
          <p:cNvSpPr txBox="1"/>
          <p:nvPr/>
        </p:nvSpPr>
        <p:spPr>
          <a:xfrm>
            <a:off x="6111675" y="835850"/>
            <a:ext cx="2938200" cy="4056300"/>
          </a:xfrm>
          <a:prstGeom prst="rect">
            <a:avLst/>
          </a:prstGeom>
          <a:noFill/>
          <a:ln>
            <a:noFill/>
          </a:ln>
        </p:spPr>
        <p:txBody>
          <a:bodyPr spcFirstLastPara="1" wrap="square" lIns="91425" tIns="91425" rIns="91425" bIns="91425" anchor="ctr" anchorCtr="0">
            <a:noAutofit/>
          </a:bodyPr>
          <a:lstStyle/>
          <a:p>
            <a:pPr marL="457200" lvl="0" indent="-355600" algn="l" rtl="0">
              <a:spcBef>
                <a:spcPts val="1000"/>
              </a:spcBef>
              <a:spcAft>
                <a:spcPts val="0"/>
              </a:spcAft>
              <a:buSzPts val="2000"/>
              <a:buFont typeface="Nixie One"/>
              <a:buChar char="-"/>
            </a:pPr>
            <a:r>
              <a:rPr lang="en" sz="2000">
                <a:latin typeface="Nixie One"/>
                <a:ea typeface="Nixie One"/>
                <a:cs typeface="Nixie One"/>
                <a:sym typeface="Nixie One"/>
              </a:rPr>
              <a:t>“Interview-like” style involving Sponsor</a:t>
            </a:r>
            <a:endParaRPr sz="2000">
              <a:latin typeface="Nixie One"/>
              <a:ea typeface="Nixie One"/>
              <a:cs typeface="Nixie One"/>
              <a:sym typeface="Nixie One"/>
            </a:endParaRPr>
          </a:p>
          <a:p>
            <a:pPr marL="457200" lvl="0" indent="-355600" algn="l" rtl="0">
              <a:spcBef>
                <a:spcPts val="1000"/>
              </a:spcBef>
              <a:spcAft>
                <a:spcPts val="0"/>
              </a:spcAft>
              <a:buSzPts val="2000"/>
              <a:buFont typeface="Nixie One"/>
              <a:buChar char="-"/>
            </a:pPr>
            <a:r>
              <a:rPr lang="en" sz="2000">
                <a:latin typeface="Nixie One"/>
                <a:ea typeface="Nixie One"/>
                <a:cs typeface="Nixie One"/>
                <a:sym typeface="Nixie One"/>
              </a:rPr>
              <a:t>Includes:</a:t>
            </a:r>
            <a:endParaRPr sz="2000">
              <a:latin typeface="Nixie One"/>
              <a:ea typeface="Nixie One"/>
              <a:cs typeface="Nixie One"/>
              <a:sym typeface="Nixie One"/>
            </a:endParaRPr>
          </a:p>
          <a:p>
            <a:pPr marL="914400" lvl="1" indent="-355600" algn="l" rtl="0">
              <a:spcBef>
                <a:spcPts val="1000"/>
              </a:spcBef>
              <a:spcAft>
                <a:spcPts val="0"/>
              </a:spcAft>
              <a:buSzPts val="2000"/>
              <a:buFont typeface="Nixie One"/>
              <a:buChar char="-"/>
            </a:pPr>
            <a:r>
              <a:rPr lang="en" sz="2000">
                <a:latin typeface="Nixie One"/>
                <a:ea typeface="Nixie One"/>
                <a:cs typeface="Nixie One"/>
                <a:sym typeface="Nixie One"/>
              </a:rPr>
              <a:t>Live Footage</a:t>
            </a:r>
            <a:endParaRPr sz="2000">
              <a:latin typeface="Nixie One"/>
              <a:ea typeface="Nixie One"/>
              <a:cs typeface="Nixie One"/>
              <a:sym typeface="Nixie One"/>
            </a:endParaRPr>
          </a:p>
          <a:p>
            <a:pPr marL="914400" lvl="1" indent="-355600" algn="l" rtl="0">
              <a:spcBef>
                <a:spcPts val="1000"/>
              </a:spcBef>
              <a:spcAft>
                <a:spcPts val="0"/>
              </a:spcAft>
              <a:buSzPts val="2000"/>
              <a:buFont typeface="Nixie One"/>
              <a:buChar char="-"/>
            </a:pPr>
            <a:r>
              <a:rPr lang="en" sz="2000">
                <a:latin typeface="Nixie One"/>
                <a:ea typeface="Nixie One"/>
                <a:cs typeface="Nixie One"/>
                <a:sym typeface="Nixie One"/>
              </a:rPr>
              <a:t>Visual assets</a:t>
            </a:r>
            <a:endParaRPr sz="2000">
              <a:latin typeface="Nixie One"/>
              <a:ea typeface="Nixie One"/>
              <a:cs typeface="Nixie One"/>
              <a:sym typeface="Nixie One"/>
            </a:endParaRPr>
          </a:p>
          <a:p>
            <a:pPr marL="914400" lvl="1" indent="-355600" algn="l" rtl="0">
              <a:spcBef>
                <a:spcPts val="1000"/>
              </a:spcBef>
              <a:spcAft>
                <a:spcPts val="0"/>
              </a:spcAft>
              <a:buSzPts val="2000"/>
              <a:buFont typeface="Nixie One"/>
              <a:buChar char="-"/>
            </a:pPr>
            <a:r>
              <a:rPr lang="en" sz="2000">
                <a:latin typeface="Nixie One"/>
                <a:ea typeface="Nixie One"/>
                <a:cs typeface="Nixie One"/>
                <a:sym typeface="Nixie One"/>
              </a:rPr>
              <a:t>Voice Over</a:t>
            </a:r>
            <a:endParaRPr sz="2000">
              <a:latin typeface="Nixie One"/>
              <a:ea typeface="Nixie One"/>
              <a:cs typeface="Nixie One"/>
              <a:sym typeface="Nixie One"/>
            </a:endParaRPr>
          </a:p>
        </p:txBody>
      </p:sp>
      <p:pic>
        <p:nvPicPr>
          <p:cNvPr id="238" name="Google Shape;238;p26"/>
          <p:cNvPicPr preferRelativeResize="0"/>
          <p:nvPr/>
        </p:nvPicPr>
        <p:blipFill rotWithShape="1">
          <a:blip r:embed="rId3">
            <a:alphaModFix/>
          </a:blip>
          <a:srcRect l="9201" r="13146"/>
          <a:stretch/>
        </p:blipFill>
        <p:spPr>
          <a:xfrm>
            <a:off x="451773" y="1748900"/>
            <a:ext cx="5596902" cy="3143250"/>
          </a:xfrm>
          <a:prstGeom prst="rect">
            <a:avLst/>
          </a:prstGeom>
          <a:noFill/>
          <a:ln>
            <a:noFill/>
          </a:ln>
          <a:effectLst>
            <a:outerShdw blurRad="871538" dist="19050" algn="bl" rotWithShape="0">
              <a:srgbClr val="000000">
                <a:alpha val="60000"/>
              </a:srgbClr>
            </a:outerShdw>
          </a:effectLst>
        </p:spPr>
      </p:pic>
      <p:sp>
        <p:nvSpPr>
          <p:cNvPr id="239" name="Google Shape;239;p26"/>
          <p:cNvSpPr txBox="1"/>
          <p:nvPr/>
        </p:nvSpPr>
        <p:spPr>
          <a:xfrm>
            <a:off x="6048675" y="4718275"/>
            <a:ext cx="48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ixie One"/>
                <a:ea typeface="Nixie One"/>
                <a:cs typeface="Nixie One"/>
                <a:sym typeface="Nixie One"/>
              </a:rPr>
              <a:t>[9]</a:t>
            </a:r>
            <a:endParaRPr>
              <a:latin typeface="Nixie One"/>
              <a:ea typeface="Nixie One"/>
              <a:cs typeface="Nixie One"/>
              <a:sym typeface="Nixie On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7"/>
          <p:cNvSpPr txBox="1">
            <a:spLocks noGrp="1"/>
          </p:cNvSpPr>
          <p:nvPr>
            <p:ph type="title"/>
          </p:nvPr>
        </p:nvSpPr>
        <p:spPr>
          <a:xfrm>
            <a:off x="1069825" y="530725"/>
            <a:ext cx="34260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Deliverable Part 2: Editing</a:t>
            </a:r>
            <a:endParaRPr sz="2400" dirty="0"/>
          </a:p>
        </p:txBody>
      </p:sp>
      <p:pic>
        <p:nvPicPr>
          <p:cNvPr id="245" name="Google Shape;245;p27"/>
          <p:cNvPicPr preferRelativeResize="0"/>
          <p:nvPr/>
        </p:nvPicPr>
        <p:blipFill rotWithShape="1">
          <a:blip r:embed="rId3">
            <a:alphaModFix/>
          </a:blip>
          <a:srcRect l="2741" t="10500" r="4640" b="11835"/>
          <a:stretch/>
        </p:blipFill>
        <p:spPr>
          <a:xfrm>
            <a:off x="428625" y="1748900"/>
            <a:ext cx="5620050" cy="3143249"/>
          </a:xfrm>
          <a:prstGeom prst="rect">
            <a:avLst/>
          </a:prstGeom>
          <a:noFill/>
          <a:ln>
            <a:noFill/>
          </a:ln>
          <a:effectLst>
            <a:outerShdw blurRad="914400" dist="19050" algn="bl" rotWithShape="0">
              <a:srgbClr val="000000">
                <a:alpha val="60000"/>
              </a:srgbClr>
            </a:outerShdw>
          </a:effectLst>
        </p:spPr>
      </p:pic>
      <p:sp>
        <p:nvSpPr>
          <p:cNvPr id="246" name="Google Shape;246;p27"/>
          <p:cNvSpPr txBox="1">
            <a:spLocks noGrp="1"/>
          </p:cNvSpPr>
          <p:nvPr>
            <p:ph type="sldNum" idx="12"/>
          </p:nvPr>
        </p:nvSpPr>
        <p:spPr>
          <a:xfrm>
            <a:off x="-90425" y="4756375"/>
            <a:ext cx="421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12</a:t>
            </a:fld>
            <a:endParaRPr sz="1400"/>
          </a:p>
        </p:txBody>
      </p:sp>
      <p:sp>
        <p:nvSpPr>
          <p:cNvPr id="247" name="Google Shape;247;p27"/>
          <p:cNvSpPr txBox="1"/>
          <p:nvPr/>
        </p:nvSpPr>
        <p:spPr>
          <a:xfrm>
            <a:off x="6111675" y="835850"/>
            <a:ext cx="2938200" cy="4056300"/>
          </a:xfrm>
          <a:prstGeom prst="rect">
            <a:avLst/>
          </a:prstGeom>
          <a:noFill/>
          <a:ln>
            <a:noFill/>
          </a:ln>
        </p:spPr>
        <p:txBody>
          <a:bodyPr spcFirstLastPara="1" wrap="square" lIns="91425" tIns="91425" rIns="91425" bIns="91425" anchor="ctr" anchorCtr="0">
            <a:noAutofit/>
          </a:bodyPr>
          <a:lstStyle/>
          <a:p>
            <a:pPr marL="457200" lvl="0" indent="-355600" algn="l" rtl="0">
              <a:spcBef>
                <a:spcPts val="1000"/>
              </a:spcBef>
              <a:spcAft>
                <a:spcPts val="0"/>
              </a:spcAft>
              <a:buSzPts val="2000"/>
              <a:buFont typeface="Nixie One"/>
              <a:buChar char="-"/>
            </a:pPr>
            <a:r>
              <a:rPr lang="en" sz="2000" dirty="0">
                <a:latin typeface="Nixie One"/>
                <a:ea typeface="Nixie One"/>
                <a:cs typeface="Nixie One"/>
                <a:sym typeface="Nixie One"/>
              </a:rPr>
              <a:t>Compile materials</a:t>
            </a:r>
            <a:endParaRPr sz="2000" dirty="0">
              <a:latin typeface="Nixie One"/>
              <a:ea typeface="Nixie One"/>
              <a:cs typeface="Nixie One"/>
              <a:sym typeface="Nixie One"/>
            </a:endParaRPr>
          </a:p>
          <a:p>
            <a:pPr marL="457200" lvl="0" indent="-355600" algn="l" rtl="0">
              <a:spcBef>
                <a:spcPts val="1000"/>
              </a:spcBef>
              <a:spcAft>
                <a:spcPts val="0"/>
              </a:spcAft>
              <a:buSzPts val="2000"/>
              <a:buFont typeface="Nixie One"/>
              <a:buChar char="-"/>
            </a:pPr>
            <a:r>
              <a:rPr lang="en" sz="2000" dirty="0">
                <a:latin typeface="Nixie One"/>
                <a:ea typeface="Nixie One"/>
                <a:cs typeface="Nixie One"/>
                <a:sym typeface="Nixie One"/>
              </a:rPr>
              <a:t>Review by Sponsor</a:t>
            </a:r>
            <a:endParaRPr sz="2000" dirty="0">
              <a:latin typeface="Nixie One"/>
              <a:ea typeface="Nixie One"/>
              <a:cs typeface="Nixie One"/>
              <a:sym typeface="Nixie One"/>
            </a:endParaRPr>
          </a:p>
          <a:p>
            <a:pPr marL="457200" lvl="0" indent="-355600" algn="l" rtl="0">
              <a:spcBef>
                <a:spcPts val="1000"/>
              </a:spcBef>
              <a:spcAft>
                <a:spcPts val="0"/>
              </a:spcAft>
              <a:buSzPts val="2000"/>
              <a:buFont typeface="Nixie One"/>
              <a:buChar char="-"/>
            </a:pPr>
            <a:r>
              <a:rPr lang="en" sz="2000" dirty="0">
                <a:latin typeface="Nixie One"/>
                <a:ea typeface="Nixie One"/>
                <a:cs typeface="Nixie One"/>
                <a:sym typeface="Nixie One"/>
              </a:rPr>
              <a:t>Final mastering and polishing</a:t>
            </a:r>
            <a:endParaRPr sz="2000" dirty="0">
              <a:latin typeface="Nixie One"/>
              <a:ea typeface="Nixie One"/>
              <a:cs typeface="Nixie One"/>
              <a:sym typeface="Nixie One"/>
            </a:endParaRPr>
          </a:p>
        </p:txBody>
      </p:sp>
      <p:sp>
        <p:nvSpPr>
          <p:cNvPr id="248" name="Google Shape;248;p27"/>
          <p:cNvSpPr txBox="1"/>
          <p:nvPr/>
        </p:nvSpPr>
        <p:spPr>
          <a:xfrm>
            <a:off x="5969500" y="4756375"/>
            <a:ext cx="55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ixie One"/>
                <a:ea typeface="Nixie One"/>
                <a:cs typeface="Nixie One"/>
                <a:sym typeface="Nixie One"/>
              </a:rPr>
              <a:t>[10]</a:t>
            </a:r>
            <a:endParaRPr>
              <a:latin typeface="Nixie One"/>
              <a:ea typeface="Nixie One"/>
              <a:cs typeface="Nixie One"/>
              <a:sym typeface="Nixie On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8"/>
          <p:cNvPicPr preferRelativeResize="0"/>
          <p:nvPr/>
        </p:nvPicPr>
        <p:blipFill>
          <a:blip r:embed="rId3">
            <a:alphaModFix amt="20000"/>
          </a:blip>
          <a:stretch>
            <a:fillRect/>
          </a:stretch>
        </p:blipFill>
        <p:spPr>
          <a:xfrm>
            <a:off x="5735500" y="775885"/>
            <a:ext cx="3409350" cy="4034440"/>
          </a:xfrm>
          <a:prstGeom prst="rect">
            <a:avLst/>
          </a:prstGeom>
          <a:noFill/>
          <a:ln>
            <a:noFill/>
          </a:ln>
        </p:spPr>
      </p:pic>
      <p:sp>
        <p:nvSpPr>
          <p:cNvPr id="254" name="Google Shape;254;p28"/>
          <p:cNvSpPr txBox="1">
            <a:spLocks noGrp="1"/>
          </p:cNvSpPr>
          <p:nvPr>
            <p:ph type="title"/>
          </p:nvPr>
        </p:nvSpPr>
        <p:spPr>
          <a:xfrm>
            <a:off x="1069825" y="530725"/>
            <a:ext cx="34761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Acknowledgements</a:t>
            </a:r>
            <a:endParaRPr sz="2400" dirty="0"/>
          </a:p>
        </p:txBody>
      </p:sp>
      <p:pic>
        <p:nvPicPr>
          <p:cNvPr id="255" name="Google Shape;255;p28"/>
          <p:cNvPicPr preferRelativeResize="0"/>
          <p:nvPr/>
        </p:nvPicPr>
        <p:blipFill rotWithShape="1">
          <a:blip r:embed="rId4">
            <a:alphaModFix/>
          </a:blip>
          <a:srcRect l="13224" t="9333" r="13224" b="17115"/>
          <a:stretch/>
        </p:blipFill>
        <p:spPr>
          <a:xfrm>
            <a:off x="3561746" y="1700201"/>
            <a:ext cx="2172900" cy="2185800"/>
          </a:xfrm>
          <a:prstGeom prst="ellipse">
            <a:avLst/>
          </a:prstGeom>
          <a:noFill/>
          <a:ln>
            <a:noFill/>
          </a:ln>
        </p:spPr>
      </p:pic>
      <p:pic>
        <p:nvPicPr>
          <p:cNvPr id="256" name="Google Shape;256;p28"/>
          <p:cNvPicPr preferRelativeResize="0"/>
          <p:nvPr/>
        </p:nvPicPr>
        <p:blipFill rotWithShape="1">
          <a:blip r:embed="rId5">
            <a:alphaModFix/>
          </a:blip>
          <a:srcRect/>
          <a:stretch/>
        </p:blipFill>
        <p:spPr>
          <a:xfrm>
            <a:off x="744125" y="1700200"/>
            <a:ext cx="2224200" cy="2185800"/>
          </a:xfrm>
          <a:prstGeom prst="ellipse">
            <a:avLst/>
          </a:prstGeom>
          <a:noFill/>
          <a:ln>
            <a:noFill/>
          </a:ln>
        </p:spPr>
      </p:pic>
      <p:sp>
        <p:nvSpPr>
          <p:cNvPr id="257" name="Google Shape;257;p28"/>
          <p:cNvSpPr txBox="1"/>
          <p:nvPr/>
        </p:nvSpPr>
        <p:spPr>
          <a:xfrm>
            <a:off x="3443238" y="3977700"/>
            <a:ext cx="240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Nixie One"/>
                <a:ea typeface="Nixie One"/>
                <a:cs typeface="Nixie One"/>
                <a:sym typeface="Nixie One"/>
              </a:rPr>
              <a:t>Professor Robert Kinicki</a:t>
            </a:r>
            <a:endParaRPr dirty="0">
              <a:latin typeface="Nixie One"/>
              <a:ea typeface="Nixie One"/>
              <a:cs typeface="Nixie One"/>
              <a:sym typeface="Nixie One"/>
            </a:endParaRPr>
          </a:p>
          <a:p>
            <a:pPr marL="0" lvl="0" indent="0" algn="ctr" rtl="0">
              <a:spcBef>
                <a:spcPts val="0"/>
              </a:spcBef>
              <a:spcAft>
                <a:spcPts val="0"/>
              </a:spcAft>
              <a:buNone/>
            </a:pPr>
            <a:r>
              <a:rPr lang="en" dirty="0">
                <a:latin typeface="Nixie One"/>
                <a:ea typeface="Nixie One"/>
                <a:cs typeface="Nixie One"/>
                <a:sym typeface="Nixie One"/>
              </a:rPr>
              <a:t>IQP Advisor</a:t>
            </a:r>
            <a:endParaRPr dirty="0">
              <a:latin typeface="Nixie One"/>
              <a:ea typeface="Nixie One"/>
              <a:cs typeface="Nixie One"/>
              <a:sym typeface="Nixie One"/>
            </a:endParaRPr>
          </a:p>
        </p:txBody>
      </p:sp>
      <p:sp>
        <p:nvSpPr>
          <p:cNvPr id="258" name="Google Shape;258;p28"/>
          <p:cNvSpPr txBox="1"/>
          <p:nvPr/>
        </p:nvSpPr>
        <p:spPr>
          <a:xfrm>
            <a:off x="651263" y="3977700"/>
            <a:ext cx="240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Nixie One"/>
                <a:ea typeface="Nixie One"/>
                <a:cs typeface="Nixie One"/>
                <a:sym typeface="Nixie One"/>
              </a:rPr>
              <a:t>Professor Carol Stimmel</a:t>
            </a:r>
            <a:endParaRPr dirty="0">
              <a:latin typeface="Nixie One"/>
              <a:ea typeface="Nixie One"/>
              <a:cs typeface="Nixie One"/>
              <a:sym typeface="Nixie One"/>
            </a:endParaRPr>
          </a:p>
          <a:p>
            <a:pPr marL="0" lvl="0" indent="0" algn="ctr" rtl="0">
              <a:spcBef>
                <a:spcPts val="0"/>
              </a:spcBef>
              <a:spcAft>
                <a:spcPts val="0"/>
              </a:spcAft>
              <a:buNone/>
            </a:pPr>
            <a:r>
              <a:rPr lang="en" dirty="0">
                <a:latin typeface="Nixie One"/>
                <a:ea typeface="Nixie One"/>
                <a:cs typeface="Nixie One"/>
                <a:sym typeface="Nixie One"/>
              </a:rPr>
              <a:t>ID2050 Instructor</a:t>
            </a:r>
            <a:endParaRPr dirty="0">
              <a:latin typeface="Nixie One"/>
              <a:ea typeface="Nixie One"/>
              <a:cs typeface="Nixie One"/>
              <a:sym typeface="Nixie One"/>
            </a:endParaRPr>
          </a:p>
        </p:txBody>
      </p:sp>
      <p:pic>
        <p:nvPicPr>
          <p:cNvPr id="259" name="Google Shape;259;p28"/>
          <p:cNvPicPr preferRelativeResize="0"/>
          <p:nvPr/>
        </p:nvPicPr>
        <p:blipFill rotWithShape="1">
          <a:blip r:embed="rId6">
            <a:alphaModFix/>
          </a:blip>
          <a:srcRect l="20036" r="22863" b="42899"/>
          <a:stretch/>
        </p:blipFill>
        <p:spPr>
          <a:xfrm>
            <a:off x="6328075" y="1601500"/>
            <a:ext cx="2224200" cy="2284500"/>
          </a:xfrm>
          <a:prstGeom prst="ellipse">
            <a:avLst/>
          </a:prstGeom>
          <a:noFill/>
          <a:ln>
            <a:noFill/>
          </a:ln>
        </p:spPr>
      </p:pic>
      <p:sp>
        <p:nvSpPr>
          <p:cNvPr id="260" name="Google Shape;260;p28"/>
          <p:cNvSpPr txBox="1"/>
          <p:nvPr/>
        </p:nvSpPr>
        <p:spPr>
          <a:xfrm>
            <a:off x="6029125" y="3977700"/>
            <a:ext cx="2822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Nixie One"/>
                <a:ea typeface="Nixie One"/>
                <a:cs typeface="Nixie One"/>
                <a:sym typeface="Nixie One"/>
              </a:rPr>
              <a:t>Mgr. Kate</a:t>
            </a:r>
            <a:r>
              <a:rPr lang="en">
                <a:solidFill>
                  <a:srgbClr val="666666"/>
                </a:solidFill>
                <a:latin typeface="Nixie One"/>
                <a:ea typeface="Nixie One"/>
                <a:cs typeface="Nixie One"/>
                <a:sym typeface="Nixie One"/>
              </a:rPr>
              <a:t>ř</a:t>
            </a:r>
            <a:r>
              <a:rPr lang="en">
                <a:latin typeface="Nixie One"/>
                <a:ea typeface="Nixie One"/>
                <a:cs typeface="Nixie One"/>
                <a:sym typeface="Nixie One"/>
              </a:rPr>
              <a:t>ina </a:t>
            </a:r>
            <a:r>
              <a:rPr lang="en">
                <a:solidFill>
                  <a:srgbClr val="666666"/>
                </a:solidFill>
                <a:latin typeface="Nixie One"/>
                <a:ea typeface="Nixie One"/>
                <a:cs typeface="Nixie One"/>
                <a:sym typeface="Nixie One"/>
              </a:rPr>
              <a:t>Č</a:t>
            </a:r>
            <a:r>
              <a:rPr lang="en">
                <a:latin typeface="Nixie One"/>
                <a:ea typeface="Nixie One"/>
                <a:cs typeface="Nixie One"/>
                <a:sym typeface="Nixie One"/>
              </a:rPr>
              <a:t>ížková, BCBA</a:t>
            </a:r>
            <a:endParaRPr>
              <a:latin typeface="Nixie One"/>
              <a:ea typeface="Nixie One"/>
              <a:cs typeface="Nixie One"/>
              <a:sym typeface="Nixie One"/>
            </a:endParaRPr>
          </a:p>
          <a:p>
            <a:pPr marL="0" lvl="0" indent="0" algn="ctr" rtl="0">
              <a:spcBef>
                <a:spcPts val="0"/>
              </a:spcBef>
              <a:spcAft>
                <a:spcPts val="0"/>
              </a:spcAft>
              <a:buNone/>
            </a:pPr>
            <a:r>
              <a:rPr lang="en">
                <a:latin typeface="Nixie One"/>
                <a:ea typeface="Nixie One"/>
                <a:cs typeface="Nixie One"/>
                <a:sym typeface="Nixie One"/>
              </a:rPr>
              <a:t>Founder of Abaceda</a:t>
            </a:r>
            <a:endParaRPr>
              <a:latin typeface="Nixie One"/>
              <a:ea typeface="Nixie One"/>
              <a:cs typeface="Nixie One"/>
              <a:sym typeface="Nixie One"/>
            </a:endParaRPr>
          </a:p>
        </p:txBody>
      </p:sp>
      <p:sp>
        <p:nvSpPr>
          <p:cNvPr id="261" name="Google Shape;261;p28"/>
          <p:cNvSpPr txBox="1">
            <a:spLocks noGrp="1"/>
          </p:cNvSpPr>
          <p:nvPr>
            <p:ph type="sldNum" idx="12"/>
          </p:nvPr>
        </p:nvSpPr>
        <p:spPr>
          <a:xfrm>
            <a:off x="-90425" y="4756375"/>
            <a:ext cx="421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13</a:t>
            </a:fld>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9"/>
          <p:cNvSpPr txBox="1">
            <a:spLocks noGrp="1"/>
          </p:cNvSpPr>
          <p:nvPr>
            <p:ph type="title"/>
          </p:nvPr>
        </p:nvSpPr>
        <p:spPr>
          <a:xfrm>
            <a:off x="10698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a:t>References</a:t>
            </a:r>
            <a:endParaRPr sz="2800"/>
          </a:p>
        </p:txBody>
      </p:sp>
      <p:sp>
        <p:nvSpPr>
          <p:cNvPr id="267" name="Google Shape;267;p29"/>
          <p:cNvSpPr txBox="1">
            <a:spLocks noGrp="1"/>
          </p:cNvSpPr>
          <p:nvPr>
            <p:ph type="body" idx="1"/>
          </p:nvPr>
        </p:nvSpPr>
        <p:spPr>
          <a:xfrm>
            <a:off x="200400" y="1559425"/>
            <a:ext cx="8861400" cy="3254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rgbClr val="000000"/>
                </a:solidFill>
              </a:rPr>
              <a:t>[1]	Burgess, R. (2019, March 5). JPEG. The Art of Autism.</a:t>
            </a:r>
            <a:endParaRPr sz="1200" dirty="0">
              <a:solidFill>
                <a:srgbClr val="000000"/>
              </a:solidFill>
            </a:endParaRPr>
          </a:p>
          <a:p>
            <a:pPr marL="0" lvl="0" indent="0" algn="l" rtl="0">
              <a:lnSpc>
                <a:spcPct val="115000"/>
              </a:lnSpc>
              <a:spcBef>
                <a:spcPts val="0"/>
              </a:spcBef>
              <a:spcAft>
                <a:spcPts val="0"/>
              </a:spcAft>
              <a:buNone/>
            </a:pPr>
            <a:r>
              <a:rPr lang="en" sz="1200" dirty="0">
                <a:solidFill>
                  <a:srgbClr val="000000"/>
                </a:solidFill>
              </a:rPr>
              <a:t>[2]	Apara Autism Center. (2021). </a:t>
            </a:r>
            <a:r>
              <a:rPr lang="en" sz="1200" i="1" dirty="0">
                <a:solidFill>
                  <a:srgbClr val="000000"/>
                </a:solidFill>
              </a:rPr>
              <a:t>Sugar Land and Katy. </a:t>
            </a:r>
            <a:r>
              <a:rPr lang="en" sz="1200" dirty="0">
                <a:solidFill>
                  <a:srgbClr val="000000"/>
                </a:solidFill>
              </a:rPr>
              <a:t>ABA Therapy Services. Retrieved from </a:t>
            </a:r>
            <a:endParaRPr sz="1200" dirty="0">
              <a:solidFill>
                <a:srgbClr val="000000"/>
              </a:solidFill>
            </a:endParaRPr>
          </a:p>
          <a:p>
            <a:pPr marL="0" lvl="0" indent="457200" algn="l" rtl="0">
              <a:lnSpc>
                <a:spcPct val="115000"/>
              </a:lnSpc>
              <a:spcBef>
                <a:spcPts val="0"/>
              </a:spcBef>
              <a:spcAft>
                <a:spcPts val="0"/>
              </a:spcAft>
              <a:buNone/>
            </a:pPr>
            <a:r>
              <a:rPr lang="en" sz="1200" u="sng" dirty="0">
                <a:solidFill>
                  <a:schemeClr val="hlink"/>
                </a:solidFill>
                <a:hlinkClick r:id="rId3"/>
              </a:rPr>
              <a:t>https://aparaautism.com/aba-therapy-services/</a:t>
            </a:r>
            <a:endParaRPr sz="1200" dirty="0">
              <a:solidFill>
                <a:srgbClr val="000000"/>
              </a:solidFill>
            </a:endParaRPr>
          </a:p>
          <a:p>
            <a:pPr marL="0" lvl="0" indent="0" algn="l" rtl="0">
              <a:lnSpc>
                <a:spcPct val="115000"/>
              </a:lnSpc>
              <a:spcBef>
                <a:spcPts val="0"/>
              </a:spcBef>
              <a:spcAft>
                <a:spcPts val="0"/>
              </a:spcAft>
              <a:buNone/>
            </a:pPr>
            <a:r>
              <a:rPr lang="en" sz="1200" dirty="0">
                <a:solidFill>
                  <a:srgbClr val="000000"/>
                </a:solidFill>
              </a:rPr>
              <a:t>[3] 	Prague Castle. (n.d.). lonely planet. Retrieved from https://www.lonelyplanet.com/czech-republic/prague. 78</a:t>
            </a:r>
            <a:endParaRPr sz="1200" dirty="0">
              <a:solidFill>
                <a:srgbClr val="000000"/>
              </a:solidFill>
            </a:endParaRPr>
          </a:p>
          <a:p>
            <a:pPr marL="0" lvl="0" indent="0" algn="l" rtl="0">
              <a:lnSpc>
                <a:spcPct val="115000"/>
              </a:lnSpc>
              <a:spcBef>
                <a:spcPts val="0"/>
              </a:spcBef>
              <a:spcAft>
                <a:spcPts val="0"/>
              </a:spcAft>
              <a:buNone/>
            </a:pPr>
            <a:r>
              <a:rPr lang="en" sz="1200" dirty="0">
                <a:solidFill>
                  <a:srgbClr val="000000"/>
                </a:solidFill>
              </a:rPr>
              <a:t>[4]	Klambotski, P. (n.d.). Místo setkávání, přijetí A rozvoje. ABACEDA. Retrieved October 9, 2021, from </a:t>
            </a:r>
            <a:endParaRPr sz="1200" dirty="0">
              <a:solidFill>
                <a:srgbClr val="000000"/>
              </a:solidFill>
            </a:endParaRPr>
          </a:p>
          <a:p>
            <a:pPr marL="0" lvl="0" indent="457200" algn="l" rtl="0">
              <a:lnSpc>
                <a:spcPct val="115000"/>
              </a:lnSpc>
              <a:spcBef>
                <a:spcPts val="0"/>
              </a:spcBef>
              <a:spcAft>
                <a:spcPts val="0"/>
              </a:spcAft>
              <a:buNone/>
            </a:pPr>
            <a:r>
              <a:rPr lang="en" sz="1200" dirty="0">
                <a:solidFill>
                  <a:srgbClr val="000000"/>
                </a:solidFill>
              </a:rPr>
              <a:t>https://www.abaceda.cz/. </a:t>
            </a:r>
            <a:endParaRPr sz="1200" dirty="0">
              <a:solidFill>
                <a:srgbClr val="000000"/>
              </a:solidFill>
            </a:endParaRPr>
          </a:p>
          <a:p>
            <a:pPr marL="0" lvl="0" indent="0" algn="l" rtl="0">
              <a:lnSpc>
                <a:spcPct val="115000"/>
              </a:lnSpc>
              <a:spcBef>
                <a:spcPts val="0"/>
              </a:spcBef>
              <a:spcAft>
                <a:spcPts val="0"/>
              </a:spcAft>
              <a:buNone/>
            </a:pPr>
            <a:r>
              <a:rPr lang="en" sz="1200" dirty="0">
                <a:solidFill>
                  <a:srgbClr val="000000"/>
                </a:solidFill>
              </a:rPr>
              <a:t>[5]	Klambotski, P. (n.d.). ABACEDA. Retrieved October 9, 2021, from https://www.abaceda.cz/. </a:t>
            </a:r>
            <a:endParaRPr sz="1200" dirty="0">
              <a:solidFill>
                <a:srgbClr val="000000"/>
              </a:solidFill>
            </a:endParaRPr>
          </a:p>
          <a:p>
            <a:pPr marL="457200" lvl="0" indent="-457200" algn="l" rtl="0">
              <a:lnSpc>
                <a:spcPct val="115000"/>
              </a:lnSpc>
              <a:spcBef>
                <a:spcPts val="0"/>
              </a:spcBef>
              <a:spcAft>
                <a:spcPts val="0"/>
              </a:spcAft>
              <a:buNone/>
            </a:pPr>
            <a:r>
              <a:rPr lang="en" sz="1200" dirty="0">
                <a:solidFill>
                  <a:srgbClr val="000000"/>
                </a:solidFill>
              </a:rPr>
              <a:t>[6]	Interview. (n.d.). Adobe Stock. Retrieved from https://stock.adobe.com/search?k=business+interview+vertical. </a:t>
            </a:r>
            <a:endParaRPr sz="1200" dirty="0">
              <a:solidFill>
                <a:srgbClr val="000000"/>
              </a:solidFill>
            </a:endParaRPr>
          </a:p>
          <a:p>
            <a:pPr marL="0" lvl="0" indent="0" algn="l" rtl="0">
              <a:lnSpc>
                <a:spcPct val="115000"/>
              </a:lnSpc>
              <a:spcBef>
                <a:spcPts val="0"/>
              </a:spcBef>
              <a:spcAft>
                <a:spcPts val="0"/>
              </a:spcAft>
              <a:buNone/>
            </a:pPr>
            <a:r>
              <a:rPr lang="en" sz="1200" dirty="0">
                <a:solidFill>
                  <a:srgbClr val="000000"/>
                </a:solidFill>
              </a:rPr>
              <a:t>[7]	Klambotski, P. (n.d.). ABACEDA. Retrieved October 9, 2021, from https://www.abaceda.cz/. </a:t>
            </a:r>
            <a:endParaRPr sz="1200" dirty="0">
              <a:solidFill>
                <a:srgbClr val="000000"/>
              </a:solidFill>
            </a:endParaRPr>
          </a:p>
          <a:p>
            <a:pPr marL="457200" lvl="0" indent="-457200" algn="l" rtl="0">
              <a:lnSpc>
                <a:spcPct val="115000"/>
              </a:lnSpc>
              <a:spcBef>
                <a:spcPts val="0"/>
              </a:spcBef>
              <a:spcAft>
                <a:spcPts val="0"/>
              </a:spcAft>
              <a:buNone/>
            </a:pPr>
            <a:r>
              <a:rPr lang="en" sz="1200" dirty="0">
                <a:solidFill>
                  <a:srgbClr val="000000"/>
                </a:solidFill>
              </a:rPr>
              <a:t>[8]	Storyboard. (2021). Magnas Media. Retrieved from https://magnasmedia.com/how-to-storyboard-your-presentation/. </a:t>
            </a:r>
            <a:endParaRPr sz="1200" dirty="0">
              <a:solidFill>
                <a:srgbClr val="000000"/>
              </a:solidFill>
            </a:endParaRPr>
          </a:p>
          <a:p>
            <a:pPr marL="457200" lvl="0" indent="-457200" algn="l" rtl="0">
              <a:lnSpc>
                <a:spcPct val="115000"/>
              </a:lnSpc>
              <a:spcBef>
                <a:spcPts val="0"/>
              </a:spcBef>
              <a:spcAft>
                <a:spcPts val="0"/>
              </a:spcAft>
              <a:buNone/>
            </a:pPr>
            <a:r>
              <a:rPr lang="en" sz="1200" dirty="0">
                <a:solidFill>
                  <a:srgbClr val="000000"/>
                </a:solidFill>
              </a:rPr>
              <a:t>[9]	McAniff, P. (n.d.). Adobe Blog. Retrieved from  https://blog.adobe.com/en/publish/2018/02/26/6-tips-still-photographers-learning-shoot-video.html#gs.cvox47. </a:t>
            </a:r>
            <a:endParaRPr sz="1200" dirty="0">
              <a:solidFill>
                <a:srgbClr val="000000"/>
              </a:solidFill>
            </a:endParaRPr>
          </a:p>
          <a:p>
            <a:pPr marL="0" lvl="0" indent="0" algn="l" rtl="0">
              <a:lnSpc>
                <a:spcPct val="115000"/>
              </a:lnSpc>
              <a:spcBef>
                <a:spcPts val="0"/>
              </a:spcBef>
              <a:spcAft>
                <a:spcPts val="0"/>
              </a:spcAft>
              <a:buNone/>
            </a:pPr>
            <a:r>
              <a:rPr lang="en" sz="1200" dirty="0">
                <a:solidFill>
                  <a:srgbClr val="000000"/>
                </a:solidFill>
              </a:rPr>
              <a:t>[10] 	Stumf, P. (n.d.). Video Editing. Unsplash. Retrieved from </a:t>
            </a:r>
            <a:r>
              <a:rPr lang="en" sz="1200" u="sng" dirty="0">
                <a:solidFill>
                  <a:schemeClr val="hlink"/>
                </a:solidFill>
                <a:hlinkClick r:id="rId4"/>
              </a:rPr>
              <a:t>https://unsplash.com/photos/yk9VXp4W5-Q</a:t>
            </a:r>
            <a:r>
              <a:rPr lang="en" sz="1200" dirty="0">
                <a:solidFill>
                  <a:srgbClr val="000000"/>
                </a:solidFill>
              </a:rPr>
              <a:t>.</a:t>
            </a:r>
            <a:endParaRPr sz="1200" dirty="0">
              <a:solidFill>
                <a:srgbClr val="000000"/>
              </a:solidFill>
            </a:endParaRPr>
          </a:p>
          <a:p>
            <a:pPr marL="0" lvl="0" indent="457200" algn="l" rtl="0">
              <a:lnSpc>
                <a:spcPct val="115000"/>
              </a:lnSpc>
              <a:spcBef>
                <a:spcPts val="0"/>
              </a:spcBef>
              <a:spcAft>
                <a:spcPts val="0"/>
              </a:spcAft>
              <a:buNone/>
            </a:pPr>
            <a:endParaRPr sz="1100" dirty="0">
              <a:solidFill>
                <a:srgbClr val="000000"/>
              </a:solidFill>
            </a:endParaRPr>
          </a:p>
          <a:p>
            <a:pPr marL="0" lvl="0" indent="0" algn="l" rtl="0">
              <a:lnSpc>
                <a:spcPct val="115000"/>
              </a:lnSpc>
              <a:spcBef>
                <a:spcPts val="0"/>
              </a:spcBef>
              <a:spcAft>
                <a:spcPts val="0"/>
              </a:spcAft>
              <a:buNone/>
            </a:pPr>
            <a:endParaRPr sz="1200" dirty="0">
              <a:solidFill>
                <a:srgbClr val="000000"/>
              </a:solidFill>
            </a:endParaRPr>
          </a:p>
          <a:p>
            <a:pPr marL="0" lvl="0" indent="0" algn="l" rtl="0">
              <a:lnSpc>
                <a:spcPct val="115000"/>
              </a:lnSpc>
              <a:spcBef>
                <a:spcPts val="0"/>
              </a:spcBef>
              <a:spcAft>
                <a:spcPts val="0"/>
              </a:spcAft>
              <a:buNone/>
            </a:pPr>
            <a:r>
              <a:rPr lang="en" sz="1200" dirty="0">
                <a:solidFill>
                  <a:srgbClr val="000000"/>
                </a:solidFill>
              </a:rPr>
              <a:t> </a:t>
            </a:r>
            <a:endParaRPr sz="1200" dirty="0">
              <a:solidFill>
                <a:srgbClr val="000000"/>
              </a:solidFill>
            </a:endParaRPr>
          </a:p>
          <a:p>
            <a:pPr marL="0" lvl="0" indent="0" algn="l" rtl="0">
              <a:lnSpc>
                <a:spcPct val="115000"/>
              </a:lnSpc>
              <a:spcBef>
                <a:spcPts val="0"/>
              </a:spcBef>
              <a:spcAft>
                <a:spcPts val="0"/>
              </a:spcAft>
              <a:buNone/>
            </a:pPr>
            <a:endParaRPr sz="1200" dirty="0">
              <a:solidFill>
                <a:srgbClr val="000000"/>
              </a:solidFill>
            </a:endParaRPr>
          </a:p>
        </p:txBody>
      </p:sp>
      <p:sp>
        <p:nvSpPr>
          <p:cNvPr id="268" name="Google Shape;268;p29"/>
          <p:cNvSpPr txBox="1">
            <a:spLocks noGrp="1"/>
          </p:cNvSpPr>
          <p:nvPr>
            <p:ph type="sldNum" idx="12"/>
          </p:nvPr>
        </p:nvSpPr>
        <p:spPr>
          <a:xfrm>
            <a:off x="-90425" y="4756375"/>
            <a:ext cx="421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14</a:t>
            </a:fld>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0"/>
          <p:cNvPicPr preferRelativeResize="0"/>
          <p:nvPr/>
        </p:nvPicPr>
        <p:blipFill rotWithShape="1">
          <a:blip r:embed="rId3">
            <a:alphaModFix amt="38000"/>
          </a:blip>
          <a:srcRect b="3762"/>
          <a:stretch/>
        </p:blipFill>
        <p:spPr>
          <a:xfrm>
            <a:off x="0" y="0"/>
            <a:ext cx="9144003" cy="5143500"/>
          </a:xfrm>
          <a:prstGeom prst="rect">
            <a:avLst/>
          </a:prstGeom>
          <a:noFill/>
          <a:ln>
            <a:noFill/>
          </a:ln>
        </p:spPr>
      </p:pic>
      <p:sp>
        <p:nvSpPr>
          <p:cNvPr id="274" name="Google Shape;274;p30"/>
          <p:cNvSpPr/>
          <p:nvPr/>
        </p:nvSpPr>
        <p:spPr>
          <a:xfrm>
            <a:off x="2761200" y="760950"/>
            <a:ext cx="3621600" cy="3621600"/>
          </a:xfrm>
          <a:prstGeom prst="ellipse">
            <a:avLst/>
          </a:prstGeom>
          <a:solidFill>
            <a:srgbClr val="FFFFFF">
              <a:alpha val="54490"/>
            </a:srgbClr>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Roboto Slab"/>
                <a:ea typeface="Roboto Slab"/>
                <a:cs typeface="Roboto Slab"/>
                <a:sym typeface="Roboto Slab"/>
              </a:rPr>
              <a:t>Thank you!</a:t>
            </a:r>
            <a:endParaRPr sz="2800" dirty="0">
              <a:latin typeface="Roboto Slab"/>
              <a:ea typeface="Roboto Slab"/>
              <a:cs typeface="Roboto Slab"/>
              <a:sym typeface="Roboto Slab"/>
            </a:endParaRPr>
          </a:p>
          <a:p>
            <a:pPr marL="0" lvl="0" indent="0" algn="ctr" rtl="0">
              <a:spcBef>
                <a:spcPts val="0"/>
              </a:spcBef>
              <a:spcAft>
                <a:spcPts val="0"/>
              </a:spcAft>
              <a:buNone/>
            </a:pPr>
            <a:r>
              <a:rPr lang="en" sz="2800" dirty="0">
                <a:latin typeface="Roboto Slab"/>
                <a:ea typeface="Roboto Slab"/>
                <a:cs typeface="Roboto Slab"/>
                <a:sym typeface="Roboto Slab"/>
              </a:rPr>
              <a:t>Děkuji!</a:t>
            </a:r>
            <a:endParaRPr sz="2800" dirty="0">
              <a:latin typeface="Roboto Slab"/>
              <a:ea typeface="Roboto Slab"/>
              <a:cs typeface="Roboto Slab"/>
              <a:sym typeface="Roboto Slab"/>
            </a:endParaRPr>
          </a:p>
          <a:p>
            <a:pPr marL="0" lvl="0" indent="0" algn="ctr" rtl="0">
              <a:spcBef>
                <a:spcPts val="0"/>
              </a:spcBef>
              <a:spcAft>
                <a:spcPts val="0"/>
              </a:spcAft>
              <a:buNone/>
            </a:pPr>
            <a:endParaRPr sz="2800" dirty="0">
              <a:latin typeface="Roboto Slab"/>
              <a:ea typeface="Roboto Slab"/>
              <a:cs typeface="Roboto Slab"/>
              <a:sym typeface="Roboto Slab"/>
            </a:endParaRPr>
          </a:p>
          <a:p>
            <a:pPr marL="0" lvl="0" indent="0" algn="ctr" rtl="0">
              <a:spcBef>
                <a:spcPts val="0"/>
              </a:spcBef>
              <a:spcAft>
                <a:spcPts val="0"/>
              </a:spcAft>
              <a:buNone/>
            </a:pPr>
            <a:r>
              <a:rPr lang="en" sz="2800" dirty="0">
                <a:latin typeface="Roboto Slab"/>
                <a:ea typeface="Roboto Slab"/>
                <a:cs typeface="Roboto Slab"/>
                <a:sym typeface="Roboto Slab"/>
              </a:rPr>
              <a:t>Questions?</a:t>
            </a:r>
            <a:endParaRPr dirty="0">
              <a:highlight>
                <a:schemeClr val="lt1"/>
              </a:highlight>
            </a:endParaRPr>
          </a:p>
        </p:txBody>
      </p:sp>
      <p:sp>
        <p:nvSpPr>
          <p:cNvPr id="275" name="Google Shape;275;p30"/>
          <p:cNvSpPr txBox="1"/>
          <p:nvPr/>
        </p:nvSpPr>
        <p:spPr>
          <a:xfrm>
            <a:off x="5000300" y="4248450"/>
            <a:ext cx="408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Nixie One"/>
                <a:ea typeface="Nixie One"/>
                <a:cs typeface="Nixie One"/>
                <a:sym typeface="Nixie One"/>
              </a:rPr>
              <a:t>Additional Questions can be sent to: </a:t>
            </a:r>
            <a:endParaRPr b="1" dirty="0">
              <a:latin typeface="Nixie One"/>
              <a:ea typeface="Nixie One"/>
              <a:cs typeface="Nixie One"/>
              <a:sym typeface="Nixie One"/>
            </a:endParaRPr>
          </a:p>
          <a:p>
            <a:pPr marL="0" lvl="0" indent="0" algn="l" rtl="0">
              <a:spcBef>
                <a:spcPts val="0"/>
              </a:spcBef>
              <a:spcAft>
                <a:spcPts val="0"/>
              </a:spcAft>
              <a:buNone/>
            </a:pPr>
            <a:r>
              <a:rPr lang="en" b="1" dirty="0">
                <a:latin typeface="Nixie One"/>
                <a:ea typeface="Nixie One"/>
                <a:cs typeface="Nixie One"/>
                <a:sym typeface="Nixie One"/>
              </a:rPr>
              <a:t>gr-PragueB21-AutismAwareness @wpi.edu</a:t>
            </a:r>
            <a:endParaRPr b="1" dirty="0">
              <a:latin typeface="Nixie One"/>
              <a:ea typeface="Nixie One"/>
              <a:cs typeface="Nixie One"/>
              <a:sym typeface="Nixie One"/>
            </a:endParaRPr>
          </a:p>
        </p:txBody>
      </p:sp>
      <p:sp>
        <p:nvSpPr>
          <p:cNvPr id="276" name="Google Shape;276;p30"/>
          <p:cNvSpPr txBox="1">
            <a:spLocks noGrp="1"/>
          </p:cNvSpPr>
          <p:nvPr>
            <p:ph type="sldNum" idx="12"/>
          </p:nvPr>
        </p:nvSpPr>
        <p:spPr>
          <a:xfrm>
            <a:off x="-90425" y="4756375"/>
            <a:ext cx="421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15</a:t>
            </a:fld>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title"/>
          </p:nvPr>
        </p:nvSpPr>
        <p:spPr>
          <a:xfrm>
            <a:off x="10698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t>What is Autism Spectrum Disorder?</a:t>
            </a:r>
            <a:endParaRPr sz="2400" dirty="0"/>
          </a:p>
        </p:txBody>
      </p:sp>
      <p:sp>
        <p:nvSpPr>
          <p:cNvPr id="132" name="Google Shape;132;p17"/>
          <p:cNvSpPr txBox="1">
            <a:spLocks noGrp="1"/>
          </p:cNvSpPr>
          <p:nvPr>
            <p:ph type="body" idx="1"/>
          </p:nvPr>
        </p:nvSpPr>
        <p:spPr>
          <a:xfrm>
            <a:off x="460225" y="1767275"/>
            <a:ext cx="4111800" cy="3158700"/>
          </a:xfrm>
          <a:prstGeom prst="rect">
            <a:avLst/>
          </a:prstGeom>
        </p:spPr>
        <p:txBody>
          <a:bodyPr spcFirstLastPara="1" wrap="square" lIns="91425" tIns="91425" rIns="91425" bIns="91425" anchor="ctr" anchorCtr="0">
            <a:noAutofit/>
          </a:bodyPr>
          <a:lstStyle/>
          <a:p>
            <a:pPr marL="457200" lvl="0" indent="-387350" algn="l" rtl="0">
              <a:lnSpc>
                <a:spcPct val="115000"/>
              </a:lnSpc>
              <a:spcBef>
                <a:spcPts val="600"/>
              </a:spcBef>
              <a:spcAft>
                <a:spcPts val="0"/>
              </a:spcAft>
              <a:buSzPts val="2500"/>
              <a:buChar char="-"/>
            </a:pPr>
            <a:r>
              <a:rPr lang="en" sz="2500" dirty="0"/>
              <a:t>Developmental disability</a:t>
            </a:r>
            <a:endParaRPr sz="2500" dirty="0"/>
          </a:p>
          <a:p>
            <a:pPr marL="457200" lvl="0" indent="-387350" algn="l" rtl="0">
              <a:lnSpc>
                <a:spcPct val="115000"/>
              </a:lnSpc>
              <a:spcBef>
                <a:spcPts val="0"/>
              </a:spcBef>
              <a:spcAft>
                <a:spcPts val="0"/>
              </a:spcAft>
              <a:buSzPts val="2500"/>
              <a:buChar char="-"/>
            </a:pPr>
            <a:r>
              <a:rPr lang="en" sz="2500" dirty="0"/>
              <a:t>Different </a:t>
            </a:r>
            <a:r>
              <a:rPr lang="en" sz="2500" dirty="0">
                <a:solidFill>
                  <a:schemeClr val="dk1"/>
                </a:solidFill>
              </a:rPr>
              <a:t>symptoms and severity levels</a:t>
            </a:r>
            <a:endParaRPr sz="2500" dirty="0">
              <a:solidFill>
                <a:schemeClr val="dk1"/>
              </a:solidFill>
            </a:endParaRPr>
          </a:p>
          <a:p>
            <a:pPr marL="0" lvl="0" indent="0" algn="l" rtl="0">
              <a:lnSpc>
                <a:spcPct val="115000"/>
              </a:lnSpc>
              <a:spcBef>
                <a:spcPts val="600"/>
              </a:spcBef>
              <a:spcAft>
                <a:spcPts val="0"/>
              </a:spcAft>
              <a:buNone/>
            </a:pPr>
            <a:endParaRPr sz="2500" dirty="0">
              <a:solidFill>
                <a:schemeClr val="dk1"/>
              </a:solidFill>
            </a:endParaRPr>
          </a:p>
        </p:txBody>
      </p:sp>
      <p:pic>
        <p:nvPicPr>
          <p:cNvPr id="133" name="Google Shape;133;p17"/>
          <p:cNvPicPr preferRelativeResize="0"/>
          <p:nvPr/>
        </p:nvPicPr>
        <p:blipFill>
          <a:blip r:embed="rId3">
            <a:alphaModFix/>
          </a:blip>
          <a:stretch>
            <a:fillRect/>
          </a:stretch>
        </p:blipFill>
        <p:spPr>
          <a:xfrm>
            <a:off x="4750325" y="823500"/>
            <a:ext cx="4022175" cy="3866350"/>
          </a:xfrm>
          <a:prstGeom prst="rect">
            <a:avLst/>
          </a:prstGeom>
          <a:noFill/>
          <a:ln>
            <a:noFill/>
          </a:ln>
          <a:effectLst>
            <a:outerShdw blurRad="914400" dist="19050" algn="bl" rotWithShape="0">
              <a:srgbClr val="000000">
                <a:alpha val="70000"/>
              </a:srgbClr>
            </a:outerShdw>
          </a:effectLst>
        </p:spPr>
      </p:pic>
      <p:sp>
        <p:nvSpPr>
          <p:cNvPr id="134" name="Google Shape;134;p17"/>
          <p:cNvSpPr txBox="1">
            <a:spLocks noGrp="1"/>
          </p:cNvSpPr>
          <p:nvPr>
            <p:ph type="sldNum" idx="12"/>
          </p:nvPr>
        </p:nvSpPr>
        <p:spPr>
          <a:xfrm>
            <a:off x="-51050" y="4756375"/>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2</a:t>
            </a:fld>
            <a:endParaRPr sz="1400"/>
          </a:p>
        </p:txBody>
      </p:sp>
      <p:sp>
        <p:nvSpPr>
          <p:cNvPr id="135" name="Google Shape;135;p17"/>
          <p:cNvSpPr txBox="1"/>
          <p:nvPr/>
        </p:nvSpPr>
        <p:spPr>
          <a:xfrm>
            <a:off x="8423300" y="4289650"/>
            <a:ext cx="34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ixie One"/>
                <a:ea typeface="Nixie One"/>
                <a:cs typeface="Nixie One"/>
                <a:sym typeface="Nixie One"/>
              </a:rPr>
              <a:t>[1]</a:t>
            </a:r>
            <a:endParaRPr>
              <a:latin typeface="Nixie One"/>
              <a:ea typeface="Nixie One"/>
              <a:cs typeface="Nixie One"/>
              <a:sym typeface="Nixie On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title"/>
          </p:nvPr>
        </p:nvSpPr>
        <p:spPr>
          <a:xfrm>
            <a:off x="1069824" y="530725"/>
            <a:ext cx="3402283"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t>Applied Behavior Analysis Therapy</a:t>
            </a:r>
            <a:endParaRPr sz="2800" dirty="0"/>
          </a:p>
        </p:txBody>
      </p:sp>
      <p:pic>
        <p:nvPicPr>
          <p:cNvPr id="141" name="Google Shape;141;p18"/>
          <p:cNvPicPr preferRelativeResize="0"/>
          <p:nvPr/>
        </p:nvPicPr>
        <p:blipFill rotWithShape="1">
          <a:blip r:embed="rId3">
            <a:alphaModFix/>
          </a:blip>
          <a:srcRect l="11631" r="18759"/>
          <a:stretch/>
        </p:blipFill>
        <p:spPr>
          <a:xfrm>
            <a:off x="4750325" y="838075"/>
            <a:ext cx="4022175" cy="3866350"/>
          </a:xfrm>
          <a:prstGeom prst="rect">
            <a:avLst/>
          </a:prstGeom>
          <a:noFill/>
          <a:ln>
            <a:noFill/>
          </a:ln>
          <a:effectLst>
            <a:outerShdw blurRad="900113" dist="19050" algn="bl" rotWithShape="0">
              <a:srgbClr val="000000">
                <a:alpha val="64000"/>
              </a:srgbClr>
            </a:outerShdw>
          </a:effectLst>
        </p:spPr>
      </p:pic>
      <p:sp>
        <p:nvSpPr>
          <p:cNvPr id="142" name="Google Shape;142;p18"/>
          <p:cNvSpPr txBox="1">
            <a:spLocks noGrp="1"/>
          </p:cNvSpPr>
          <p:nvPr>
            <p:ph type="sldNum" idx="12"/>
          </p:nvPr>
        </p:nvSpPr>
        <p:spPr>
          <a:xfrm>
            <a:off x="-51050" y="4756375"/>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3</a:t>
            </a:fld>
            <a:endParaRPr sz="1400"/>
          </a:p>
        </p:txBody>
      </p:sp>
      <p:sp>
        <p:nvSpPr>
          <p:cNvPr id="143" name="Google Shape;143;p18"/>
          <p:cNvSpPr txBox="1">
            <a:spLocks noGrp="1"/>
          </p:cNvSpPr>
          <p:nvPr>
            <p:ph type="body" idx="1"/>
          </p:nvPr>
        </p:nvSpPr>
        <p:spPr>
          <a:xfrm>
            <a:off x="384025" y="1767275"/>
            <a:ext cx="4366200" cy="3158700"/>
          </a:xfrm>
          <a:prstGeom prst="rect">
            <a:avLst/>
          </a:prstGeom>
        </p:spPr>
        <p:txBody>
          <a:bodyPr spcFirstLastPara="1" wrap="square" lIns="91425" tIns="91425" rIns="91425" bIns="91425" anchor="ctr" anchorCtr="0">
            <a:noAutofit/>
          </a:bodyPr>
          <a:lstStyle/>
          <a:p>
            <a:pPr marL="457200" lvl="0" indent="-387350" algn="l" rtl="0">
              <a:lnSpc>
                <a:spcPct val="115000"/>
              </a:lnSpc>
              <a:spcBef>
                <a:spcPts val="600"/>
              </a:spcBef>
              <a:spcAft>
                <a:spcPts val="0"/>
              </a:spcAft>
              <a:buClr>
                <a:schemeClr val="dk1"/>
              </a:buClr>
              <a:buSzPts val="2500"/>
              <a:buChar char="-"/>
            </a:pPr>
            <a:r>
              <a:rPr lang="en" sz="2500" dirty="0">
                <a:solidFill>
                  <a:schemeClr val="dk1"/>
                </a:solidFill>
              </a:rPr>
              <a:t>Positive Reinforcement</a:t>
            </a:r>
            <a:endParaRPr sz="2500" dirty="0">
              <a:solidFill>
                <a:schemeClr val="dk1"/>
              </a:solidFill>
            </a:endParaRPr>
          </a:p>
          <a:p>
            <a:pPr marL="457200" lvl="0" indent="-387350" algn="l" rtl="0">
              <a:lnSpc>
                <a:spcPct val="115000"/>
              </a:lnSpc>
              <a:spcBef>
                <a:spcPts val="600"/>
              </a:spcBef>
              <a:spcAft>
                <a:spcPts val="0"/>
              </a:spcAft>
              <a:buClr>
                <a:schemeClr val="dk1"/>
              </a:buClr>
              <a:buSzPts val="2500"/>
              <a:buChar char="-"/>
            </a:pPr>
            <a:r>
              <a:rPr lang="en" sz="2500" dirty="0">
                <a:solidFill>
                  <a:schemeClr val="dk1"/>
                </a:solidFill>
              </a:rPr>
              <a:t>Flexible &amp; Adaptive</a:t>
            </a:r>
            <a:endParaRPr sz="2500" dirty="0">
              <a:solidFill>
                <a:schemeClr val="dk1"/>
              </a:solidFill>
            </a:endParaRPr>
          </a:p>
          <a:p>
            <a:pPr marL="0" lvl="0" indent="0" algn="l" rtl="0">
              <a:lnSpc>
                <a:spcPct val="115000"/>
              </a:lnSpc>
              <a:spcBef>
                <a:spcPts val="600"/>
              </a:spcBef>
              <a:spcAft>
                <a:spcPts val="0"/>
              </a:spcAft>
              <a:buNone/>
            </a:pPr>
            <a:endParaRPr sz="2500" dirty="0">
              <a:solidFill>
                <a:schemeClr val="dk1"/>
              </a:solidFill>
            </a:endParaRPr>
          </a:p>
        </p:txBody>
      </p:sp>
      <p:sp>
        <p:nvSpPr>
          <p:cNvPr id="144" name="Google Shape;144;p18"/>
          <p:cNvSpPr txBox="1"/>
          <p:nvPr/>
        </p:nvSpPr>
        <p:spPr>
          <a:xfrm>
            <a:off x="8423075" y="4704425"/>
            <a:ext cx="45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ixie One"/>
                <a:ea typeface="Nixie One"/>
                <a:cs typeface="Nixie One"/>
                <a:sym typeface="Nixie One"/>
              </a:rPr>
              <a:t>[2]</a:t>
            </a:r>
            <a:endParaRPr>
              <a:latin typeface="Nixie One"/>
              <a:ea typeface="Nixie One"/>
              <a:cs typeface="Nixie One"/>
              <a:sym typeface="Nixie O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1069825" y="530725"/>
            <a:ext cx="34260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a:t>Autism in the </a:t>
            </a:r>
            <a:endParaRPr sz="2800"/>
          </a:p>
          <a:p>
            <a:pPr marL="0" lvl="0" indent="0" algn="l" rtl="0">
              <a:spcBef>
                <a:spcPts val="0"/>
              </a:spcBef>
              <a:spcAft>
                <a:spcPts val="0"/>
              </a:spcAft>
              <a:buNone/>
            </a:pPr>
            <a:r>
              <a:rPr lang="en" sz="2800"/>
              <a:t>Czech Republic</a:t>
            </a:r>
            <a:endParaRPr sz="2800"/>
          </a:p>
        </p:txBody>
      </p:sp>
      <p:pic>
        <p:nvPicPr>
          <p:cNvPr id="150" name="Google Shape;150;p19"/>
          <p:cNvPicPr preferRelativeResize="0"/>
          <p:nvPr/>
        </p:nvPicPr>
        <p:blipFill rotWithShape="1">
          <a:blip r:embed="rId3">
            <a:alphaModFix/>
          </a:blip>
          <a:srcRect l="27488" t="11698" r="5760" b="27150"/>
          <a:stretch/>
        </p:blipFill>
        <p:spPr>
          <a:xfrm>
            <a:off x="4750324" y="838075"/>
            <a:ext cx="4022177" cy="3866351"/>
          </a:xfrm>
          <a:prstGeom prst="rect">
            <a:avLst/>
          </a:prstGeom>
          <a:noFill/>
          <a:ln>
            <a:noFill/>
          </a:ln>
          <a:effectLst>
            <a:outerShdw blurRad="957263" dist="19050" algn="bl" rotWithShape="0">
              <a:srgbClr val="000000">
                <a:alpha val="71000"/>
              </a:srgbClr>
            </a:outerShdw>
          </a:effectLst>
        </p:spPr>
      </p:pic>
      <p:sp>
        <p:nvSpPr>
          <p:cNvPr id="151" name="Google Shape;151;p19"/>
          <p:cNvSpPr txBox="1">
            <a:spLocks noGrp="1"/>
          </p:cNvSpPr>
          <p:nvPr>
            <p:ph type="sldNum" idx="12"/>
          </p:nvPr>
        </p:nvSpPr>
        <p:spPr>
          <a:xfrm>
            <a:off x="-51050" y="4756375"/>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4</a:t>
            </a:fld>
            <a:endParaRPr sz="1400"/>
          </a:p>
        </p:txBody>
      </p:sp>
      <p:sp>
        <p:nvSpPr>
          <p:cNvPr id="152" name="Google Shape;152;p19"/>
          <p:cNvSpPr txBox="1">
            <a:spLocks noGrp="1"/>
          </p:cNvSpPr>
          <p:nvPr>
            <p:ph type="sldNum" idx="12"/>
          </p:nvPr>
        </p:nvSpPr>
        <p:spPr>
          <a:xfrm>
            <a:off x="-51050" y="4756375"/>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4</a:t>
            </a:fld>
            <a:endParaRPr sz="1400"/>
          </a:p>
        </p:txBody>
      </p:sp>
      <p:sp>
        <p:nvSpPr>
          <p:cNvPr id="153" name="Google Shape;153;p19"/>
          <p:cNvSpPr txBox="1">
            <a:spLocks noGrp="1"/>
          </p:cNvSpPr>
          <p:nvPr>
            <p:ph type="body" idx="1"/>
          </p:nvPr>
        </p:nvSpPr>
        <p:spPr>
          <a:xfrm>
            <a:off x="460225" y="1767275"/>
            <a:ext cx="4111800" cy="3158700"/>
          </a:xfrm>
          <a:prstGeom prst="rect">
            <a:avLst/>
          </a:prstGeom>
        </p:spPr>
        <p:txBody>
          <a:bodyPr spcFirstLastPara="1" wrap="square" lIns="91425" tIns="91425" rIns="91425" bIns="91425" anchor="ctr" anchorCtr="0">
            <a:noAutofit/>
          </a:bodyPr>
          <a:lstStyle/>
          <a:p>
            <a:pPr marL="457200" lvl="0" indent="-387350" algn="l" rtl="0">
              <a:lnSpc>
                <a:spcPct val="115000"/>
              </a:lnSpc>
              <a:spcBef>
                <a:spcPts val="600"/>
              </a:spcBef>
              <a:spcAft>
                <a:spcPts val="0"/>
              </a:spcAft>
              <a:buClr>
                <a:schemeClr val="dk1"/>
              </a:buClr>
              <a:buSzPts val="2500"/>
              <a:buChar char="-"/>
            </a:pPr>
            <a:r>
              <a:rPr lang="en" sz="2500">
                <a:solidFill>
                  <a:schemeClr val="dk1"/>
                </a:solidFill>
              </a:rPr>
              <a:t>100,000 – 200,000 people with ASD</a:t>
            </a:r>
            <a:endParaRPr sz="2500">
              <a:solidFill>
                <a:schemeClr val="dk1"/>
              </a:solidFill>
            </a:endParaRPr>
          </a:p>
          <a:p>
            <a:pPr marL="457200" lvl="0" indent="-387350" algn="l" rtl="0">
              <a:lnSpc>
                <a:spcPct val="115000"/>
              </a:lnSpc>
              <a:spcBef>
                <a:spcPts val="0"/>
              </a:spcBef>
              <a:spcAft>
                <a:spcPts val="0"/>
              </a:spcAft>
              <a:buClr>
                <a:schemeClr val="dk1"/>
              </a:buClr>
              <a:buSzPts val="2500"/>
              <a:buChar char="-"/>
            </a:pPr>
            <a:r>
              <a:rPr lang="en" sz="2500">
                <a:solidFill>
                  <a:schemeClr val="dk1"/>
                </a:solidFill>
              </a:rPr>
              <a:t>Limited number of therapy centers</a:t>
            </a:r>
            <a:endParaRPr sz="2500">
              <a:solidFill>
                <a:schemeClr val="dk1"/>
              </a:solidFill>
            </a:endParaRPr>
          </a:p>
        </p:txBody>
      </p:sp>
      <p:sp>
        <p:nvSpPr>
          <p:cNvPr id="154" name="Google Shape;154;p19"/>
          <p:cNvSpPr txBox="1"/>
          <p:nvPr/>
        </p:nvSpPr>
        <p:spPr>
          <a:xfrm>
            <a:off x="8423300" y="4718275"/>
            <a:ext cx="44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ixie One"/>
                <a:ea typeface="Nixie One"/>
                <a:cs typeface="Nixie One"/>
                <a:sym typeface="Nixie One"/>
              </a:rPr>
              <a:t>[3]</a:t>
            </a:r>
            <a:endParaRPr>
              <a:latin typeface="Nixie One"/>
              <a:ea typeface="Nixie One"/>
              <a:cs typeface="Nixie One"/>
              <a:sym typeface="Nixie O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0"/>
          <p:cNvPicPr preferRelativeResize="0"/>
          <p:nvPr/>
        </p:nvPicPr>
        <p:blipFill>
          <a:blip r:embed="rId3">
            <a:alphaModFix amt="20000"/>
          </a:blip>
          <a:stretch>
            <a:fillRect/>
          </a:stretch>
        </p:blipFill>
        <p:spPr>
          <a:xfrm>
            <a:off x="5504675" y="917987"/>
            <a:ext cx="3367625" cy="3985075"/>
          </a:xfrm>
          <a:prstGeom prst="rect">
            <a:avLst/>
          </a:prstGeom>
          <a:noFill/>
          <a:ln>
            <a:noFill/>
          </a:ln>
        </p:spPr>
      </p:pic>
      <p:pic>
        <p:nvPicPr>
          <p:cNvPr id="160" name="Google Shape;160;p20"/>
          <p:cNvPicPr preferRelativeResize="0"/>
          <p:nvPr/>
        </p:nvPicPr>
        <p:blipFill>
          <a:blip r:embed="rId4">
            <a:alphaModFix/>
          </a:blip>
          <a:stretch>
            <a:fillRect/>
          </a:stretch>
        </p:blipFill>
        <p:spPr>
          <a:xfrm>
            <a:off x="368688" y="1660425"/>
            <a:ext cx="4989326" cy="3326225"/>
          </a:xfrm>
          <a:prstGeom prst="rect">
            <a:avLst/>
          </a:prstGeom>
          <a:noFill/>
          <a:ln>
            <a:noFill/>
          </a:ln>
          <a:effectLst>
            <a:outerShdw blurRad="1042988" algn="bl" rotWithShape="0">
              <a:srgbClr val="000000">
                <a:alpha val="50000"/>
              </a:srgbClr>
            </a:outerShdw>
          </a:effectLst>
        </p:spPr>
      </p:pic>
      <p:sp>
        <p:nvSpPr>
          <p:cNvPr id="161" name="Google Shape;161;p20"/>
          <p:cNvSpPr txBox="1">
            <a:spLocks noGrp="1"/>
          </p:cNvSpPr>
          <p:nvPr>
            <p:ph type="body" idx="1"/>
          </p:nvPr>
        </p:nvSpPr>
        <p:spPr>
          <a:xfrm>
            <a:off x="5853700" y="1660425"/>
            <a:ext cx="3108900" cy="2815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000" dirty="0">
                <a:solidFill>
                  <a:schemeClr val="accent2"/>
                </a:solidFill>
                <a:latin typeface="Roboto Slab"/>
                <a:ea typeface="Roboto Slab"/>
                <a:cs typeface="Roboto Slab"/>
                <a:sym typeface="Roboto Slab"/>
              </a:rPr>
              <a:t>“Pro ni není její práce prací, ale poslaním.”</a:t>
            </a:r>
            <a:endParaRPr sz="2000" dirty="0">
              <a:solidFill>
                <a:schemeClr val="accent2"/>
              </a:solidFill>
              <a:latin typeface="Roboto Slab"/>
              <a:ea typeface="Roboto Slab"/>
              <a:cs typeface="Roboto Slab"/>
              <a:sym typeface="Roboto Slab"/>
            </a:endParaRPr>
          </a:p>
          <a:p>
            <a:pPr marL="0" lvl="0" indent="0" algn="l" rtl="0">
              <a:spcBef>
                <a:spcPts val="600"/>
              </a:spcBef>
              <a:spcAft>
                <a:spcPts val="0"/>
              </a:spcAft>
              <a:buNone/>
            </a:pPr>
            <a:endParaRPr sz="2000" dirty="0">
              <a:solidFill>
                <a:schemeClr val="accent2"/>
              </a:solidFill>
              <a:latin typeface="Roboto Slab"/>
              <a:ea typeface="Roboto Slab"/>
              <a:cs typeface="Roboto Slab"/>
              <a:sym typeface="Roboto Slab"/>
            </a:endParaRPr>
          </a:p>
          <a:p>
            <a:pPr marL="0" lvl="0" indent="0" algn="l" rtl="0">
              <a:spcBef>
                <a:spcPts val="600"/>
              </a:spcBef>
              <a:spcAft>
                <a:spcPts val="0"/>
              </a:spcAft>
              <a:buNone/>
            </a:pPr>
            <a:r>
              <a:rPr lang="en" sz="2000" dirty="0">
                <a:solidFill>
                  <a:schemeClr val="accent2"/>
                </a:solidFill>
                <a:latin typeface="Roboto Slab"/>
                <a:ea typeface="Roboto Slab"/>
                <a:cs typeface="Roboto Slab"/>
                <a:sym typeface="Roboto Slab"/>
              </a:rPr>
              <a:t>“For her, her work is not a job, but a </a:t>
            </a:r>
            <a:r>
              <a:rPr lang="en" sz="2000" dirty="0">
                <a:solidFill>
                  <a:schemeClr val="accent2"/>
                </a:solidFill>
                <a:latin typeface="Roboto Slab Black"/>
                <a:ea typeface="Roboto Slab Black"/>
                <a:cs typeface="Roboto Slab Black"/>
                <a:sym typeface="Roboto Slab Black"/>
              </a:rPr>
              <a:t>mission</a:t>
            </a:r>
            <a:r>
              <a:rPr lang="en" sz="2000" dirty="0">
                <a:solidFill>
                  <a:schemeClr val="accent2"/>
                </a:solidFill>
                <a:latin typeface="Roboto Slab"/>
                <a:ea typeface="Roboto Slab"/>
                <a:cs typeface="Roboto Slab"/>
                <a:sym typeface="Roboto Slab"/>
              </a:rPr>
              <a:t>”</a:t>
            </a:r>
            <a:endParaRPr sz="2000" dirty="0">
              <a:solidFill>
                <a:schemeClr val="accent2"/>
              </a:solidFill>
              <a:latin typeface="Roboto Slab"/>
              <a:ea typeface="Roboto Slab"/>
              <a:cs typeface="Roboto Slab"/>
              <a:sym typeface="Roboto Slab"/>
            </a:endParaRPr>
          </a:p>
          <a:p>
            <a:pPr marL="914400" lvl="0" indent="-317500" algn="l" rtl="0">
              <a:spcBef>
                <a:spcPts val="600"/>
              </a:spcBef>
              <a:spcAft>
                <a:spcPts val="0"/>
              </a:spcAft>
              <a:buSzPts val="1400"/>
              <a:buFont typeface="Roboto Slab Medium"/>
              <a:buChar char="-"/>
            </a:pPr>
            <a:r>
              <a:rPr lang="en" sz="1400" dirty="0">
                <a:solidFill>
                  <a:schemeClr val="accent2"/>
                </a:solidFill>
                <a:latin typeface="Roboto Slab"/>
                <a:ea typeface="Roboto Slab"/>
                <a:cs typeface="Roboto Slab"/>
                <a:sym typeface="Roboto Slab"/>
              </a:rPr>
              <a:t>Caregiver testament regarding sponsor</a:t>
            </a:r>
            <a:endParaRPr sz="2000" dirty="0">
              <a:solidFill>
                <a:schemeClr val="accent2"/>
              </a:solidFill>
              <a:latin typeface="Roboto Slab"/>
              <a:ea typeface="Roboto Slab"/>
              <a:cs typeface="Roboto Slab"/>
              <a:sym typeface="Roboto Slab"/>
            </a:endParaRPr>
          </a:p>
        </p:txBody>
      </p:sp>
      <p:sp>
        <p:nvSpPr>
          <p:cNvPr id="162" name="Google Shape;162;p20"/>
          <p:cNvSpPr txBox="1">
            <a:spLocks noGrp="1"/>
          </p:cNvSpPr>
          <p:nvPr>
            <p:ph type="title"/>
          </p:nvPr>
        </p:nvSpPr>
        <p:spPr>
          <a:xfrm>
            <a:off x="10698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t>Sponsor: Abaceda</a:t>
            </a:r>
            <a:endParaRPr sz="2800" dirty="0"/>
          </a:p>
        </p:txBody>
      </p:sp>
      <p:sp>
        <p:nvSpPr>
          <p:cNvPr id="163" name="Google Shape;163;p20"/>
          <p:cNvSpPr txBox="1">
            <a:spLocks noGrp="1"/>
          </p:cNvSpPr>
          <p:nvPr>
            <p:ph type="sldNum" idx="12"/>
          </p:nvPr>
        </p:nvSpPr>
        <p:spPr>
          <a:xfrm>
            <a:off x="-51050" y="4756375"/>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5</a:t>
            </a:fld>
            <a:endParaRPr sz="1400"/>
          </a:p>
        </p:txBody>
      </p:sp>
      <p:sp>
        <p:nvSpPr>
          <p:cNvPr id="164" name="Google Shape;164;p20"/>
          <p:cNvSpPr txBox="1"/>
          <p:nvPr/>
        </p:nvSpPr>
        <p:spPr>
          <a:xfrm>
            <a:off x="5273500" y="4718275"/>
            <a:ext cx="44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ixie One"/>
                <a:ea typeface="Nixie One"/>
                <a:cs typeface="Nixie One"/>
                <a:sym typeface="Nixie One"/>
              </a:rPr>
              <a:t>[4]</a:t>
            </a:r>
            <a:endParaRPr>
              <a:latin typeface="Nixie One"/>
              <a:ea typeface="Nixie One"/>
              <a:cs typeface="Nixie One"/>
              <a:sym typeface="Nixie On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1"/>
          <p:cNvPicPr preferRelativeResize="0"/>
          <p:nvPr/>
        </p:nvPicPr>
        <p:blipFill rotWithShape="1">
          <a:blip r:embed="rId3">
            <a:alphaModFix amt="60000"/>
          </a:blip>
          <a:srcRect t="4589" b="11036"/>
          <a:stretch/>
        </p:blipFill>
        <p:spPr>
          <a:xfrm>
            <a:off x="0" y="0"/>
            <a:ext cx="9144000" cy="5143500"/>
          </a:xfrm>
          <a:prstGeom prst="rect">
            <a:avLst/>
          </a:prstGeom>
          <a:noFill/>
          <a:ln>
            <a:noFill/>
          </a:ln>
        </p:spPr>
      </p:pic>
      <p:sp>
        <p:nvSpPr>
          <p:cNvPr id="170" name="Google Shape;170;p21"/>
          <p:cNvSpPr/>
          <p:nvPr/>
        </p:nvSpPr>
        <p:spPr>
          <a:xfrm rot="5400000">
            <a:off x="1385888" y="-210737"/>
            <a:ext cx="2793200" cy="5564975"/>
          </a:xfrm>
          <a:prstGeom prst="flowChartManualInput">
            <a:avLst/>
          </a:prstGeom>
          <a:solidFill>
            <a:srgbClr val="000000">
              <a:alpha val="66290"/>
            </a:srgbClr>
          </a:solidFill>
          <a:ln>
            <a:noFill/>
          </a:ln>
          <a:effectLst>
            <a:outerShdw blurRad="57150" dist="19050" dir="5400000" algn="bl" rotWithShape="0">
              <a:srgbClr val="000000">
                <a:alpha val="4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txBox="1">
            <a:spLocks noGrp="1"/>
          </p:cNvSpPr>
          <p:nvPr>
            <p:ph type="subTitle" idx="1"/>
          </p:nvPr>
        </p:nvSpPr>
        <p:spPr>
          <a:xfrm>
            <a:off x="81663" y="1314900"/>
            <a:ext cx="5573100" cy="2513700"/>
          </a:xfrm>
          <a:prstGeom prst="rect">
            <a:avLst/>
          </a:prstGeom>
          <a:noFill/>
        </p:spPr>
        <p:txBody>
          <a:bodyPr spcFirstLastPara="1" wrap="square" lIns="91425" tIns="91425" rIns="91425" bIns="91425" anchor="ctr" anchorCtr="0">
            <a:noAutofit/>
          </a:bodyPr>
          <a:lstStyle/>
          <a:p>
            <a:pPr marL="0" lvl="0" indent="0" algn="l" rtl="0">
              <a:spcBef>
                <a:spcPts val="1000"/>
              </a:spcBef>
              <a:spcAft>
                <a:spcPts val="0"/>
              </a:spcAft>
              <a:buNone/>
            </a:pPr>
            <a:r>
              <a:rPr lang="en" sz="2200" b="1" dirty="0">
                <a:solidFill>
                  <a:schemeClr val="lt1"/>
                </a:solidFill>
              </a:rPr>
              <a:t>Project Goal:</a:t>
            </a:r>
            <a:endParaRPr sz="2200" b="1" dirty="0">
              <a:solidFill>
                <a:schemeClr val="lt1"/>
              </a:solidFill>
            </a:endParaRPr>
          </a:p>
          <a:p>
            <a:pPr marL="0" lvl="0" indent="0" algn="l" rtl="0">
              <a:spcBef>
                <a:spcPts val="0"/>
              </a:spcBef>
              <a:spcAft>
                <a:spcPts val="0"/>
              </a:spcAft>
              <a:buNone/>
            </a:pPr>
            <a:endParaRPr sz="2200" dirty="0">
              <a:solidFill>
                <a:schemeClr val="lt1"/>
              </a:solidFill>
            </a:endParaRPr>
          </a:p>
          <a:p>
            <a:pPr marL="0" lvl="0" indent="0" algn="l" rtl="0">
              <a:spcBef>
                <a:spcPts val="0"/>
              </a:spcBef>
              <a:spcAft>
                <a:spcPts val="0"/>
              </a:spcAft>
              <a:buNone/>
            </a:pPr>
            <a:r>
              <a:rPr lang="en" sz="2200" dirty="0">
                <a:solidFill>
                  <a:schemeClr val="lt1"/>
                </a:solidFill>
              </a:rPr>
              <a:t>Develop an educational video </a:t>
            </a:r>
            <a:endParaRPr sz="2200" dirty="0">
              <a:solidFill>
                <a:schemeClr val="lt1"/>
              </a:solidFill>
            </a:endParaRPr>
          </a:p>
          <a:p>
            <a:pPr marL="0" lvl="0" indent="0" algn="l" rtl="0">
              <a:spcBef>
                <a:spcPts val="0"/>
              </a:spcBef>
              <a:spcAft>
                <a:spcPts val="0"/>
              </a:spcAft>
              <a:buNone/>
            </a:pPr>
            <a:r>
              <a:rPr lang="en" sz="2200" dirty="0">
                <a:solidFill>
                  <a:schemeClr val="lt1"/>
                </a:solidFill>
              </a:rPr>
              <a:t>to assist Abaceda in their mission </a:t>
            </a:r>
            <a:endParaRPr sz="2200" dirty="0">
              <a:solidFill>
                <a:schemeClr val="lt1"/>
              </a:solidFill>
            </a:endParaRPr>
          </a:p>
          <a:p>
            <a:pPr marL="0" lvl="0" indent="0" algn="l" rtl="0">
              <a:spcBef>
                <a:spcPts val="0"/>
              </a:spcBef>
              <a:spcAft>
                <a:spcPts val="0"/>
              </a:spcAft>
              <a:buNone/>
            </a:pPr>
            <a:r>
              <a:rPr lang="en" sz="2200" dirty="0">
                <a:solidFill>
                  <a:schemeClr val="lt1"/>
                </a:solidFill>
              </a:rPr>
              <a:t>to educate caregivers on how to </a:t>
            </a:r>
            <a:endParaRPr sz="2200" dirty="0">
              <a:solidFill>
                <a:schemeClr val="lt1"/>
              </a:solidFill>
            </a:endParaRPr>
          </a:p>
          <a:p>
            <a:pPr marL="0" lvl="0" indent="0" algn="l" rtl="0">
              <a:spcBef>
                <a:spcPts val="0"/>
              </a:spcBef>
              <a:spcAft>
                <a:spcPts val="0"/>
              </a:spcAft>
              <a:buNone/>
            </a:pPr>
            <a:r>
              <a:rPr lang="en" sz="2200" dirty="0">
                <a:solidFill>
                  <a:schemeClr val="lt1"/>
                </a:solidFill>
              </a:rPr>
              <a:t>raise children diagnosed with ASD.</a:t>
            </a:r>
            <a:endParaRPr sz="2200" dirty="0">
              <a:solidFill>
                <a:schemeClr val="lt1"/>
              </a:solidFill>
            </a:endParaRPr>
          </a:p>
          <a:p>
            <a:pPr marL="0" lvl="0" indent="0" algn="l" rtl="0">
              <a:spcBef>
                <a:spcPts val="0"/>
              </a:spcBef>
              <a:spcAft>
                <a:spcPts val="0"/>
              </a:spcAft>
              <a:buNone/>
            </a:pPr>
            <a:endParaRPr sz="2200" dirty="0">
              <a:solidFill>
                <a:schemeClr val="lt1"/>
              </a:solidFill>
            </a:endParaRPr>
          </a:p>
        </p:txBody>
      </p:sp>
      <p:sp>
        <p:nvSpPr>
          <p:cNvPr id="172" name="Google Shape;172;p21"/>
          <p:cNvSpPr txBox="1">
            <a:spLocks noGrp="1"/>
          </p:cNvSpPr>
          <p:nvPr>
            <p:ph type="sldNum" idx="12"/>
          </p:nvPr>
        </p:nvSpPr>
        <p:spPr>
          <a:xfrm>
            <a:off x="-51050" y="4756375"/>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6</a:t>
            </a:fld>
            <a:endParaRPr sz="1400"/>
          </a:p>
        </p:txBody>
      </p:sp>
      <p:sp>
        <p:nvSpPr>
          <p:cNvPr id="173" name="Google Shape;173;p21"/>
          <p:cNvSpPr txBox="1"/>
          <p:nvPr/>
        </p:nvSpPr>
        <p:spPr>
          <a:xfrm>
            <a:off x="8743200" y="4718275"/>
            <a:ext cx="40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Nixie One"/>
                <a:ea typeface="Nixie One"/>
                <a:cs typeface="Nixie One"/>
                <a:sym typeface="Nixie One"/>
              </a:rPr>
              <a:t>[5]</a:t>
            </a:r>
            <a:endParaRPr>
              <a:solidFill>
                <a:schemeClr val="lt1"/>
              </a:solidFill>
              <a:latin typeface="Nixie One"/>
              <a:ea typeface="Nixie One"/>
              <a:cs typeface="Nixie One"/>
              <a:sym typeface="Nixie On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2"/>
          <p:cNvSpPr txBox="1">
            <a:spLocks noGrp="1"/>
          </p:cNvSpPr>
          <p:nvPr>
            <p:ph type="body" idx="1"/>
          </p:nvPr>
        </p:nvSpPr>
        <p:spPr>
          <a:xfrm>
            <a:off x="457200" y="181696"/>
            <a:ext cx="8229600" cy="750300"/>
          </a:xfrm>
          <a:prstGeom prst="rect">
            <a:avLst/>
          </a:prstGeom>
        </p:spPr>
        <p:txBody>
          <a:bodyPr spcFirstLastPara="1" wrap="square" lIns="91425" tIns="91425" rIns="91425" bIns="91425" anchor="t" anchorCtr="0">
            <a:noAutofit/>
          </a:bodyPr>
          <a:lstStyle/>
          <a:p>
            <a:pPr marL="0" lvl="0" indent="0" algn="ctr" rtl="0">
              <a:spcBef>
                <a:spcPts val="360"/>
              </a:spcBef>
              <a:spcAft>
                <a:spcPts val="0"/>
              </a:spcAft>
              <a:buNone/>
            </a:pPr>
            <a:r>
              <a:rPr lang="en" sz="3800" b="1" dirty="0">
                <a:latin typeface="Roboto Slab"/>
                <a:ea typeface="Roboto Slab"/>
                <a:cs typeface="Roboto Slab"/>
                <a:sym typeface="Roboto Slab"/>
              </a:rPr>
              <a:t>Methodology</a:t>
            </a:r>
            <a:endParaRPr sz="3800" b="1" dirty="0">
              <a:latin typeface="Roboto Slab"/>
              <a:ea typeface="Roboto Slab"/>
              <a:cs typeface="Roboto Slab"/>
              <a:sym typeface="Roboto Slab"/>
            </a:endParaRPr>
          </a:p>
        </p:txBody>
      </p:sp>
      <p:sp>
        <p:nvSpPr>
          <p:cNvPr id="179" name="Google Shape;179;p22"/>
          <p:cNvSpPr/>
          <p:nvPr/>
        </p:nvSpPr>
        <p:spPr>
          <a:xfrm>
            <a:off x="2562150" y="1136775"/>
            <a:ext cx="6007800" cy="750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Nixie One"/>
                <a:ea typeface="Nixie One"/>
                <a:cs typeface="Nixie One"/>
                <a:sym typeface="Nixie One"/>
              </a:rPr>
              <a:t>Essential topics and methods</a:t>
            </a:r>
            <a:endParaRPr sz="2000" dirty="0">
              <a:solidFill>
                <a:schemeClr val="lt1"/>
              </a:solidFill>
              <a:latin typeface="Nixie One"/>
              <a:ea typeface="Nixie One"/>
              <a:cs typeface="Nixie One"/>
              <a:sym typeface="Nixie One"/>
            </a:endParaRPr>
          </a:p>
        </p:txBody>
      </p:sp>
      <p:sp>
        <p:nvSpPr>
          <p:cNvPr id="180" name="Google Shape;180;p22"/>
          <p:cNvSpPr/>
          <p:nvPr/>
        </p:nvSpPr>
        <p:spPr>
          <a:xfrm>
            <a:off x="2562150" y="3022726"/>
            <a:ext cx="6007800" cy="75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lt1"/>
                </a:solidFill>
                <a:latin typeface="Nixie One"/>
                <a:ea typeface="Nixie One"/>
                <a:cs typeface="Nixie One"/>
                <a:sym typeface="Nixie One"/>
              </a:rPr>
              <a:t>Storyboard outline for the Educational Video</a:t>
            </a:r>
            <a:endParaRPr sz="2000">
              <a:solidFill>
                <a:schemeClr val="lt1"/>
              </a:solidFill>
              <a:latin typeface="Nixie One"/>
              <a:ea typeface="Nixie One"/>
              <a:cs typeface="Nixie One"/>
              <a:sym typeface="Nixie One"/>
            </a:endParaRPr>
          </a:p>
        </p:txBody>
      </p:sp>
      <p:sp>
        <p:nvSpPr>
          <p:cNvPr id="181" name="Google Shape;181;p22"/>
          <p:cNvSpPr/>
          <p:nvPr/>
        </p:nvSpPr>
        <p:spPr>
          <a:xfrm>
            <a:off x="2562150" y="2079751"/>
            <a:ext cx="6007800" cy="750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Nixie One"/>
                <a:ea typeface="Nixie One"/>
                <a:cs typeface="Nixie One"/>
                <a:sym typeface="Nixie One"/>
              </a:rPr>
              <a:t>Effectiveness of Methods for each Topic</a:t>
            </a:r>
            <a:endParaRPr sz="2000" dirty="0">
              <a:solidFill>
                <a:schemeClr val="lt1"/>
              </a:solidFill>
              <a:latin typeface="Nixie One"/>
              <a:ea typeface="Nixie One"/>
              <a:cs typeface="Nixie One"/>
              <a:sym typeface="Nixie One"/>
            </a:endParaRPr>
          </a:p>
        </p:txBody>
      </p:sp>
      <p:sp>
        <p:nvSpPr>
          <p:cNvPr id="182" name="Google Shape;182;p22"/>
          <p:cNvSpPr/>
          <p:nvPr/>
        </p:nvSpPr>
        <p:spPr>
          <a:xfrm>
            <a:off x="2562150" y="3965700"/>
            <a:ext cx="6007800" cy="750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chemeClr val="lt1"/>
                </a:solidFill>
                <a:latin typeface="Nixie One"/>
                <a:ea typeface="Nixie One"/>
                <a:cs typeface="Nixie One"/>
                <a:sym typeface="Nixie One"/>
              </a:rPr>
              <a:t>Final Educational Video</a:t>
            </a:r>
            <a:endParaRPr sz="2000">
              <a:solidFill>
                <a:schemeClr val="lt1"/>
              </a:solidFill>
              <a:latin typeface="Nixie One"/>
              <a:ea typeface="Nixie One"/>
              <a:cs typeface="Nixie One"/>
              <a:sym typeface="Nixie One"/>
            </a:endParaRPr>
          </a:p>
        </p:txBody>
      </p:sp>
      <p:sp>
        <p:nvSpPr>
          <p:cNvPr id="183" name="Google Shape;183;p22"/>
          <p:cNvSpPr txBox="1">
            <a:spLocks noGrp="1"/>
          </p:cNvSpPr>
          <p:nvPr>
            <p:ph type="body" idx="1"/>
          </p:nvPr>
        </p:nvSpPr>
        <p:spPr>
          <a:xfrm>
            <a:off x="726450" y="1136775"/>
            <a:ext cx="1835700" cy="750300"/>
          </a:xfrm>
          <a:prstGeom prst="rect">
            <a:avLst/>
          </a:prstGeom>
        </p:spPr>
        <p:txBody>
          <a:bodyPr spcFirstLastPara="1" wrap="square" lIns="91425" tIns="91425" rIns="91425" bIns="91425" anchor="ctr" anchorCtr="0">
            <a:noAutofit/>
          </a:bodyPr>
          <a:lstStyle/>
          <a:p>
            <a:pPr marL="0" lvl="0" indent="0" algn="r" rtl="0">
              <a:spcBef>
                <a:spcPts val="360"/>
              </a:spcBef>
              <a:spcAft>
                <a:spcPts val="0"/>
              </a:spcAft>
              <a:buNone/>
            </a:pPr>
            <a:r>
              <a:rPr lang="en" sz="2800" b="1" dirty="0">
                <a:solidFill>
                  <a:schemeClr val="accent4"/>
                </a:solidFill>
                <a:latin typeface="Roboto Slab"/>
                <a:ea typeface="Roboto Slab"/>
                <a:cs typeface="Roboto Slab"/>
                <a:sym typeface="Roboto Slab"/>
              </a:rPr>
              <a:t>Identify</a:t>
            </a:r>
            <a:endParaRPr sz="2800" b="1" dirty="0">
              <a:solidFill>
                <a:schemeClr val="accent4"/>
              </a:solidFill>
              <a:latin typeface="Roboto Slab"/>
              <a:ea typeface="Roboto Slab"/>
              <a:cs typeface="Roboto Slab"/>
              <a:sym typeface="Roboto Slab"/>
            </a:endParaRPr>
          </a:p>
        </p:txBody>
      </p:sp>
      <p:sp>
        <p:nvSpPr>
          <p:cNvPr id="184" name="Google Shape;184;p22"/>
          <p:cNvSpPr txBox="1">
            <a:spLocks noGrp="1"/>
          </p:cNvSpPr>
          <p:nvPr>
            <p:ph type="body" idx="1"/>
          </p:nvPr>
        </p:nvSpPr>
        <p:spPr>
          <a:xfrm>
            <a:off x="726450" y="2079750"/>
            <a:ext cx="1835700" cy="750300"/>
          </a:xfrm>
          <a:prstGeom prst="rect">
            <a:avLst/>
          </a:prstGeom>
        </p:spPr>
        <p:txBody>
          <a:bodyPr spcFirstLastPara="1" wrap="square" lIns="91425" tIns="91425" rIns="91425" bIns="91425" anchor="ctr" anchorCtr="0">
            <a:noAutofit/>
          </a:bodyPr>
          <a:lstStyle/>
          <a:p>
            <a:pPr marL="0" lvl="0" indent="0" algn="r" rtl="0">
              <a:spcBef>
                <a:spcPts val="360"/>
              </a:spcBef>
              <a:spcAft>
                <a:spcPts val="0"/>
              </a:spcAft>
              <a:buNone/>
            </a:pPr>
            <a:r>
              <a:rPr lang="en" sz="2800" b="1" dirty="0">
                <a:latin typeface="Roboto Slab"/>
                <a:ea typeface="Roboto Slab"/>
                <a:cs typeface="Roboto Slab"/>
                <a:sym typeface="Roboto Slab"/>
              </a:rPr>
              <a:t>Assess</a:t>
            </a:r>
            <a:endParaRPr sz="2800" b="1" dirty="0">
              <a:latin typeface="Roboto Slab"/>
              <a:ea typeface="Roboto Slab"/>
              <a:cs typeface="Roboto Slab"/>
              <a:sym typeface="Roboto Slab"/>
            </a:endParaRPr>
          </a:p>
        </p:txBody>
      </p:sp>
      <p:sp>
        <p:nvSpPr>
          <p:cNvPr id="185" name="Google Shape;185;p22"/>
          <p:cNvSpPr txBox="1">
            <a:spLocks noGrp="1"/>
          </p:cNvSpPr>
          <p:nvPr>
            <p:ph type="body" idx="1"/>
          </p:nvPr>
        </p:nvSpPr>
        <p:spPr>
          <a:xfrm>
            <a:off x="726450" y="3022725"/>
            <a:ext cx="1835700" cy="750300"/>
          </a:xfrm>
          <a:prstGeom prst="rect">
            <a:avLst/>
          </a:prstGeom>
        </p:spPr>
        <p:txBody>
          <a:bodyPr spcFirstLastPara="1" wrap="square" lIns="91425" tIns="91425" rIns="91425" bIns="91425" anchor="ctr" anchorCtr="0">
            <a:noAutofit/>
          </a:bodyPr>
          <a:lstStyle/>
          <a:p>
            <a:pPr marL="0" lvl="0" indent="0" algn="r" rtl="0">
              <a:spcBef>
                <a:spcPts val="360"/>
              </a:spcBef>
              <a:spcAft>
                <a:spcPts val="0"/>
              </a:spcAft>
              <a:buNone/>
            </a:pPr>
            <a:r>
              <a:rPr lang="en" sz="2800" b="1">
                <a:solidFill>
                  <a:schemeClr val="accent2"/>
                </a:solidFill>
                <a:latin typeface="Roboto Slab"/>
                <a:ea typeface="Roboto Slab"/>
                <a:cs typeface="Roboto Slab"/>
                <a:sym typeface="Roboto Slab"/>
              </a:rPr>
              <a:t>Develop</a:t>
            </a:r>
            <a:endParaRPr sz="2800" b="1">
              <a:solidFill>
                <a:schemeClr val="accent2"/>
              </a:solidFill>
              <a:latin typeface="Roboto Slab"/>
              <a:ea typeface="Roboto Slab"/>
              <a:cs typeface="Roboto Slab"/>
              <a:sym typeface="Roboto Slab"/>
            </a:endParaRPr>
          </a:p>
        </p:txBody>
      </p:sp>
      <p:sp>
        <p:nvSpPr>
          <p:cNvPr id="186" name="Google Shape;186;p22"/>
          <p:cNvSpPr txBox="1">
            <a:spLocks noGrp="1"/>
          </p:cNvSpPr>
          <p:nvPr>
            <p:ph type="body" idx="1"/>
          </p:nvPr>
        </p:nvSpPr>
        <p:spPr>
          <a:xfrm>
            <a:off x="726450" y="3965700"/>
            <a:ext cx="1835700" cy="750300"/>
          </a:xfrm>
          <a:prstGeom prst="rect">
            <a:avLst/>
          </a:prstGeom>
        </p:spPr>
        <p:txBody>
          <a:bodyPr spcFirstLastPara="1" wrap="square" lIns="91425" tIns="91425" rIns="91425" bIns="91425" anchor="ctr" anchorCtr="0">
            <a:noAutofit/>
          </a:bodyPr>
          <a:lstStyle/>
          <a:p>
            <a:pPr marL="0" lvl="0" indent="0" algn="r" rtl="0">
              <a:spcBef>
                <a:spcPts val="360"/>
              </a:spcBef>
              <a:spcAft>
                <a:spcPts val="0"/>
              </a:spcAft>
              <a:buNone/>
            </a:pPr>
            <a:r>
              <a:rPr lang="en" sz="2800" b="1">
                <a:solidFill>
                  <a:schemeClr val="accent3"/>
                </a:solidFill>
                <a:latin typeface="Roboto Slab"/>
                <a:ea typeface="Roboto Slab"/>
                <a:cs typeface="Roboto Slab"/>
                <a:sym typeface="Roboto Slab"/>
              </a:rPr>
              <a:t>Produce</a:t>
            </a:r>
            <a:endParaRPr sz="2800" b="1">
              <a:solidFill>
                <a:schemeClr val="accent3"/>
              </a:solidFill>
              <a:latin typeface="Roboto Slab"/>
              <a:ea typeface="Roboto Slab"/>
              <a:cs typeface="Roboto Slab"/>
              <a:sym typeface="Roboto Slab"/>
            </a:endParaRPr>
          </a:p>
        </p:txBody>
      </p:sp>
      <p:sp>
        <p:nvSpPr>
          <p:cNvPr id="187" name="Google Shape;187;p22"/>
          <p:cNvSpPr txBox="1">
            <a:spLocks noGrp="1"/>
          </p:cNvSpPr>
          <p:nvPr>
            <p:ph type="sldNum" idx="12"/>
          </p:nvPr>
        </p:nvSpPr>
        <p:spPr>
          <a:xfrm>
            <a:off x="-51050" y="4756375"/>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7</a:t>
            </a:fld>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1069825" y="530725"/>
            <a:ext cx="34260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Objective 1: </a:t>
            </a:r>
            <a:endParaRPr sz="2400"/>
          </a:p>
          <a:p>
            <a:pPr marL="0" lvl="0" indent="0" algn="l" rtl="0">
              <a:spcBef>
                <a:spcPts val="0"/>
              </a:spcBef>
              <a:spcAft>
                <a:spcPts val="0"/>
              </a:spcAft>
              <a:buNone/>
            </a:pPr>
            <a:r>
              <a:rPr lang="en" sz="2400"/>
              <a:t>Therapist Interviews</a:t>
            </a:r>
            <a:endParaRPr sz="2400"/>
          </a:p>
        </p:txBody>
      </p:sp>
      <p:grpSp>
        <p:nvGrpSpPr>
          <p:cNvPr id="193" name="Google Shape;193;p23"/>
          <p:cNvGrpSpPr/>
          <p:nvPr/>
        </p:nvGrpSpPr>
        <p:grpSpPr>
          <a:xfrm>
            <a:off x="517500" y="1807650"/>
            <a:ext cx="2373025" cy="2555625"/>
            <a:chOff x="912750" y="1621350"/>
            <a:chExt cx="2373025" cy="2555625"/>
          </a:xfrm>
        </p:grpSpPr>
        <p:sp>
          <p:nvSpPr>
            <p:cNvPr id="194" name="Google Shape;194;p23"/>
            <p:cNvSpPr/>
            <p:nvPr/>
          </p:nvSpPr>
          <p:spPr>
            <a:xfrm>
              <a:off x="1213375" y="2115375"/>
              <a:ext cx="2072400" cy="2061600"/>
            </a:xfrm>
            <a:prstGeom prst="roundRect">
              <a:avLst>
                <a:gd name="adj" fmla="val 16667"/>
              </a:avLst>
            </a:prstGeom>
            <a:solidFill>
              <a:srgbClr val="94BF6E"/>
            </a:solidFill>
            <a:ln>
              <a:noFill/>
            </a:ln>
          </p:spPr>
          <p:txBody>
            <a:bodyPr spcFirstLastPara="1" wrap="square" lIns="91425" tIns="91425" rIns="91425" bIns="91425" anchor="ctr" anchorCtr="0">
              <a:noAutofit/>
            </a:bodyPr>
            <a:lstStyle/>
            <a:p>
              <a:pPr marL="91440" lvl="0" indent="0" algn="l" rtl="0">
                <a:spcBef>
                  <a:spcPts val="1000"/>
                </a:spcBef>
                <a:spcAft>
                  <a:spcPts val="0"/>
                </a:spcAft>
                <a:buNone/>
              </a:pPr>
              <a:endParaRPr b="1">
                <a:solidFill>
                  <a:schemeClr val="lt1"/>
                </a:solidFill>
                <a:latin typeface="Nixie One"/>
                <a:ea typeface="Nixie One"/>
                <a:cs typeface="Nixie One"/>
                <a:sym typeface="Nixie One"/>
              </a:endParaRPr>
            </a:p>
            <a:p>
              <a:pPr marL="0" lvl="0" indent="0" algn="l" rtl="0">
                <a:spcBef>
                  <a:spcPts val="1000"/>
                </a:spcBef>
                <a:spcAft>
                  <a:spcPts val="0"/>
                </a:spcAft>
                <a:buNone/>
              </a:pPr>
              <a:r>
                <a:rPr lang="en" b="1">
                  <a:solidFill>
                    <a:schemeClr val="lt1"/>
                  </a:solidFill>
                  <a:latin typeface="Nixie One"/>
                  <a:ea typeface="Nixie One"/>
                  <a:cs typeface="Nixie One"/>
                  <a:sym typeface="Nixie One"/>
                </a:rPr>
                <a:t>-Different methods of training</a:t>
              </a:r>
              <a:endParaRPr b="1">
                <a:solidFill>
                  <a:schemeClr val="lt1"/>
                </a:solidFill>
                <a:latin typeface="Nixie One"/>
                <a:ea typeface="Nixie One"/>
                <a:cs typeface="Nixie One"/>
                <a:sym typeface="Nixie One"/>
              </a:endParaRPr>
            </a:p>
            <a:p>
              <a:pPr marL="0" lvl="0" indent="0" algn="l" rtl="0">
                <a:spcBef>
                  <a:spcPts val="1000"/>
                </a:spcBef>
                <a:spcAft>
                  <a:spcPts val="0"/>
                </a:spcAft>
                <a:buNone/>
              </a:pPr>
              <a:r>
                <a:rPr lang="en" b="1">
                  <a:solidFill>
                    <a:schemeClr val="lt1"/>
                  </a:solidFill>
                  <a:latin typeface="Nixie One"/>
                  <a:ea typeface="Nixie One"/>
                  <a:cs typeface="Nixie One"/>
                  <a:sym typeface="Nixie One"/>
                </a:rPr>
                <a:t>-Transcribe interviews</a:t>
              </a:r>
              <a:endParaRPr b="1">
                <a:solidFill>
                  <a:srgbClr val="FFFFFF"/>
                </a:solidFill>
                <a:latin typeface="Nixie One"/>
                <a:ea typeface="Nixie One"/>
                <a:cs typeface="Nixie One"/>
                <a:sym typeface="Nixie One"/>
              </a:endParaRPr>
            </a:p>
          </p:txBody>
        </p:sp>
        <p:sp>
          <p:nvSpPr>
            <p:cNvPr id="195" name="Google Shape;195;p23"/>
            <p:cNvSpPr/>
            <p:nvPr/>
          </p:nvSpPr>
          <p:spPr>
            <a:xfrm>
              <a:off x="912750" y="1621350"/>
              <a:ext cx="2072400" cy="950400"/>
            </a:xfrm>
            <a:prstGeom prst="snip2DiagRect">
              <a:avLst>
                <a:gd name="adj1" fmla="val 0"/>
                <a:gd name="adj2" fmla="val 16667"/>
              </a:avLst>
            </a:prstGeom>
            <a:solidFill>
              <a:srgbClr val="3B8D6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Nixie One"/>
                  <a:ea typeface="Nixie One"/>
                  <a:cs typeface="Nixie One"/>
                  <a:sym typeface="Nixie One"/>
                </a:rPr>
                <a:t>Individual Interviews</a:t>
              </a:r>
              <a:endParaRPr b="1">
                <a:solidFill>
                  <a:srgbClr val="FFFFFF"/>
                </a:solidFill>
                <a:latin typeface="Nixie One"/>
                <a:ea typeface="Nixie One"/>
                <a:cs typeface="Nixie One"/>
                <a:sym typeface="Nixie One"/>
              </a:endParaRPr>
            </a:p>
          </p:txBody>
        </p:sp>
      </p:grpSp>
      <p:grpSp>
        <p:nvGrpSpPr>
          <p:cNvPr id="196" name="Google Shape;196;p23"/>
          <p:cNvGrpSpPr/>
          <p:nvPr/>
        </p:nvGrpSpPr>
        <p:grpSpPr>
          <a:xfrm>
            <a:off x="3216400" y="1807700"/>
            <a:ext cx="2373025" cy="2555625"/>
            <a:chOff x="912750" y="1621350"/>
            <a:chExt cx="2373025" cy="2555625"/>
          </a:xfrm>
        </p:grpSpPr>
        <p:sp>
          <p:nvSpPr>
            <p:cNvPr id="197" name="Google Shape;197;p23"/>
            <p:cNvSpPr/>
            <p:nvPr/>
          </p:nvSpPr>
          <p:spPr>
            <a:xfrm>
              <a:off x="1213375" y="2115375"/>
              <a:ext cx="2072400" cy="2061600"/>
            </a:xfrm>
            <a:prstGeom prst="roundRect">
              <a:avLst>
                <a:gd name="adj" fmla="val 16667"/>
              </a:avLst>
            </a:prstGeom>
            <a:solidFill>
              <a:srgbClr val="94BF6E"/>
            </a:solidFill>
            <a:ln>
              <a:noFill/>
            </a:ln>
          </p:spPr>
          <p:txBody>
            <a:bodyPr spcFirstLastPara="1" wrap="square" lIns="91425" tIns="91425" rIns="91425" bIns="91425" anchor="ctr" anchorCtr="0">
              <a:noAutofit/>
            </a:bodyPr>
            <a:lstStyle/>
            <a:p>
              <a:pPr marL="91440" lvl="0" indent="0" algn="l" rtl="0">
                <a:spcBef>
                  <a:spcPts val="1000"/>
                </a:spcBef>
                <a:spcAft>
                  <a:spcPts val="0"/>
                </a:spcAft>
                <a:buNone/>
              </a:pPr>
              <a:endParaRPr b="1">
                <a:solidFill>
                  <a:schemeClr val="lt1"/>
                </a:solidFill>
                <a:latin typeface="Nixie One"/>
                <a:ea typeface="Nixie One"/>
                <a:cs typeface="Nixie One"/>
                <a:sym typeface="Nixie One"/>
              </a:endParaRPr>
            </a:p>
            <a:p>
              <a:pPr marL="0" lvl="0" indent="0" algn="l" rtl="0">
                <a:spcBef>
                  <a:spcPts val="1000"/>
                </a:spcBef>
                <a:spcAft>
                  <a:spcPts val="0"/>
                </a:spcAft>
                <a:buNone/>
              </a:pPr>
              <a:r>
                <a:rPr lang="en" b="1">
                  <a:solidFill>
                    <a:schemeClr val="lt1"/>
                  </a:solidFill>
                  <a:latin typeface="Nixie One"/>
                  <a:ea typeface="Nixie One"/>
                  <a:cs typeface="Nixie One"/>
                  <a:sym typeface="Nixie One"/>
                </a:rPr>
                <a:t>-Two-pass content analysis</a:t>
              </a:r>
              <a:endParaRPr b="1">
                <a:solidFill>
                  <a:schemeClr val="lt1"/>
                </a:solidFill>
                <a:latin typeface="Nixie One"/>
                <a:ea typeface="Nixie One"/>
                <a:cs typeface="Nixie One"/>
                <a:sym typeface="Nixie One"/>
              </a:endParaRPr>
            </a:p>
            <a:p>
              <a:pPr marL="0" lvl="0" indent="0" algn="l" rtl="0">
                <a:spcBef>
                  <a:spcPts val="1000"/>
                </a:spcBef>
                <a:spcAft>
                  <a:spcPts val="0"/>
                </a:spcAft>
                <a:buNone/>
              </a:pPr>
              <a:r>
                <a:rPr lang="en" b="1">
                  <a:solidFill>
                    <a:schemeClr val="lt1"/>
                  </a:solidFill>
                  <a:latin typeface="Nixie One"/>
                  <a:ea typeface="Nixie One"/>
                  <a:cs typeface="Nixie One"/>
                  <a:sym typeface="Nixie One"/>
                </a:rPr>
                <a:t>-Generate reference document</a:t>
              </a:r>
              <a:endParaRPr b="1">
                <a:solidFill>
                  <a:srgbClr val="FFFFFF"/>
                </a:solidFill>
                <a:latin typeface="Nixie One"/>
                <a:ea typeface="Nixie One"/>
                <a:cs typeface="Nixie One"/>
                <a:sym typeface="Nixie One"/>
              </a:endParaRPr>
            </a:p>
          </p:txBody>
        </p:sp>
        <p:sp>
          <p:nvSpPr>
            <p:cNvPr id="198" name="Google Shape;198;p23"/>
            <p:cNvSpPr/>
            <p:nvPr/>
          </p:nvSpPr>
          <p:spPr>
            <a:xfrm>
              <a:off x="912750" y="1621350"/>
              <a:ext cx="2072400" cy="950400"/>
            </a:xfrm>
            <a:prstGeom prst="snip2DiagRect">
              <a:avLst>
                <a:gd name="adj1" fmla="val 0"/>
                <a:gd name="adj2" fmla="val 16667"/>
              </a:avLst>
            </a:prstGeom>
            <a:solidFill>
              <a:srgbClr val="3B8D6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lt1"/>
                  </a:solidFill>
                  <a:latin typeface="Nixie One"/>
                  <a:ea typeface="Nixie One"/>
                  <a:cs typeface="Nixie One"/>
                  <a:sym typeface="Nixie One"/>
                </a:rPr>
                <a:t>Analyze the Transcript</a:t>
              </a:r>
              <a:endParaRPr b="1">
                <a:solidFill>
                  <a:srgbClr val="FFFFFF"/>
                </a:solidFill>
                <a:latin typeface="Nixie One"/>
                <a:ea typeface="Nixie One"/>
                <a:cs typeface="Nixie One"/>
                <a:sym typeface="Nixie One"/>
              </a:endParaRPr>
            </a:p>
          </p:txBody>
        </p:sp>
      </p:grpSp>
      <p:sp>
        <p:nvSpPr>
          <p:cNvPr id="199" name="Google Shape;199;p23"/>
          <p:cNvSpPr txBox="1">
            <a:spLocks noGrp="1"/>
          </p:cNvSpPr>
          <p:nvPr>
            <p:ph type="sldNum" idx="12"/>
          </p:nvPr>
        </p:nvSpPr>
        <p:spPr>
          <a:xfrm>
            <a:off x="-51050" y="4756375"/>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8</a:t>
            </a:fld>
            <a:endParaRPr sz="1400"/>
          </a:p>
        </p:txBody>
      </p:sp>
      <p:pic>
        <p:nvPicPr>
          <p:cNvPr id="200" name="Google Shape;200;p23"/>
          <p:cNvPicPr preferRelativeResize="0"/>
          <p:nvPr/>
        </p:nvPicPr>
        <p:blipFill>
          <a:blip r:embed="rId3">
            <a:alphaModFix/>
          </a:blip>
          <a:stretch>
            <a:fillRect/>
          </a:stretch>
        </p:blipFill>
        <p:spPr>
          <a:xfrm>
            <a:off x="5991500" y="530725"/>
            <a:ext cx="2838125" cy="4257175"/>
          </a:xfrm>
          <a:prstGeom prst="rect">
            <a:avLst/>
          </a:prstGeom>
          <a:noFill/>
          <a:ln>
            <a:noFill/>
          </a:ln>
          <a:effectLst>
            <a:outerShdw blurRad="857250" dist="19050" algn="bl" rotWithShape="0">
              <a:srgbClr val="000000">
                <a:alpha val="70000"/>
              </a:srgbClr>
            </a:outerShdw>
          </a:effectLst>
        </p:spPr>
      </p:pic>
      <p:sp>
        <p:nvSpPr>
          <p:cNvPr id="201" name="Google Shape;201;p23"/>
          <p:cNvSpPr txBox="1"/>
          <p:nvPr/>
        </p:nvSpPr>
        <p:spPr>
          <a:xfrm>
            <a:off x="8423425" y="4718275"/>
            <a:ext cx="40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ixie One"/>
                <a:ea typeface="Nixie One"/>
                <a:cs typeface="Nixie One"/>
                <a:sym typeface="Nixie One"/>
              </a:rPr>
              <a:t>[6]</a:t>
            </a:r>
            <a:endParaRPr>
              <a:solidFill>
                <a:schemeClr val="dk1"/>
              </a:solidFill>
              <a:latin typeface="Nixie One"/>
              <a:ea typeface="Nixie One"/>
              <a:cs typeface="Nixie One"/>
              <a:sym typeface="Nixie O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a:spLocks noGrp="1"/>
          </p:cNvSpPr>
          <p:nvPr>
            <p:ph type="title"/>
          </p:nvPr>
        </p:nvSpPr>
        <p:spPr>
          <a:xfrm>
            <a:off x="1069825" y="530725"/>
            <a:ext cx="34260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Objective 2: </a:t>
            </a:r>
            <a:endParaRPr sz="2400"/>
          </a:p>
          <a:p>
            <a:pPr marL="0" lvl="0" indent="0" algn="l" rtl="0">
              <a:spcBef>
                <a:spcPts val="0"/>
              </a:spcBef>
              <a:spcAft>
                <a:spcPts val="0"/>
              </a:spcAft>
              <a:buNone/>
            </a:pPr>
            <a:r>
              <a:rPr lang="en" sz="2400"/>
              <a:t>Caregiver Surveys</a:t>
            </a:r>
            <a:endParaRPr sz="2400"/>
          </a:p>
        </p:txBody>
      </p:sp>
      <p:grpSp>
        <p:nvGrpSpPr>
          <p:cNvPr id="207" name="Google Shape;207;p24"/>
          <p:cNvGrpSpPr/>
          <p:nvPr/>
        </p:nvGrpSpPr>
        <p:grpSpPr>
          <a:xfrm>
            <a:off x="517500" y="1807650"/>
            <a:ext cx="2373025" cy="2555625"/>
            <a:chOff x="912750" y="1621350"/>
            <a:chExt cx="2373025" cy="2555625"/>
          </a:xfrm>
        </p:grpSpPr>
        <p:sp>
          <p:nvSpPr>
            <p:cNvPr id="208" name="Google Shape;208;p24"/>
            <p:cNvSpPr/>
            <p:nvPr/>
          </p:nvSpPr>
          <p:spPr>
            <a:xfrm>
              <a:off x="1213375" y="2115375"/>
              <a:ext cx="2072400" cy="2061600"/>
            </a:xfrm>
            <a:prstGeom prst="roundRect">
              <a:avLst>
                <a:gd name="adj" fmla="val 16667"/>
              </a:avLst>
            </a:prstGeom>
            <a:solidFill>
              <a:srgbClr val="94BF6E"/>
            </a:solidFill>
            <a:ln>
              <a:noFill/>
            </a:ln>
          </p:spPr>
          <p:txBody>
            <a:bodyPr spcFirstLastPara="1" wrap="square" lIns="91425" tIns="91425" rIns="91425" bIns="91425" anchor="ctr" anchorCtr="0">
              <a:noAutofit/>
            </a:bodyPr>
            <a:lstStyle/>
            <a:p>
              <a:pPr marL="91440" lvl="0" indent="0" algn="l" rtl="0">
                <a:spcBef>
                  <a:spcPts val="1000"/>
                </a:spcBef>
                <a:spcAft>
                  <a:spcPts val="0"/>
                </a:spcAft>
                <a:buNone/>
              </a:pPr>
              <a:endParaRPr b="1">
                <a:solidFill>
                  <a:srgbClr val="FFFFFF"/>
                </a:solidFill>
                <a:latin typeface="Nixie One"/>
                <a:ea typeface="Nixie One"/>
                <a:cs typeface="Nixie One"/>
                <a:sym typeface="Nixie One"/>
              </a:endParaRPr>
            </a:p>
            <a:p>
              <a:pPr marL="91440" lvl="0" indent="-88900" algn="l" rtl="0">
                <a:spcBef>
                  <a:spcPts val="1000"/>
                </a:spcBef>
                <a:spcAft>
                  <a:spcPts val="0"/>
                </a:spcAft>
                <a:buClr>
                  <a:srgbClr val="FFFFFF"/>
                </a:buClr>
                <a:buSzPts val="1400"/>
                <a:buFont typeface="Nixie One"/>
                <a:buChar char="-"/>
              </a:pPr>
              <a:r>
                <a:rPr lang="en" b="1">
                  <a:solidFill>
                    <a:srgbClr val="FFFFFF"/>
                  </a:solidFill>
                  <a:latin typeface="Nixie One"/>
                  <a:ea typeface="Nixie One"/>
                  <a:cs typeface="Nixie One"/>
                  <a:sym typeface="Nixie One"/>
                </a:rPr>
                <a:t>WPI Qualtrics</a:t>
              </a:r>
              <a:endParaRPr b="1">
                <a:solidFill>
                  <a:srgbClr val="FFFFFF"/>
                </a:solidFill>
                <a:latin typeface="Nixie One"/>
                <a:ea typeface="Nixie One"/>
                <a:cs typeface="Nixie One"/>
                <a:sym typeface="Nixie One"/>
              </a:endParaRPr>
            </a:p>
            <a:p>
              <a:pPr marL="91440" lvl="0" indent="-88900" algn="l" rtl="0">
                <a:spcBef>
                  <a:spcPts val="1000"/>
                </a:spcBef>
                <a:spcAft>
                  <a:spcPts val="0"/>
                </a:spcAft>
                <a:buClr>
                  <a:srgbClr val="FFFFFF"/>
                </a:buClr>
                <a:buSzPts val="1400"/>
                <a:buFont typeface="Nixie One"/>
                <a:buChar char="-"/>
              </a:pPr>
              <a:r>
                <a:rPr lang="en" b="1">
                  <a:solidFill>
                    <a:srgbClr val="FFFFFF"/>
                  </a:solidFill>
                  <a:latin typeface="Nixie One"/>
                  <a:ea typeface="Nixie One"/>
                  <a:cs typeface="Nixie One"/>
                  <a:sym typeface="Nixie One"/>
                </a:rPr>
                <a:t>Effectiveness and Frequency of use</a:t>
              </a:r>
              <a:endParaRPr b="1">
                <a:solidFill>
                  <a:srgbClr val="FFFFFF"/>
                </a:solidFill>
                <a:latin typeface="Nixie One"/>
                <a:ea typeface="Nixie One"/>
                <a:cs typeface="Nixie One"/>
                <a:sym typeface="Nixie One"/>
              </a:endParaRPr>
            </a:p>
          </p:txBody>
        </p:sp>
        <p:sp>
          <p:nvSpPr>
            <p:cNvPr id="209" name="Google Shape;209;p24"/>
            <p:cNvSpPr/>
            <p:nvPr/>
          </p:nvSpPr>
          <p:spPr>
            <a:xfrm>
              <a:off x="912750" y="1621350"/>
              <a:ext cx="2072400" cy="950400"/>
            </a:xfrm>
            <a:prstGeom prst="snip2DiagRect">
              <a:avLst>
                <a:gd name="adj1" fmla="val 0"/>
                <a:gd name="adj2" fmla="val 16667"/>
              </a:avLst>
            </a:prstGeom>
            <a:solidFill>
              <a:srgbClr val="3B8D6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Nixie One"/>
                  <a:ea typeface="Nixie One"/>
                  <a:cs typeface="Nixie One"/>
                  <a:sym typeface="Nixie One"/>
                </a:rPr>
                <a:t>Caregiver Surveys</a:t>
              </a:r>
              <a:endParaRPr b="1">
                <a:solidFill>
                  <a:srgbClr val="FFFFFF"/>
                </a:solidFill>
                <a:latin typeface="Nixie One"/>
                <a:ea typeface="Nixie One"/>
                <a:cs typeface="Nixie One"/>
                <a:sym typeface="Nixie One"/>
              </a:endParaRPr>
            </a:p>
          </p:txBody>
        </p:sp>
      </p:grpSp>
      <p:grpSp>
        <p:nvGrpSpPr>
          <p:cNvPr id="210" name="Google Shape;210;p24"/>
          <p:cNvGrpSpPr/>
          <p:nvPr/>
        </p:nvGrpSpPr>
        <p:grpSpPr>
          <a:xfrm>
            <a:off x="3216400" y="1807650"/>
            <a:ext cx="2373025" cy="2555625"/>
            <a:chOff x="912750" y="1621350"/>
            <a:chExt cx="2373025" cy="2555625"/>
          </a:xfrm>
        </p:grpSpPr>
        <p:sp>
          <p:nvSpPr>
            <p:cNvPr id="211" name="Google Shape;211;p24"/>
            <p:cNvSpPr/>
            <p:nvPr/>
          </p:nvSpPr>
          <p:spPr>
            <a:xfrm>
              <a:off x="1213375" y="2115375"/>
              <a:ext cx="2072400" cy="2061600"/>
            </a:xfrm>
            <a:prstGeom prst="roundRect">
              <a:avLst>
                <a:gd name="adj" fmla="val 16667"/>
              </a:avLst>
            </a:prstGeom>
            <a:solidFill>
              <a:srgbClr val="94BF6E"/>
            </a:solidFill>
            <a:ln>
              <a:noFill/>
            </a:ln>
          </p:spPr>
          <p:txBody>
            <a:bodyPr spcFirstLastPara="1" wrap="square" lIns="91425" tIns="91425" rIns="91425" bIns="91425" anchor="ctr" anchorCtr="0">
              <a:noAutofit/>
            </a:bodyPr>
            <a:lstStyle/>
            <a:p>
              <a:pPr marL="91440" lvl="0" indent="0" algn="l" rtl="0">
                <a:spcBef>
                  <a:spcPts val="1000"/>
                </a:spcBef>
                <a:spcAft>
                  <a:spcPts val="0"/>
                </a:spcAft>
                <a:buNone/>
              </a:pPr>
              <a:endParaRPr b="1">
                <a:solidFill>
                  <a:srgbClr val="FFFFFF"/>
                </a:solidFill>
                <a:latin typeface="Nixie One"/>
                <a:ea typeface="Nixie One"/>
                <a:cs typeface="Nixie One"/>
                <a:sym typeface="Nixie One"/>
              </a:endParaRPr>
            </a:p>
            <a:p>
              <a:pPr marL="91440" lvl="0" indent="-88900" algn="l" rtl="0">
                <a:spcBef>
                  <a:spcPts val="1000"/>
                </a:spcBef>
                <a:spcAft>
                  <a:spcPts val="0"/>
                </a:spcAft>
                <a:buClr>
                  <a:srgbClr val="FFFFFF"/>
                </a:buClr>
                <a:buSzPts val="1400"/>
                <a:buFont typeface="Nixie One"/>
                <a:buChar char="-"/>
              </a:pPr>
              <a:r>
                <a:rPr lang="en" b="1">
                  <a:solidFill>
                    <a:srgbClr val="FFFFFF"/>
                  </a:solidFill>
                  <a:latin typeface="Nixie One"/>
                  <a:ea typeface="Nixie One"/>
                  <a:cs typeface="Nixie One"/>
                  <a:sym typeface="Nixie One"/>
                </a:rPr>
                <a:t>Average Likert Scale Values</a:t>
              </a:r>
              <a:endParaRPr b="1">
                <a:solidFill>
                  <a:srgbClr val="FFFFFF"/>
                </a:solidFill>
                <a:latin typeface="Nixie One"/>
                <a:ea typeface="Nixie One"/>
                <a:cs typeface="Nixie One"/>
                <a:sym typeface="Nixie One"/>
              </a:endParaRPr>
            </a:p>
            <a:p>
              <a:pPr marL="91440" lvl="0" indent="-88900" algn="l" rtl="0">
                <a:spcBef>
                  <a:spcPts val="1000"/>
                </a:spcBef>
                <a:spcAft>
                  <a:spcPts val="0"/>
                </a:spcAft>
                <a:buClr>
                  <a:srgbClr val="FFFFFF"/>
                </a:buClr>
                <a:buSzPts val="1400"/>
                <a:buFont typeface="Nixie One"/>
                <a:buChar char="-"/>
              </a:pPr>
              <a:r>
                <a:rPr lang="en" b="1">
                  <a:solidFill>
                    <a:srgbClr val="FFFFFF"/>
                  </a:solidFill>
                  <a:latin typeface="Nixie One"/>
                  <a:ea typeface="Nixie One"/>
                  <a:cs typeface="Nixie One"/>
                  <a:sym typeface="Nixie One"/>
                </a:rPr>
                <a:t>Rank methods for each topic</a:t>
              </a:r>
              <a:endParaRPr b="1">
                <a:solidFill>
                  <a:srgbClr val="FFFFFF"/>
                </a:solidFill>
                <a:latin typeface="Nixie One"/>
                <a:ea typeface="Nixie One"/>
                <a:cs typeface="Nixie One"/>
                <a:sym typeface="Nixie One"/>
              </a:endParaRPr>
            </a:p>
          </p:txBody>
        </p:sp>
        <p:sp>
          <p:nvSpPr>
            <p:cNvPr id="212" name="Google Shape;212;p24"/>
            <p:cNvSpPr/>
            <p:nvPr/>
          </p:nvSpPr>
          <p:spPr>
            <a:xfrm>
              <a:off x="912750" y="1621350"/>
              <a:ext cx="2072400" cy="950400"/>
            </a:xfrm>
            <a:prstGeom prst="snip2DiagRect">
              <a:avLst>
                <a:gd name="adj1" fmla="val 0"/>
                <a:gd name="adj2" fmla="val 16667"/>
              </a:avLst>
            </a:prstGeom>
            <a:solidFill>
              <a:srgbClr val="3B8D6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Nixie One"/>
                  <a:ea typeface="Nixie One"/>
                  <a:cs typeface="Nixie One"/>
                  <a:sym typeface="Nixie One"/>
                </a:rPr>
                <a:t>Analyze the Data</a:t>
              </a:r>
              <a:endParaRPr b="1">
                <a:solidFill>
                  <a:srgbClr val="FFFFFF"/>
                </a:solidFill>
                <a:latin typeface="Nixie One"/>
                <a:ea typeface="Nixie One"/>
                <a:cs typeface="Nixie One"/>
                <a:sym typeface="Nixie One"/>
              </a:endParaRPr>
            </a:p>
          </p:txBody>
        </p:sp>
      </p:grpSp>
      <p:pic>
        <p:nvPicPr>
          <p:cNvPr id="213" name="Google Shape;213;p24"/>
          <p:cNvPicPr preferRelativeResize="0"/>
          <p:nvPr/>
        </p:nvPicPr>
        <p:blipFill>
          <a:blip r:embed="rId3">
            <a:alphaModFix/>
          </a:blip>
          <a:stretch>
            <a:fillRect/>
          </a:stretch>
        </p:blipFill>
        <p:spPr>
          <a:xfrm>
            <a:off x="5932025" y="395975"/>
            <a:ext cx="2901034" cy="4351551"/>
          </a:xfrm>
          <a:prstGeom prst="rect">
            <a:avLst/>
          </a:prstGeom>
          <a:noFill/>
          <a:ln>
            <a:noFill/>
          </a:ln>
          <a:effectLst>
            <a:outerShdw blurRad="942975" dist="19050" algn="bl" rotWithShape="0">
              <a:srgbClr val="000000">
                <a:alpha val="70000"/>
              </a:srgbClr>
            </a:outerShdw>
          </a:effectLst>
        </p:spPr>
      </p:pic>
      <p:sp>
        <p:nvSpPr>
          <p:cNvPr id="214" name="Google Shape;214;p24"/>
          <p:cNvSpPr txBox="1">
            <a:spLocks noGrp="1"/>
          </p:cNvSpPr>
          <p:nvPr>
            <p:ph type="sldNum" idx="12"/>
          </p:nvPr>
        </p:nvSpPr>
        <p:spPr>
          <a:xfrm>
            <a:off x="-51050" y="4756375"/>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sz="1400"/>
              <a:t>9</a:t>
            </a:fld>
            <a:endParaRPr sz="1400"/>
          </a:p>
        </p:txBody>
      </p:sp>
      <p:sp>
        <p:nvSpPr>
          <p:cNvPr id="215" name="Google Shape;215;p24"/>
          <p:cNvSpPr txBox="1"/>
          <p:nvPr/>
        </p:nvSpPr>
        <p:spPr>
          <a:xfrm>
            <a:off x="8423300" y="4718275"/>
            <a:ext cx="40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Nixie One"/>
                <a:ea typeface="Nixie One"/>
                <a:cs typeface="Nixie One"/>
                <a:sym typeface="Nixie One"/>
              </a:rPr>
              <a:t>[7]</a:t>
            </a:r>
            <a:endParaRPr>
              <a:latin typeface="Nixie One"/>
              <a:ea typeface="Nixie One"/>
              <a:cs typeface="Nixie One"/>
              <a:sym typeface="Nixie One"/>
            </a:endParaRPr>
          </a:p>
        </p:txBody>
      </p:sp>
    </p:spTree>
  </p:cSld>
  <p:clrMapOvr>
    <a:masterClrMapping/>
  </p:clrMapOvr>
</p:sld>
</file>

<file path=ppt/theme/theme1.xml><?xml version="1.0" encoding="utf-8"?>
<a:theme xmlns:a="http://schemas.openxmlformats.org/drawingml/2006/main" name="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2552</Words>
  <Application>Microsoft Office PowerPoint</Application>
  <PresentationFormat>On-screen Show (16:9)</PresentationFormat>
  <Paragraphs>229</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Nixie One</vt:lpstr>
      <vt:lpstr>Arial</vt:lpstr>
      <vt:lpstr>Roboto Slab Medium</vt:lpstr>
      <vt:lpstr>Roboto Slab</vt:lpstr>
      <vt:lpstr>Roboto Slab Black</vt:lpstr>
      <vt:lpstr>Times New Roman</vt:lpstr>
      <vt:lpstr>Verdana</vt:lpstr>
      <vt:lpstr>Impact</vt:lpstr>
      <vt:lpstr>Warwick template</vt:lpstr>
      <vt:lpstr>Autism Education in the Czech Republic</vt:lpstr>
      <vt:lpstr>What is Autism Spectrum Disorder?</vt:lpstr>
      <vt:lpstr>Applied Behavior Analysis Therapy</vt:lpstr>
      <vt:lpstr>Autism in the  Czech Republic</vt:lpstr>
      <vt:lpstr>Sponsor: Abaceda</vt:lpstr>
      <vt:lpstr>PowerPoint Presentation</vt:lpstr>
      <vt:lpstr>PowerPoint Presentation</vt:lpstr>
      <vt:lpstr>Objective 1:  Therapist Interviews</vt:lpstr>
      <vt:lpstr>Objective 2:  Caregiver Surveys</vt:lpstr>
      <vt:lpstr>Objective 3:  Develop Storyboard </vt:lpstr>
      <vt:lpstr>Deliverable Part 1: Video Recording</vt:lpstr>
      <vt:lpstr>Deliverable Part 2: Editing</vt:lpstr>
      <vt:lpstr>Acknowledgements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Autism Education in the Czech Republic</dc:title>
  <dc:creator>rek</dc:creator>
  <cp:lastModifiedBy>REK</cp:lastModifiedBy>
  <cp:revision>2</cp:revision>
  <dcterms:modified xsi:type="dcterms:W3CDTF">2021-10-13T02:52:06Z</dcterms:modified>
</cp:coreProperties>
</file>