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6"/>
  </p:notesMasterIdLst>
  <p:handoutMasterIdLst>
    <p:handoutMasterId r:id="rId57"/>
  </p:handoutMasterIdLst>
  <p:sldIdLst>
    <p:sldId id="411" r:id="rId2"/>
    <p:sldId id="491" r:id="rId3"/>
    <p:sldId id="385" r:id="rId4"/>
    <p:sldId id="492" r:id="rId5"/>
    <p:sldId id="466" r:id="rId6"/>
    <p:sldId id="478" r:id="rId7"/>
    <p:sldId id="497" r:id="rId8"/>
    <p:sldId id="479" r:id="rId9"/>
    <p:sldId id="473" r:id="rId10"/>
    <p:sldId id="496" r:id="rId11"/>
    <p:sldId id="480" r:id="rId12"/>
    <p:sldId id="428" r:id="rId13"/>
    <p:sldId id="429" r:id="rId14"/>
    <p:sldId id="430" r:id="rId15"/>
    <p:sldId id="431" r:id="rId16"/>
    <p:sldId id="433" r:id="rId17"/>
    <p:sldId id="481" r:id="rId18"/>
    <p:sldId id="482" r:id="rId19"/>
    <p:sldId id="435" r:id="rId20"/>
    <p:sldId id="436" r:id="rId21"/>
    <p:sldId id="437" r:id="rId22"/>
    <p:sldId id="438" r:id="rId23"/>
    <p:sldId id="439" r:id="rId24"/>
    <p:sldId id="493" r:id="rId25"/>
    <p:sldId id="401" r:id="rId26"/>
    <p:sldId id="402" r:id="rId27"/>
    <p:sldId id="404" r:id="rId28"/>
    <p:sldId id="447" r:id="rId29"/>
    <p:sldId id="403" r:id="rId30"/>
    <p:sldId id="405" r:id="rId31"/>
    <p:sldId id="494" r:id="rId32"/>
    <p:sldId id="495" r:id="rId33"/>
    <p:sldId id="441" r:id="rId34"/>
    <p:sldId id="406" r:id="rId35"/>
    <p:sldId id="386" r:id="rId36"/>
    <p:sldId id="396" r:id="rId37"/>
    <p:sldId id="407" r:id="rId38"/>
    <p:sldId id="399" r:id="rId39"/>
    <p:sldId id="464" r:id="rId40"/>
    <p:sldId id="465" r:id="rId41"/>
    <p:sldId id="371" r:id="rId42"/>
    <p:sldId id="455" r:id="rId43"/>
    <p:sldId id="462" r:id="rId44"/>
    <p:sldId id="456" r:id="rId45"/>
    <p:sldId id="457" r:id="rId46"/>
    <p:sldId id="458" r:id="rId47"/>
    <p:sldId id="461" r:id="rId48"/>
    <p:sldId id="488" r:id="rId49"/>
    <p:sldId id="489" r:id="rId50"/>
    <p:sldId id="486" r:id="rId51"/>
    <p:sldId id="498" r:id="rId52"/>
    <p:sldId id="499" r:id="rId53"/>
    <p:sldId id="490" r:id="rId54"/>
    <p:sldId id="487" r:id="rId5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33CC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912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526508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smtClean="0"/>
              <a:t>Advanced Computer Networks         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670524" cy="381000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27975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 </a:t>
            </a: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Computer Networks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Simplified Arabic Fixed" pitchFamily="49" charset="-78"/>
              </a:rPr>
              <a:t>D12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</a:t>
            </a:r>
            <a:r>
              <a:rPr lang="en-US" sz="1800" dirty="0" smtClean="0"/>
              <a:t>includes </a:t>
            </a:r>
            <a:r>
              <a:rPr lang="en-US" sz="1800" dirty="0" smtClean="0"/>
              <a:t>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10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000100" y="6429396"/>
            <a:ext cx="7143800" cy="403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Computer Networks         </a:t>
            </a:r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Sensor Networks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5915000" cy="3888432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</a:t>
            </a:r>
            <a:r>
              <a:rPr lang="en-US" dirty="0" smtClean="0"/>
              <a:t>moisture.</a:t>
            </a:r>
            <a:endParaRPr lang="en-US" dirty="0" smtClean="0"/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</a:t>
            </a:r>
            <a:r>
              <a:rPr lang="en-US" dirty="0" smtClean="0"/>
              <a:t>(roaming Base station) collects </a:t>
            </a:r>
            <a:r>
              <a:rPr lang="en-US" dirty="0" smtClean="0"/>
              <a:t>the </a:t>
            </a:r>
            <a:r>
              <a:rPr lang="en-US" dirty="0" smtClean="0"/>
              <a:t>data.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5529426"/>
            <a:ext cx="2952328" cy="70788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Richard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Intel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Corpora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tion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smtClean="0"/>
              <a:t>Advanced Computer Networks         Wireless Sensor Networks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</a:t>
            </a:r>
            <a:r>
              <a:rPr lang="en-US" sz="1800" b="1" dirty="0">
                <a:solidFill>
                  <a:srgbClr val="0033CC"/>
                </a:solidFill>
              </a:rPr>
              <a:t>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ensor </a:t>
            </a:r>
            <a:r>
              <a:rPr lang="en-US" sz="1800" b="1" dirty="0">
                <a:solidFill>
                  <a:srgbClr val="0033CC"/>
                </a:solidFill>
              </a:rPr>
              <a:t>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80728"/>
            <a:ext cx="3974033" cy="5328713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S-MAC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effectLst/>
              </a:rPr>
              <a:t> 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transmitters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146" name="Picture 2" descr="C:\Users\rek\Desktop\beecham_research_internet_of_thin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50734" cy="51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Interoperability at the IPv6 layer</a:t>
            </a:r>
          </a:p>
          <a:p>
            <a:pPr lvl="1"/>
            <a:r>
              <a:rPr lang="en-US" dirty="0" err="1" smtClean="0"/>
              <a:t>Contiki</a:t>
            </a:r>
            <a:r>
              <a:rPr lang="en-US" dirty="0" smtClean="0"/>
              <a:t> OS provides IPv6 </a:t>
            </a:r>
            <a:r>
              <a:rPr lang="en-US" dirty="0"/>
              <a:t>R</a:t>
            </a:r>
            <a:r>
              <a:rPr lang="en-US" dirty="0" smtClean="0"/>
              <a:t>eady stack.</a:t>
            </a:r>
          </a:p>
          <a:p>
            <a:pPr marL="0" indent="0">
              <a:buNone/>
            </a:pPr>
            <a:r>
              <a:rPr lang="en-US" dirty="0" smtClean="0"/>
              <a:t>2. Interoperability at the routing layer</a:t>
            </a:r>
          </a:p>
          <a:p>
            <a:pPr lvl="1"/>
            <a:r>
              <a:rPr lang="en-US" dirty="0" smtClean="0"/>
              <a:t>Interoperability between RPL implementations in </a:t>
            </a:r>
            <a:r>
              <a:rPr lang="en-US" dirty="0" err="1" smtClean="0"/>
              <a:t>Contiki</a:t>
            </a:r>
            <a:r>
              <a:rPr lang="en-US" dirty="0" smtClean="0"/>
              <a:t> and </a:t>
            </a:r>
            <a:r>
              <a:rPr lang="en-US" dirty="0" err="1" smtClean="0"/>
              <a:t>TinyOS</a:t>
            </a:r>
            <a:r>
              <a:rPr lang="en-US" dirty="0" smtClean="0"/>
              <a:t> have been demonstrated.</a:t>
            </a:r>
          </a:p>
          <a:p>
            <a:pPr marL="0" indent="0">
              <a:buNone/>
            </a:pPr>
            <a:r>
              <a:rPr lang="en-US" dirty="0" smtClean="0"/>
              <a:t>3. low-power interoperability</a:t>
            </a:r>
          </a:p>
          <a:p>
            <a:pPr lvl="1"/>
            <a:r>
              <a:rPr lang="en-US" dirty="0" smtClean="0"/>
              <a:t>Radios must be efficiently duty cycled.</a:t>
            </a:r>
          </a:p>
          <a:p>
            <a:pPr lvl="1"/>
            <a:r>
              <a:rPr lang="en-US" dirty="0" smtClean="0">
                <a:solidFill>
                  <a:srgbClr val="990033"/>
                </a:solidFill>
              </a:rPr>
              <a:t>Not yet done!!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</a:t>
            </a:r>
            <a:r>
              <a:rPr lang="en-US" dirty="0" err="1" smtClean="0"/>
              <a:t>IoT</a:t>
            </a:r>
            <a:r>
              <a:rPr lang="en-US" dirty="0" smtClean="0"/>
              <a:t> Interoperability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9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smtClean="0"/>
              <a:t>of </a:t>
            </a:r>
            <a:r>
              <a:rPr lang="en-US" dirty="0" smtClean="0"/>
              <a:t>Things Stack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</a:t>
            </a:r>
            <a:r>
              <a:rPr lang="en-US" dirty="0" smtClean="0">
                <a:effectLst/>
              </a:rPr>
              <a:t>LPL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</a:t>
            </a:r>
            <a:r>
              <a:rPr lang="en-US" dirty="0" smtClean="0"/>
              <a:t> -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916316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96336" y="5837202"/>
            <a:ext cx="1412566" cy="40011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00000"/>
                </a:solidFill>
                <a:latin typeface="+mj-lt"/>
              </a:rPr>
              <a:t>Katz et al.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36296" y="1675656"/>
            <a:ext cx="1490464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</a:rPr>
              <a:t>Thousands of sensors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800000"/>
                </a:solidFill>
              </a:rPr>
              <a:t>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Berkeley campus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444208" y="1988840"/>
            <a:ext cx="504056" cy="86409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66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8566786" cy="2592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</a:t>
            </a:r>
            <a:r>
              <a:rPr lang="en-US" dirty="0" smtClean="0"/>
              <a:t>GPS.</a:t>
            </a:r>
            <a:endParaRPr lang="en-US" dirty="0" smtClean="0"/>
          </a:p>
          <a:p>
            <a:pPr eaLnBrk="1" hangingPunct="1"/>
            <a:r>
              <a:rPr lang="en-US" dirty="0" smtClean="0"/>
              <a:t>Use peer-to peer info </a:t>
            </a:r>
            <a:r>
              <a:rPr lang="en-US" dirty="0" smtClean="0"/>
              <a:t>communication.</a:t>
            </a:r>
            <a:endParaRPr lang="en-US" dirty="0" smtClean="0"/>
          </a:p>
          <a:p>
            <a:pPr eaLnBrk="1" hangingPunct="1"/>
            <a:r>
              <a:rPr lang="en-US" dirty="0"/>
              <a:t>M</a:t>
            </a:r>
            <a:r>
              <a:rPr lang="en-US" dirty="0" smtClean="0"/>
              <a:t>onitor </a:t>
            </a:r>
            <a:r>
              <a:rPr lang="en-US" dirty="0" smtClean="0"/>
              <a:t>zebra movement in </a:t>
            </a:r>
            <a:r>
              <a:rPr lang="en-US" dirty="0" smtClean="0"/>
              <a:t>Kenya.</a:t>
            </a:r>
            <a:endParaRPr lang="en-US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48781" y="5406315"/>
            <a:ext cx="3106941" cy="83099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  <a:latin typeface="+mn-lt"/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  <a:latin typeface="+mn-lt"/>
              </a:rPr>
              <a:t>Martonosi</a:t>
            </a:r>
            <a:endParaRPr lang="en-US" dirty="0" smtClean="0">
              <a:solidFill>
                <a:srgbClr val="800000"/>
              </a:solidFill>
              <a:latin typeface="+mn-lt"/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  <a:latin typeface="+mn-lt"/>
              </a:rPr>
              <a:t>Princeton 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5496</TotalTime>
  <Words>2041</Words>
  <Application>Microsoft Office PowerPoint</Application>
  <PresentationFormat>On-screen Show (4:3)</PresentationFormat>
  <Paragraphs>403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Revised_Master</vt:lpstr>
      <vt:lpstr>Wireless Sensor Networks (WSNs)</vt:lpstr>
      <vt:lpstr>WSN Outline</vt:lpstr>
      <vt:lpstr>Wireless Sensor Networks</vt:lpstr>
      <vt:lpstr>WSN Outline</vt:lpstr>
      <vt:lpstr>WSN Applications</vt:lpstr>
      <vt:lpstr>WSN Applications</vt:lpstr>
      <vt:lpstr>LoCal - Smart Grid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Internet of Things (IoT)</vt:lpstr>
      <vt:lpstr>Steps for IoT Interoperability</vt:lpstr>
      <vt:lpstr>Internet of Things Stack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216</cp:revision>
  <dcterms:created xsi:type="dcterms:W3CDTF">2004-01-21T20:05:10Z</dcterms:created>
  <dcterms:modified xsi:type="dcterms:W3CDTF">2012-04-13T13:37:31Z</dcterms:modified>
</cp:coreProperties>
</file>