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6" r:id="rId2"/>
    <p:sldId id="370" r:id="rId3"/>
    <p:sldId id="368" r:id="rId4"/>
    <p:sldId id="369" r:id="rId5"/>
    <p:sldId id="371" r:id="rId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33"/>
    <a:srgbClr val="008000"/>
    <a:srgbClr val="003366"/>
    <a:srgbClr val="CC0000"/>
    <a:srgbClr val="FFFF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30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41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90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060848"/>
            <a:ext cx="8462993" cy="3004386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CS4516 </a:t>
            </a:r>
            <a: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D12</a:t>
            </a:r>
            <a:b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</a:t>
            </a:r>
            <a: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</a:t>
            </a:r>
            <a:b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92828" y="5661248"/>
            <a:ext cx="6143668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Professor Bob Kinicki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rek@cs.wpi.edu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2500330"/>
          </a:xfrm>
        </p:spPr>
        <p:txBody>
          <a:bodyPr/>
          <a:lstStyle/>
          <a:p>
            <a:pPr>
              <a:defRPr/>
            </a:pP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Objectives</a:t>
            </a: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43174" y="5643578"/>
            <a:ext cx="6500825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D12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11424"/>
            <a:ext cx="8712968" cy="465388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	To fill holes in computer networks  	concepts not covered in CS3516 	during </a:t>
            </a:r>
            <a:r>
              <a:rPr lang="en-US" dirty="0" smtClean="0"/>
              <a:t>B10 </a:t>
            </a:r>
            <a:r>
              <a:rPr lang="en-US" dirty="0" smtClean="0"/>
              <a:t>and </a:t>
            </a:r>
            <a:r>
              <a:rPr lang="en-US" dirty="0" smtClean="0"/>
              <a:t>B11.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	To provide more in-depth treatment 	of some networking concepts.</a:t>
            </a:r>
          </a:p>
          <a:p>
            <a:pPr marL="514350" indent="-514350">
              <a:buNone/>
            </a:pPr>
            <a:r>
              <a:rPr lang="en-US" dirty="0" smtClean="0"/>
              <a:t>3. 	To develop an understanding of 	modern network architectures from 	a 	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design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performance</a:t>
            </a:r>
            <a:r>
              <a:rPr lang="en-US" dirty="0"/>
              <a:t> </a:t>
            </a:r>
            <a:r>
              <a:rPr lang="en-US" dirty="0" smtClean="0"/>
              <a:t>perspectives.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440"/>
            <a:ext cx="8229600" cy="436584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		To further clarify </a:t>
            </a:r>
            <a:r>
              <a:rPr lang="en-US" dirty="0"/>
              <a:t>networking </a:t>
            </a:r>
            <a:r>
              <a:rPr lang="en-US" dirty="0" smtClean="0"/>
              <a:t>	terminology.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5. 		To cover </a:t>
            </a:r>
            <a:r>
              <a:rPr lang="en-US" dirty="0" smtClean="0">
                <a:solidFill>
                  <a:srgbClr val="990033"/>
                </a:solidFill>
              </a:rPr>
              <a:t>Physical Layer </a:t>
            </a:r>
            <a:r>
              <a:rPr lang="en-US" dirty="0" smtClean="0"/>
              <a:t>topics.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/>
              <a:t>6</a:t>
            </a:r>
            <a:r>
              <a:rPr lang="en-US" dirty="0" smtClean="0"/>
              <a:t>. 		To provide an opportunity to do 	more socket network programming 	using </a:t>
            </a:r>
            <a:r>
              <a:rPr lang="en-US" dirty="0" smtClean="0">
                <a:latin typeface="Comic Sans MS" pitchFamily="66" charset="0"/>
              </a:rPr>
              <a:t>TCP/IP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/>
              <a:t>7</a:t>
            </a:r>
            <a:r>
              <a:rPr lang="en-US" dirty="0" smtClean="0"/>
              <a:t>. 		To give the students experience 	working in programming teams.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/>
              <a:t>8. </a:t>
            </a:r>
            <a:r>
              <a:rPr lang="en-US" dirty="0" smtClean="0"/>
              <a:t>		To </a:t>
            </a:r>
            <a:r>
              <a:rPr lang="en-US" dirty="0"/>
              <a:t>expose students to emerging </a:t>
            </a:r>
            <a:r>
              <a:rPr lang="en-US" dirty="0" smtClean="0"/>
              <a:t>  	technologies </a:t>
            </a:r>
            <a:r>
              <a:rPr lang="en-US" dirty="0">
                <a:solidFill>
                  <a:schemeClr val="accent2"/>
                </a:solidFill>
              </a:rPr>
              <a:t>(particularly wireless </a:t>
            </a:r>
            <a:r>
              <a:rPr lang="en-US" dirty="0" smtClean="0">
                <a:solidFill>
                  <a:schemeClr val="accent2"/>
                </a:solidFill>
              </a:rPr>
              <a:t>	networks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and their potential </a:t>
            </a:r>
            <a:r>
              <a:rPr lang="en-US" dirty="0" smtClean="0"/>
              <a:t>	impact</a:t>
            </a:r>
            <a:r>
              <a:rPr lang="en-US" dirty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smtClean="0"/>
              <a:t>9. 		To provide a wireless sensor 	programming experience using 	</a:t>
            </a:r>
            <a:r>
              <a:rPr lang="en-US" dirty="0" err="1" smtClean="0">
                <a:solidFill>
                  <a:srgbClr val="008000"/>
                </a:solidFill>
              </a:rPr>
              <a:t>TelosB</a:t>
            </a:r>
            <a:r>
              <a:rPr lang="en-US" dirty="0" smtClean="0">
                <a:solidFill>
                  <a:srgbClr val="008000"/>
                </a:solidFill>
              </a:rPr>
              <a:t> motes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10. To introduce </a:t>
            </a:r>
            <a:r>
              <a:rPr lang="en-US" dirty="0" smtClean="0">
                <a:solidFill>
                  <a:srgbClr val="0033CC"/>
                </a:solidFill>
              </a:rPr>
              <a:t>network security  </a:t>
            </a:r>
            <a:r>
              <a:rPr lang="en-US" dirty="0" smtClean="0"/>
              <a:t>	topics.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14232"/>
      </p:ext>
    </p:extLst>
  </p:cSld>
  <p:clrMapOvr>
    <a:masterClrMapping/>
  </p:clrMapOvr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2717</TotalTime>
  <Words>43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Revised_Master</vt:lpstr>
      <vt:lpstr>CS4516 D12 Advanced  Computer Networks </vt:lpstr>
      <vt:lpstr>Course Objectives</vt:lpstr>
      <vt:lpstr>Course Objectives</vt:lpstr>
      <vt:lpstr>Course Objectives</vt:lpstr>
      <vt:lpstr>Course Objectives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120</cp:revision>
  <dcterms:created xsi:type="dcterms:W3CDTF">2004-01-21T20:05:10Z</dcterms:created>
  <dcterms:modified xsi:type="dcterms:W3CDTF">2012-03-01T21:39:43Z</dcterms:modified>
</cp:coreProperties>
</file>