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411" r:id="rId2"/>
    <p:sldId id="452" r:id="rId3"/>
    <p:sldId id="385" r:id="rId4"/>
    <p:sldId id="453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6" r:id="rId18"/>
    <p:sldId id="401" r:id="rId19"/>
    <p:sldId id="402" r:id="rId20"/>
    <p:sldId id="404" r:id="rId21"/>
    <p:sldId id="447" r:id="rId22"/>
    <p:sldId id="403" r:id="rId23"/>
    <p:sldId id="405" r:id="rId24"/>
    <p:sldId id="448" r:id="rId25"/>
    <p:sldId id="441" r:id="rId26"/>
    <p:sldId id="406" r:id="rId27"/>
    <p:sldId id="386" r:id="rId28"/>
    <p:sldId id="396" r:id="rId29"/>
    <p:sldId id="407" r:id="rId30"/>
    <p:sldId id="399" r:id="rId31"/>
    <p:sldId id="370" r:id="rId32"/>
    <p:sldId id="371" r:id="rId33"/>
    <p:sldId id="455" r:id="rId34"/>
    <p:sldId id="462" r:id="rId35"/>
    <p:sldId id="456" r:id="rId36"/>
    <p:sldId id="457" r:id="rId37"/>
    <p:sldId id="458" r:id="rId38"/>
    <p:sldId id="459" r:id="rId39"/>
    <p:sldId id="460" r:id="rId40"/>
    <p:sldId id="461" r:id="rId41"/>
    <p:sldId id="449" r:id="rId42"/>
    <p:sldId id="454" r:id="rId43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33CC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6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302" y="-78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4/11/2011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4/11/2011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13F7-188C-4DD5-A807-19F1CDB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7A1-227A-4EF8-8CF3-22B2CC1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Advanced Computer Networks         Wireless Sensor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fld id="{65395B55-8986-4B1F-BAEF-43139012F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EC51-18CE-4219-8E4B-15920968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CCC9-7E5A-4C2B-8DAE-B25DC60D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E88-3540-4CD8-8F81-62CF385B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C60-A592-4AF4-983A-A554A05A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33E-EC88-48D1-A34A-F06F008A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7F4B-3A05-4865-A71F-261868F7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35C-D659-4CFD-8AD0-FC96DE57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80C-1F53-42DB-9671-DA155176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 Computer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5E007-834B-4E56-B8EC-0F14EA93242E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7000924" cy="381000"/>
          </a:xfrm>
        </p:spPr>
        <p:txBody>
          <a:bodyPr/>
          <a:lstStyle/>
          <a:p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226DA-07DD-414A-89AD-773BB8040F55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53425" cy="719137"/>
          </a:xfrm>
        </p:spPr>
        <p:txBody>
          <a:bodyPr/>
          <a:lstStyle/>
          <a:p>
            <a:r>
              <a:rPr lang="en-US" sz="4000" dirty="0"/>
              <a:t>Soil Moisture Data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600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Red = 12”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Green= 24”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Note delay deeper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More frequent, shorter watering keeps water shallow</a:t>
            </a:r>
          </a:p>
        </p:txBody>
      </p:sp>
      <p:pic>
        <p:nvPicPr>
          <p:cNvPr id="193540" name="Picture 4" descr="Mote6daySMData"/>
          <p:cNvPicPr>
            <a:picLocks noChangeAspect="1" noChangeArrowheads="1"/>
          </p:cNvPicPr>
          <p:nvPr/>
        </p:nvPicPr>
        <p:blipFill>
          <a:blip r:embed="rId2" cstate="print"/>
          <a:srcRect t="67143"/>
          <a:stretch>
            <a:fillRect/>
          </a:stretch>
        </p:blipFill>
        <p:spPr bwMode="auto">
          <a:xfrm>
            <a:off x="1022350" y="1052513"/>
            <a:ext cx="6934200" cy="322897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7D96C-F606-4037-A80B-77B7EC811D5D}" type="slidenum">
              <a:rPr lang="en-US"/>
              <a:pPr/>
              <a:t>12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40FB4-18EF-42BC-86A7-446D433C1B69}" type="slidenum">
              <a:rPr lang="en-US"/>
              <a:pPr/>
              <a:t>13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AE2A6-E771-4489-8134-5FF9792CCB6F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05305-EB74-46D6-9254-517D0E62349E}" type="slidenum">
              <a:rPr lang="en-US"/>
              <a:pPr/>
              <a:t>15</a:t>
            </a:fld>
            <a:endParaRPr lang="en-US"/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2F731-4222-4856-8BC4-0C79BE82F081}" type="slidenum">
              <a:rPr lang="en-US"/>
              <a:pPr/>
              <a:t>16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C8EE5-D1AD-471E-B4AB-F75A312441C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F9EB-C196-4515-BC8B-E3F90F16BF3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Introduction, 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30145-5DF4-4BAE-9088-CDDF2A9C610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2FEB-6CE6-4C5A-840E-4BEB9F0E99B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Schedule contention periods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LPL (Low Power Listening)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13252-5176-46D2-93A8-8428EE39AF1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9E007-47E3-4701-8AD1-B67F8B939E7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E2865F-1C1C-4F79-9180-74C61237526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82FD-2228-4DBB-AC39-BA80E168BCD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40B6-416C-4AA7-8709-7AFF69536F0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725B9-B45E-48F6-B871-C956F7FF41A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95400"/>
            <a:ext cx="8893175" cy="4797425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1997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1998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NPSM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2003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EMACs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TRAMA  Sift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2004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BMAC 	DMAC     DSMAC   LMAC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WiseMAC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PMAC 	ZMAC	     SP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SCP-MAC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  <a:r>
              <a:rPr lang="en-US" sz="2400" dirty="0" smtClean="0"/>
              <a:t>	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Crankshaft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2008</a:t>
            </a: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  </a:t>
            </a:r>
            <a:r>
              <a:rPr lang="en-US" sz="2400" dirty="0" smtClean="0">
                <a:effectLst/>
              </a:rPr>
              <a:t>BAS-MAC</a:t>
            </a:r>
            <a:endParaRPr lang="en-US" sz="240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BE887-1EF2-4763-A368-80825268F39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SMAC, TMAC</a:t>
            </a:r>
            <a:r>
              <a:rPr lang="en-US" sz="2800" dirty="0" smtClean="0"/>
              <a:t>, DMAC,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BMAC, </a:t>
            </a:r>
            <a:r>
              <a:rPr lang="en-US" sz="2800" dirty="0" err="1" smtClean="0">
                <a:effectLst/>
              </a:rPr>
              <a:t>WiseMAC</a:t>
            </a:r>
            <a:endParaRPr lang="en-US" sz="2800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Cross-Layering</a:t>
            </a:r>
            <a:r>
              <a:rPr lang="en-US" sz="2800" dirty="0" smtClean="0"/>
              <a:t>: SP, BSD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</a:t>
            </a:r>
            <a:r>
              <a:rPr lang="en-US" sz="3600" dirty="0" smtClean="0"/>
              <a:t>frames are fragmented and transmitted as a burst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F185F-7B54-47F9-912C-4EC3F4F05A8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BF3F4-CCF5-4A93-B47C-EA4091D7741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</a:t>
            </a:r>
            <a:r>
              <a:rPr lang="en-US" sz="4000" dirty="0" smtClean="0"/>
              <a:t>T-MAC</a:t>
            </a:r>
            <a:r>
              <a:rPr lang="en-US" sz="4000" dirty="0" smtClean="0"/>
              <a:t>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DEB6C7-880A-4004-AAAC-2CA4F341A88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739444-B5FC-4C28-93B0-A230C55E63C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Scheduled Channel Polling</a:t>
            </a:r>
            <a:br>
              <a:rPr lang="en-US" sz="3200" smtClean="0"/>
            </a:br>
            <a:r>
              <a:rPr lang="en-US" sz="3200" smtClean="0"/>
              <a:t>(SCP-MAC)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With channel polling (the </a:t>
            </a:r>
            <a:r>
              <a:rPr lang="en-US" dirty="0" smtClean="0">
                <a:solidFill>
                  <a:srgbClr val="990033"/>
                </a:solidFill>
              </a:rPr>
              <a:t>LPL scheme</a:t>
            </a:r>
            <a:r>
              <a:rPr lang="en-US" dirty="0" smtClean="0"/>
              <a:t>), receiver efficiency is gained through cost to sender.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LPLs are very sensitive to tuning for neighborhood size and traffic rate.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By synchronizing channel polling times of all neighbors, long preambles are eliminated and ultra-low duty cycles (below the LPL 1-2% limits) are possible.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BCC8C8-7D49-4505-93C4-C520BC86A69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Scheduled Channel Polling</a:t>
            </a:r>
            <a:br>
              <a:rPr lang="en-US" sz="3200" smtClean="0"/>
            </a:br>
            <a:r>
              <a:rPr lang="en-US" sz="3200" smtClean="0"/>
              <a:t>(SCP-MAC)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issue is knowing my neighbors’ schedule information.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SCP piggybacks schedule info on data packets when possible or a node broadcasts its schedule in a </a:t>
            </a:r>
            <a:r>
              <a:rPr lang="en-US" dirty="0" smtClean="0">
                <a:solidFill>
                  <a:srgbClr val="990033"/>
                </a:solidFill>
              </a:rPr>
              <a:t>SYNC</a:t>
            </a:r>
            <a:r>
              <a:rPr lang="en-US" dirty="0" smtClean="0"/>
              <a:t> packet in synch period (as in SMAC)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Knowing schedules </a:t>
            </a:r>
            <a:r>
              <a:rPr lang="en-US" dirty="0" smtClean="0">
                <a:sym typeface="Wingdings" pitchFamily="2" charset="2"/>
              </a:rPr>
              <a:t> short wakeup tone.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ym typeface="Wingdings" pitchFamily="2" charset="2"/>
              </a:rPr>
              <a:t>Optimal synchronization reduces overhearing.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6B86A-1599-4FD1-AB19-F9E1D2DD655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Table I from WSN Survey Paper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266825"/>
            <a:ext cx="6953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>
                <a:solidFill>
                  <a:srgbClr val="990033"/>
                </a:solidFill>
              </a:rPr>
              <a:t>SMAC, TMAC, LPL, </a:t>
            </a:r>
            <a:r>
              <a:rPr lang="en-US" dirty="0" smtClean="0">
                <a:solidFill>
                  <a:srgbClr val="990033"/>
                </a:solidFill>
                <a:effectLst/>
              </a:rPr>
              <a:t>SCP-MAC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9C8C4-D035-490F-9CB4-66E8AC8AC408}" type="slidenum">
              <a:rPr lang="en-US"/>
              <a:pPr/>
              <a:t>5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91ECA-EA73-4C82-9316-E6AF21004EEB}" type="slidenum">
              <a:rPr lang="en-US"/>
              <a:pPr/>
              <a:t>6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E2C34-9B17-46EF-9E8C-9F833DE35714}" type="slidenum">
              <a:rPr lang="en-US"/>
              <a:pPr/>
              <a:t>7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E2395-0ECF-4277-A1BC-8F5747FC8DE0}" type="slidenum">
              <a:rPr lang="en-US"/>
              <a:pPr/>
              <a:t>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2 month max battery life now with 10 minute sampling interval  </a:t>
            </a:r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54BC3-7792-4E70-8F3C-C096C600A0DA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895350"/>
          </a:xfrm>
        </p:spPr>
        <p:txBody>
          <a:bodyPr/>
          <a:lstStyle/>
          <a:p>
            <a:r>
              <a:rPr lang="en-US"/>
              <a:t>Vineyard Mote Prototype</a:t>
            </a:r>
          </a:p>
        </p:txBody>
      </p:sp>
      <p:pic>
        <p:nvPicPr>
          <p:cNvPr id="173059" name="Picture 3" descr="Mote40S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4876800" cy="3657600"/>
          </a:xfrm>
          <a:prstGeom prst="rect">
            <a:avLst/>
          </a:prstGeom>
          <a:noFill/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74725" y="5013325"/>
            <a:ext cx="404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433MHz Mica2dot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Solar power supply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Up to 6 resistive sensor inputs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4957</TotalTime>
  <Words>1626</Words>
  <Application>Microsoft Office PowerPoint</Application>
  <PresentationFormat>On-screen Show (4:3)</PresentationFormat>
  <Paragraphs>280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Revised_Master</vt:lpstr>
      <vt:lpstr>Wireless Sensor Networks (WSNs)</vt:lpstr>
      <vt:lpstr>WSN Outline</vt:lpstr>
      <vt:lpstr>Wireless Sensor Networks</vt:lpstr>
      <vt:lpstr>WSN Outline</vt:lpstr>
      <vt:lpstr>Camalie Vineyards</vt:lpstr>
      <vt:lpstr>Water in the Vineyard</vt:lpstr>
      <vt:lpstr>Vineyard Installation</vt:lpstr>
      <vt:lpstr>Power Supply </vt:lpstr>
      <vt:lpstr>Vineyard Mote Prototype</vt:lpstr>
      <vt:lpstr>Network Maps</vt:lpstr>
      <vt:lpstr>Soil Moisture Data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Outline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Scheduled Channel Polling (SCP-MAC)</vt:lpstr>
      <vt:lpstr>Scheduled Channel Polling (SCP-MAC)</vt:lpstr>
      <vt:lpstr>SCP-MAC</vt:lpstr>
      <vt:lpstr>Table I from WSN Survey Paper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180</cp:revision>
  <dcterms:created xsi:type="dcterms:W3CDTF">2004-01-21T20:05:10Z</dcterms:created>
  <dcterms:modified xsi:type="dcterms:W3CDTF">2011-04-12T01:44:41Z</dcterms:modified>
</cp:coreProperties>
</file>