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6" r:id="rId2"/>
    <p:sldId id="370" r:id="rId3"/>
    <p:sldId id="368" r:id="rId4"/>
    <p:sldId id="369" r:id="rId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8000"/>
    <a:srgbClr val="990033"/>
    <a:srgbClr val="003366"/>
    <a:srgbClr val="CC0000"/>
    <a:srgbClr val="FFFF00"/>
    <a:srgbClr val="0033CC"/>
    <a:srgbClr val="FF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1/4/2010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1/4/2010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CS4516 C10</a:t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8728" y="4357694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Professor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rek@cs.wpi.edu</a:t>
            </a:r>
            <a:endParaRPr 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43175" y="5643578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– Term C10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6766" cy="48006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To fill holes in computer networks  concepts not covered in CS3516 B09.</a:t>
            </a:r>
          </a:p>
          <a:p>
            <a:pPr marL="514350" indent="-514350">
              <a:buNone/>
            </a:pPr>
            <a:r>
              <a:rPr lang="en-US" dirty="0" smtClean="0"/>
              <a:t>2. To provide more in-depth treatment of some networking concepts.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smtClean="0"/>
              <a:t>To develop an understanding of modern network architectures from a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design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  <a:r>
              <a:rPr lang="en-US" dirty="0" smtClean="0"/>
              <a:t> perspective.</a:t>
            </a:r>
          </a:p>
          <a:p>
            <a:pPr marL="514350" indent="-514350">
              <a:buNone/>
            </a:pPr>
            <a:r>
              <a:rPr lang="en-US" dirty="0" smtClean="0"/>
              <a:t>4. To clarify </a:t>
            </a:r>
            <a:r>
              <a:rPr lang="en-US" dirty="0" smtClean="0"/>
              <a:t>networking </a:t>
            </a:r>
            <a:r>
              <a:rPr lang="en-US" dirty="0" smtClean="0"/>
              <a:t>terminology.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5. </a:t>
            </a:r>
            <a:r>
              <a:rPr lang="en-US" dirty="0" smtClean="0"/>
              <a:t>To provide an opportunity to do network programming using </a:t>
            </a:r>
            <a:r>
              <a:rPr lang="en-US" dirty="0" smtClean="0">
                <a:latin typeface="Comic Sans MS" pitchFamily="66" charset="0"/>
              </a:rPr>
              <a:t>TCP/IP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6. </a:t>
            </a:r>
            <a:r>
              <a:rPr lang="en-US" dirty="0" smtClean="0"/>
              <a:t>To give the students experience working in programming teams.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7. To </a:t>
            </a:r>
            <a:r>
              <a:rPr lang="en-US" dirty="0" smtClean="0"/>
              <a:t>provide a </a:t>
            </a:r>
            <a:r>
              <a:rPr lang="en-US" dirty="0" smtClean="0"/>
              <a:t>wireless sensor programming experience using </a:t>
            </a:r>
            <a:r>
              <a:rPr lang="en-US" dirty="0" err="1" smtClean="0">
                <a:solidFill>
                  <a:srgbClr val="008000"/>
                </a:solidFill>
              </a:rPr>
              <a:t>TelosB</a:t>
            </a:r>
            <a:r>
              <a:rPr lang="en-US" dirty="0" smtClean="0">
                <a:solidFill>
                  <a:srgbClr val="008000"/>
                </a:solidFill>
              </a:rPr>
              <a:t> motes</a:t>
            </a:r>
            <a:r>
              <a:rPr lang="en-US" dirty="0" smtClean="0"/>
              <a:t>.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8. To </a:t>
            </a:r>
            <a:r>
              <a:rPr lang="en-US" dirty="0" smtClean="0"/>
              <a:t>expose students to emerging </a:t>
            </a:r>
            <a:r>
              <a:rPr lang="en-US" dirty="0" smtClean="0"/>
              <a:t>technologies </a:t>
            </a:r>
            <a:r>
              <a:rPr lang="en-US" dirty="0" smtClean="0"/>
              <a:t>and their potential impact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2697</TotalTime>
  <Words>132</Words>
  <Application>Microsoft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Revised_Master</vt:lpstr>
      <vt:lpstr>CS4516 C10 Advanced Computer Networks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116</cp:revision>
  <dcterms:created xsi:type="dcterms:W3CDTF">2004-01-21T20:05:10Z</dcterms:created>
  <dcterms:modified xsi:type="dcterms:W3CDTF">2010-01-04T21:56:31Z</dcterms:modified>
</cp:coreProperties>
</file>