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9" r:id="rId3"/>
    <p:sldId id="370" r:id="rId4"/>
    <p:sldId id="371" r:id="rId5"/>
    <p:sldId id="372" r:id="rId6"/>
    <p:sldId id="373" r:id="rId7"/>
    <p:sldId id="375" r:id="rId8"/>
    <p:sldId id="376" r:id="rId9"/>
    <p:sldId id="377" r:id="rId10"/>
    <p:sldId id="378" r:id="rId11"/>
    <p:sldId id="368" r:id="rId12"/>
    <p:sldId id="379" r:id="rId13"/>
    <p:sldId id="380" r:id="rId14"/>
    <p:sldId id="381" r:id="rId15"/>
    <p:sldId id="382" r:id="rId16"/>
    <p:sldId id="383" r:id="rId17"/>
    <p:sldId id="385" r:id="rId18"/>
    <p:sldId id="386" r:id="rId19"/>
    <p:sldId id="384" r:id="rId2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33CC"/>
    <a:srgbClr val="990033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1/11/2010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Networks: Switching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date 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dirty="0" smtClean="0">
                <a:solidFill>
                  <a:srgbClr val="0033CC"/>
                </a:solidFill>
              </a:rPr>
              <a:t>Connection-Oriented </a:t>
            </a:r>
            <a:r>
              <a:rPr lang="en-US" sz="3600" dirty="0" smtClean="0">
                <a:solidFill>
                  <a:srgbClr val="0033CC"/>
                </a:solidFill>
              </a:rPr>
              <a:t>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</a:t>
            </a:r>
            <a:r>
              <a:rPr lang="en-US" dirty="0" smtClean="0"/>
              <a:t>SNA, ATM).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</a:t>
            </a:r>
            <a:r>
              <a:rPr lang="en-US" sz="3600" dirty="0" smtClean="0"/>
              <a:t>Virtual </a:t>
            </a:r>
            <a:r>
              <a:rPr lang="en-US" sz="3600" dirty="0" smtClean="0"/>
              <a:t>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5-45.Internetworking 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dirty="0" smtClean="0">
                <a:solidFill>
                  <a:srgbClr val="0033CC"/>
                </a:solidFill>
              </a:rPr>
              <a:t>Connectionless </a:t>
            </a:r>
            <a:r>
              <a:rPr lang="en-US" sz="3600" dirty="0" smtClean="0">
                <a:solidFill>
                  <a:srgbClr val="0033CC"/>
                </a:solidFill>
              </a:rPr>
              <a:t>Protocols</a:t>
            </a:r>
          </a:p>
          <a:p>
            <a:pPr algn="ctr">
              <a:buFontTx/>
              <a:buNone/>
            </a:pPr>
            <a:endParaRPr lang="en-US" dirty="0" smtClean="0"/>
          </a:p>
          <a:p>
            <a:r>
              <a:rPr lang="en-US" dirty="0" smtClean="0"/>
              <a:t>No set up is needed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Bifurcated and adaptive routing techniques are possible.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3917" y="1285860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600588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  <a:endParaRPr lang="en-US" dirty="0" smtClean="0"/>
          </a:p>
          <a:p>
            <a:pPr lvl="1"/>
            <a:r>
              <a:rPr lang="en-US" dirty="0" smtClean="0"/>
              <a:t>Each datagram packet may be individually routed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</a:t>
            </a:r>
            <a:r>
              <a:rPr lang="en-US" dirty="0" smtClean="0"/>
              <a:t>Circuit Routing</a:t>
            </a:r>
            <a:endParaRPr lang="en-US" dirty="0" smtClean="0"/>
          </a:p>
          <a:p>
            <a:pPr lvl="1"/>
            <a:r>
              <a:rPr lang="en-US" dirty="0" smtClean="0"/>
              <a:t>In virtual </a:t>
            </a:r>
            <a:r>
              <a:rPr lang="en-US" dirty="0" smtClean="0"/>
              <a:t>circuit, </a:t>
            </a:r>
            <a:r>
              <a:rPr lang="en-US" dirty="0" smtClean="0"/>
              <a:t>set up is required.</a:t>
            </a:r>
          </a:p>
          <a:p>
            <a:pPr lvl="1"/>
            <a:r>
              <a:rPr lang="en-US" dirty="0" smtClean="0"/>
              <a:t>All packets in a virtual circuit follow the same </a:t>
            </a:r>
            <a:r>
              <a:rPr lang="en-US" dirty="0" smtClean="0"/>
              <a:t>path through the network.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Networks: Switching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</a:t>
            </a:r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Networks: Switching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</a:t>
            </a:r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obsolete.</a:t>
            </a:r>
          </a:p>
          <a:p>
            <a:r>
              <a:rPr lang="en-US" sz="2800" dirty="0" smtClean="0"/>
              <a:t>Store-and- forward, datagram packet switching (IP routers) dominates the Internet.</a:t>
            </a:r>
          </a:p>
          <a:p>
            <a:r>
              <a:rPr lang="en-US" sz="2800" dirty="0" smtClean="0"/>
              <a:t>Cell switching and virtual circuits (ATM switches) still exists 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Switching, Message Switching, Packet Switching, Cell Switching</a:t>
            </a:r>
          </a:p>
          <a:p>
            <a:r>
              <a:rPr lang="en-US" dirty="0" smtClean="0"/>
              <a:t>Connection-Oriented versus </a:t>
            </a:r>
            <a:r>
              <a:rPr lang="en-US" dirty="0" smtClean="0"/>
              <a:t>Connectionless Protocols</a:t>
            </a:r>
            <a:endParaRPr lang="en-US" dirty="0" smtClean="0"/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</a:t>
            </a:r>
            <a:r>
              <a:rPr lang="en-US" sz="2800" dirty="0" smtClean="0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i="1" dirty="0" smtClean="0"/>
              <a:t>set up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i="1" dirty="0" smtClean="0"/>
              <a:t>before </a:t>
            </a:r>
            <a:r>
              <a:rPr lang="en-US" sz="2800" dirty="0" smtClean="0"/>
              <a:t>the information transfer takes place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(IMPS, nodes, routers, gateways, switches) along the path store the incoming block of data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</a:t>
            </a:r>
            <a:r>
              <a:rPr lang="en-US" sz="2800" dirty="0" smtClean="0"/>
              <a:t>inspected for errors, and retransmitted along the path to the </a:t>
            </a:r>
            <a:r>
              <a:rPr lang="en-US" sz="2800" dirty="0" smtClean="0"/>
              <a:t>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buffering </a:t>
            </a:r>
            <a:r>
              <a:rPr lang="en-US" dirty="0" smtClean="0">
                <a:latin typeface="Comic Sans MS" pitchFamily="66" charset="0"/>
              </a:rPr>
              <a:t>problems at the router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high mean delay </a:t>
            </a:r>
            <a:r>
              <a:rPr lang="en-US" dirty="0" smtClean="0">
                <a:latin typeface="Comic Sans MS" pitchFamily="66" charset="0"/>
              </a:rPr>
              <a:t>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packet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 packet is a variable length block of data with a fixed upper </a:t>
            </a:r>
            <a:r>
              <a:rPr lang="en-US" dirty="0" smtClean="0"/>
              <a:t>bound.</a:t>
            </a:r>
            <a:endParaRPr lang="en-US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</a:t>
            </a:r>
            <a:r>
              <a:rPr lang="en-US" sz="3200" dirty="0" smtClean="0"/>
              <a:t>packets </a:t>
            </a:r>
            <a:r>
              <a:rPr lang="en-US" dirty="0" smtClean="0"/>
              <a:t>improve</a:t>
            </a:r>
            <a:r>
              <a:rPr lang="en-US" sz="3200" dirty="0" smtClean="0"/>
              <a:t>s </a:t>
            </a:r>
            <a:r>
              <a:rPr lang="en-US" sz="3200" dirty="0" smtClean="0"/>
              <a:t>mean message  </a:t>
            </a:r>
            <a:r>
              <a:rPr lang="en-US" sz="3200" dirty="0" smtClean="0"/>
              <a:t>  delay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2749</TotalTime>
  <Words>640</Words>
  <Application>Microsoft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Revised_Master</vt:lpstr>
      <vt:lpstr> Point-to-Point Network Switching  </vt:lpstr>
      <vt:lpstr>Network Switching Outline</vt:lpstr>
      <vt:lpstr>Circuit Switching</vt:lpstr>
      <vt:lpstr>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Slide 17</vt:lpstr>
      <vt:lpstr>Slide 18</vt:lpstr>
      <vt:lpstr>Networking Switching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120</cp:revision>
  <dcterms:created xsi:type="dcterms:W3CDTF">2004-01-21T20:05:10Z</dcterms:created>
  <dcterms:modified xsi:type="dcterms:W3CDTF">2010-01-11T15:20:18Z</dcterms:modified>
</cp:coreProperties>
</file>