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370" r:id="rId3"/>
    <p:sldId id="368" r:id="rId4"/>
    <p:sldId id="371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80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10/25/2010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10/25/2010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14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55679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CS3516 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28" y="4357694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5" y="564357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6766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To introduce fundamental concepts  of computer network architecture.</a:t>
            </a:r>
          </a:p>
          <a:p>
            <a:pPr marL="514350" indent="-514350">
              <a:buNone/>
            </a:pPr>
            <a:r>
              <a:rPr lang="en-US" dirty="0" smtClean="0"/>
              <a:t>2. To provide a broad view of the full network </a:t>
            </a:r>
            <a:r>
              <a:rPr lang="en-US" dirty="0" smtClean="0"/>
              <a:t>stack and protocol suites.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3. To develop an understanding of </a:t>
            </a:r>
            <a:r>
              <a:rPr lang="en-US" dirty="0" smtClean="0">
                <a:solidFill>
                  <a:srgbClr val="0033CC"/>
                </a:solidFill>
              </a:rPr>
              <a:t>modern</a:t>
            </a:r>
            <a:r>
              <a:rPr lang="en-US" dirty="0" smtClean="0"/>
              <a:t> computer networks from a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 smtClean="0"/>
              <a:t> perspective.</a:t>
            </a:r>
          </a:p>
          <a:p>
            <a:pPr marL="514350" indent="-514350">
              <a:buNone/>
            </a:pPr>
            <a:r>
              <a:rPr lang="en-US" dirty="0" smtClean="0"/>
              <a:t>4. To expose students to standard networking terminology.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</a:t>
            </a:r>
            <a:r>
              <a:rPr lang="en-US" dirty="0"/>
              <a:t>To provide an opportunity to do network programming using </a:t>
            </a:r>
            <a:r>
              <a:rPr lang="en-US" dirty="0" smtClean="0">
                <a:latin typeface="Comic Sans MS" pitchFamily="66" charset="0"/>
              </a:rPr>
              <a:t>TCP/IP sockets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6. To </a:t>
            </a:r>
            <a:r>
              <a:rPr lang="en-US" dirty="0" smtClean="0"/>
              <a:t>introduce students to wireless and local area networks.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7. To discuss congestion and </a:t>
            </a:r>
            <a:r>
              <a:rPr lang="en-US" dirty="0" smtClean="0"/>
              <a:t>introduce security </a:t>
            </a:r>
            <a:r>
              <a:rPr lang="en-US" dirty="0" smtClean="0"/>
              <a:t>issues.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2750</TotalTime>
  <Words>116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CS3516 B10 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124</cp:revision>
  <dcterms:created xsi:type="dcterms:W3CDTF">2004-01-21T20:05:10Z</dcterms:created>
  <dcterms:modified xsi:type="dcterms:W3CDTF">2010-10-25T21:54:56Z</dcterms:modified>
</cp:coreProperties>
</file>