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7"/>
  </p:notesMasterIdLst>
  <p:handoutMasterIdLst>
    <p:handoutMasterId r:id="rId8"/>
  </p:handoutMasterIdLst>
  <p:sldIdLst>
    <p:sldId id="256" r:id="rId2"/>
    <p:sldId id="371" r:id="rId3"/>
    <p:sldId id="372" r:id="rId4"/>
    <p:sldId id="375" r:id="rId5"/>
    <p:sldId id="373" r:id="rId6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00"/>
    <a:srgbClr val="990033"/>
    <a:srgbClr val="003366"/>
    <a:srgbClr val="CC0000"/>
    <a:srgbClr val="008000"/>
    <a:srgbClr val="FFFF00"/>
    <a:srgbClr val="0033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2292" y="-384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11/1/2010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11/1/2010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2420888"/>
            <a:ext cx="8462993" cy="252028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Internet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Milestones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B10</a:t>
            </a:r>
            <a:endParaRPr lang="en-US" sz="36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997283"/>
              </p:ext>
            </p:extLst>
          </p:nvPr>
        </p:nvGraphicFramePr>
        <p:xfrm>
          <a:off x="1619672" y="1052265"/>
          <a:ext cx="6089235" cy="5617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5827"/>
                <a:gridCol w="630451"/>
                <a:gridCol w="4074868"/>
                <a:gridCol w="738089"/>
              </a:tblGrid>
              <a:tr h="1976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No.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Years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Milestone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Type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Kleinrock's packet switching dissertation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54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1969-72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Demonstration of ARPANET/first transmission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network email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54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1973-78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Ethernet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54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1974-78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TCP introduced then split into TCP/IP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cutover from NCP to TCP/IP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Name servers/ DNS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Morris worm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54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1990-92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ARPANET ceases/NSFNET commercialization (Internet)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Policy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WWW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evolution to MOSIAC (first browser)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Doom Game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Java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Amazon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eBay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54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1997-99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802.11 wireless standard/802.11b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Google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Abilene/ Internet2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Napster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Massive denial-of-service attack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Slammer Worm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Facebook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YouTube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Cellular 3G (CDMA/EVDO)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Iphone (smartphones)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APP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Top 25 Chronological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78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Top 10 Chronological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811846"/>
              </p:ext>
            </p:extLst>
          </p:nvPr>
        </p:nvGraphicFramePr>
        <p:xfrm>
          <a:off x="611560" y="1052739"/>
          <a:ext cx="7632848" cy="5300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9195"/>
                <a:gridCol w="1233162"/>
                <a:gridCol w="5570491"/>
              </a:tblGrid>
              <a:tr h="4526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No.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Years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Milestone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1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1969-72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Demonstration of ARPANET/first transmission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1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network email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1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1973-78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Ethernet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1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1974-78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TCP introduced then split into TCP/IP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80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1990-92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ARPANET </a:t>
                      </a:r>
                      <a:r>
                        <a:rPr lang="en-US" sz="2000" u="none" strike="noStrike" dirty="0" smtClean="0">
                          <a:effectLst/>
                        </a:rPr>
                        <a:t>ceases/commercialization to </a:t>
                      </a:r>
                      <a:r>
                        <a:rPr lang="en-US" sz="2000" u="none" strike="noStrike" dirty="0">
                          <a:effectLst/>
                        </a:rPr>
                        <a:t>(Internet)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1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WWW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1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1993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MOSIAC (first browser)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1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1997-99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802.11b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1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Massive denial-of-service attack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1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2007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Iphone</a:t>
                      </a:r>
                      <a:r>
                        <a:rPr lang="en-US" sz="2000" u="none" strike="noStrike" dirty="0">
                          <a:effectLst/>
                        </a:rPr>
                        <a:t>  (smartphones)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57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(</a:t>
            </a:r>
            <a:r>
              <a:rPr lang="en-US" dirty="0" err="1" smtClean="0"/>
              <a:t>rek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1. World Wide Web [1992]</a:t>
            </a:r>
          </a:p>
          <a:p>
            <a:pPr marL="0" indent="0">
              <a:buNone/>
            </a:pPr>
            <a:r>
              <a:rPr lang="en-US" sz="2800" dirty="0" smtClean="0"/>
              <a:t>2. TCP and IP protocol [1978]</a:t>
            </a:r>
          </a:p>
          <a:p>
            <a:pPr marL="0" indent="0">
              <a:buNone/>
            </a:pPr>
            <a:r>
              <a:rPr lang="en-US" sz="2800" dirty="0" smtClean="0"/>
              <a:t>3. Commercialization to Internet [1992]</a:t>
            </a:r>
          </a:p>
          <a:p>
            <a:pPr marL="0" indent="0">
              <a:buNone/>
            </a:pPr>
            <a:r>
              <a:rPr lang="en-US" sz="2800" dirty="0" smtClean="0"/>
              <a:t>4. </a:t>
            </a:r>
            <a:r>
              <a:rPr lang="en-US" sz="2800" dirty="0" err="1" smtClean="0"/>
              <a:t>Mosiac</a:t>
            </a:r>
            <a:r>
              <a:rPr lang="en-US" sz="2800" dirty="0" smtClean="0"/>
              <a:t> browser [1993]</a:t>
            </a:r>
          </a:p>
          <a:p>
            <a:pPr marL="0" indent="0">
              <a:buNone/>
            </a:pPr>
            <a:r>
              <a:rPr lang="en-US" sz="2800" dirty="0" smtClean="0"/>
              <a:t>5. 802.11b wireless protocol [1999]</a:t>
            </a:r>
          </a:p>
          <a:p>
            <a:pPr marL="0" indent="0">
              <a:buNone/>
            </a:pPr>
            <a:r>
              <a:rPr lang="en-US" sz="2800" dirty="0" smtClean="0"/>
              <a:t>6. </a:t>
            </a:r>
            <a:r>
              <a:rPr lang="en-US" sz="2800" dirty="0" err="1" smtClean="0"/>
              <a:t>Iphone</a:t>
            </a:r>
            <a:r>
              <a:rPr lang="en-US" sz="2800" dirty="0" smtClean="0"/>
              <a:t> [2007]</a:t>
            </a:r>
          </a:p>
          <a:p>
            <a:pPr marL="0" indent="0">
              <a:buSzPct val="100000"/>
              <a:buNone/>
            </a:pPr>
            <a:r>
              <a:rPr lang="en-US" sz="2800" dirty="0" smtClean="0"/>
              <a:t>7. ARPANET demonstration [1972]</a:t>
            </a:r>
          </a:p>
          <a:p>
            <a:pPr marL="0" indent="0">
              <a:buSzPct val="100000"/>
              <a:buNone/>
            </a:pPr>
            <a:r>
              <a:rPr lang="en-US" sz="2800" dirty="0" smtClean="0"/>
              <a:t>8. Ethernet [1978]</a:t>
            </a:r>
          </a:p>
          <a:p>
            <a:pPr marL="0" indent="0">
              <a:buSzPct val="100000"/>
              <a:buNone/>
            </a:pPr>
            <a:r>
              <a:rPr lang="en-US" sz="2800" dirty="0" smtClean="0"/>
              <a:t>9. Email [1972]</a:t>
            </a:r>
          </a:p>
          <a:p>
            <a:pPr marL="0" indent="0">
              <a:buSzPct val="100000"/>
              <a:buNone/>
            </a:pPr>
            <a:r>
              <a:rPr lang="en-US" sz="2800" dirty="0" smtClean="0"/>
              <a:t>10. Massive Denial-of-Service [2000] </a:t>
            </a:r>
          </a:p>
          <a:p>
            <a:pPr marL="514350" indent="-514350">
              <a:buAutoNum type="arabicPeriod" startAt="6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7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(19 student surveys)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World </a:t>
            </a:r>
            <a:r>
              <a:rPr lang="en-US" sz="2800" dirty="0"/>
              <a:t>Wide </a:t>
            </a:r>
            <a:r>
              <a:rPr lang="en-US" sz="2800" dirty="0" smtClean="0"/>
              <a:t>Web             14 (117)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Search Engines		      15 (108)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ARPANET                     12 (95)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Email                          13 (80)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TCP/IP                         7 (52)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DNS/ Name Server           6 (34)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P2P (Napster)                  6 (29)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Browser (</a:t>
            </a:r>
            <a:r>
              <a:rPr lang="en-US" sz="2800" dirty="0" err="1" smtClean="0"/>
              <a:t>Mosiac</a:t>
            </a:r>
            <a:r>
              <a:rPr lang="en-US" sz="2800" dirty="0" smtClean="0"/>
              <a:t>)		       5 (25)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Social Networks               6 (24)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/>
              <a:t> </a:t>
            </a:r>
            <a:r>
              <a:rPr lang="en-US" sz="2800" dirty="0" err="1" smtClean="0"/>
              <a:t>WiFi</a:t>
            </a:r>
            <a:r>
              <a:rPr lang="en-US" sz="2800" dirty="0" smtClean="0"/>
              <a:t>/wireless                </a:t>
            </a:r>
            <a:r>
              <a:rPr lang="en-US" sz="2800" dirty="0" smtClean="0"/>
              <a:t> 3 </a:t>
            </a:r>
            <a:r>
              <a:rPr lang="en-US" sz="2800" dirty="0" smtClean="0"/>
              <a:t>(</a:t>
            </a:r>
            <a:r>
              <a:rPr lang="en-US" sz="2800" dirty="0" smtClean="0"/>
              <a:t>18)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57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2883</TotalTime>
  <Words>337</Words>
  <Application>Microsoft Office PowerPoint</Application>
  <PresentationFormat>On-screen Show (4:3)</PresentationFormat>
  <Paragraphs>171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Revised_Master</vt:lpstr>
      <vt:lpstr> Internet Milestones   </vt:lpstr>
      <vt:lpstr>Step 1: Top 25 Chronological</vt:lpstr>
      <vt:lpstr>Step 2: Top 10 Chronological</vt:lpstr>
      <vt:lpstr>Top 10 (rek)</vt:lpstr>
      <vt:lpstr>Top 10 (19 student surveys)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Administrator</cp:lastModifiedBy>
  <cp:revision>131</cp:revision>
  <dcterms:created xsi:type="dcterms:W3CDTF">2004-01-21T20:05:10Z</dcterms:created>
  <dcterms:modified xsi:type="dcterms:W3CDTF">2010-11-02T01:33:04Z</dcterms:modified>
</cp:coreProperties>
</file>