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PT Sans Narrow" panose="020B0604020202020204" charset="0"/>
      <p:regular r:id="rId30"/>
      <p:bold r:id="rId3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06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1864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FastSLAM algo - scan matching combined with particle filtering; scan matching converts laser readings to odometry;  lower variance in the corrected odometry reduces the number of necessary resampling steps and this way decreases the particle depletion problem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Bayesian filtering done to estimate robot/person pose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bootstrap resampling - each sample weighed according to observation likelihood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Fig. 6 - 100 tags used similar to the ones shown in Fig. 1 middle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Fig. 5 - Map of Intel Research Lab Seattle using FastSLAM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Fig. 7 - Evolution of posterior about localization of tag over time; width of circle represents probability of position; beliefs shown after 6, 17, 65 and 200 measurements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AIDC - Automatic Identification and Data Capture; includes barcodes, biometrics, OCR, etc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false negative- no tag when it should be there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false positive- tag which is actually not in range or tag from wrong antenna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environment factors - metals near tags, concrete walls create disturbance, detection due to reflections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Fig. 3 - Detection Field for left(pink) and right(yellow) antenna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Fig. 4 - Simplified sensor model for single antenna, arc with range of 95 deg in dir (0.9); circle for close detection(0.7); rest (0.5)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0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Shape 11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2" name="Shape 12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" name="Shape 14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5" name="Shape 15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Mapping and Localization with RFID Technology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Matthai Philipose, Kenneth P Fishkin, 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Dieter Fox, Dirk Hahnel, Wolfram Burgard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64" name="Shape 64"/>
          <p:cNvSpPr txBox="1"/>
          <p:nvPr/>
        </p:nvSpPr>
        <p:spPr>
          <a:xfrm>
            <a:off x="1903250" y="4260075"/>
            <a:ext cx="5338500" cy="65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Presenter: Aniket Shah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Mapping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274475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application of model is to localize tags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steps to learn positions: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geometric structure of environment using laser range sensor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Estimate tag position based on robot path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Geometrical structure found using FastSLAM algorithm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map and maximum likelihood path of robot to locate tags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the recursive Bayesian filtering scheme of Eq. 1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Mapping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74475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Pose belief of tag represented by a set of 1000 random positions uniformly distributed in a 25 m</a:t>
            </a:r>
            <a:r>
              <a:rPr lang="en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around robot’s current pose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independent of antenna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Initialization done at first detection of tag by robot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 probability assigned to each tag position corresponding to true pose of tag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 updated on each detection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Localization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22600" y="1301200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  likelihood of observation ‘y’ during localization knowing the posterior distributions of tag positions and given robot/person at position ‘l’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r(x,l) = position of tag relative to robot given pose ‘l’ of robot and location of tag sample ‘x’, p(y | r(x,l)) = sensor model description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00" y="1995487"/>
            <a:ext cx="739140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7931925" y="2263725"/>
            <a:ext cx="864599" cy="56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[Eq. 2]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Localization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274475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recursive Bayesian filtering scheme: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= normalization constant, p(l</a:t>
            </a:r>
            <a:r>
              <a:rPr lang="en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|u</a:t>
            </a:r>
            <a:r>
              <a:rPr lang="en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t-1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l’</a:t>
            </a:r>
            <a:r>
              <a:rPr lang="en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t-1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probability of object to be at l</a:t>
            </a:r>
            <a:r>
              <a:rPr lang="en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give it executed movement u</a:t>
            </a:r>
            <a:r>
              <a:rPr lang="en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t-1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position l’</a:t>
            </a:r>
            <a:r>
              <a:rPr lang="en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t-1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9949"/>
            <a:ext cx="8395374" cy="17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Localization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274475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Monte Carlo localization, belief of robot is a set of random samples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sample consists of state vector  which is pose  of robot and weight factor ‘w’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 factor provides importance of particle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Beliefs updated on two alternating steps: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prediction step, new sample for each sample based on weight and model probability of robot’s dynamics since previous update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correction step, new observation is integrated into sample set by bootstrap resampling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RFID sensors, samples placed on in potential detection range of sensor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Experimental Results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274475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 and Testing done using Pioneer 2 robot with SICK LMS laser range-finder and Alien Technology’s 915 MHz RFID reader with two circularly polarized antennas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300" y="2425650"/>
            <a:ext cx="5169151" cy="240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6274250" y="4153125"/>
            <a:ext cx="1497299" cy="58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[Fig. 2]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375" y="472350"/>
            <a:ext cx="3626899" cy="280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8175" y="472350"/>
            <a:ext cx="3626899" cy="28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470525" y="3359925"/>
            <a:ext cx="1363499" cy="37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[Fig. 6]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428475" y="3359925"/>
            <a:ext cx="1363499" cy="37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[Fig. 7]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13335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FF"/>
                </a:solidFill>
              </a:rPr>
              <a:t>Experimental Results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742950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Mapping RFID tags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Trajectory estimation by FastSLAM to determine posterior of toag location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first detection, initialize random points around robot and use uniform distribution for belief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tag detection, update posterior probability based on likelihood of observation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Normalize 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belief over all samples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3105150"/>
            <a:ext cx="7593275" cy="14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3733800" y="4602202"/>
            <a:ext cx="1238700" cy="3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[Fig. 7]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2895600" y="133350"/>
            <a:ext cx="6019800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FF"/>
                </a:solidFill>
              </a:rPr>
              <a:t>Experimental Results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533400" y="361950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Mapping RFID tags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Representation can handle ambiguities in which location of tag can’t be determined uniquely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Algorithm can accurately localize tags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noise and a several false detections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position of multiple tags in environments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00350"/>
            <a:ext cx="6727000" cy="221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7010400" y="4334449"/>
            <a:ext cx="1042800" cy="6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[Fig. 10]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Experimental Results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1" y="1047750"/>
            <a:ext cx="4488900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Localization with RFID tags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Robot steered through environment and Monte Carlo localization applied to globally estimate position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 localization done by ignoring odometry data and changing motion model in Monte Carlo localization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Motion model of robot replaced by Gaussian distribution centered around current pose of robot to approximate motion of person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00" y="1504950"/>
            <a:ext cx="2962174" cy="21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6497537" y="3943350"/>
            <a:ext cx="1016099" cy="49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[Fig. 9]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Outline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74475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Work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Probabilistic Sensor Model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Mapping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Localization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Results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20955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FF"/>
                </a:solidFill>
              </a:rPr>
              <a:t>Experimental Results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698" y="819150"/>
            <a:ext cx="5860500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Improving Global Localization with RFID tags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RFID technology can be used to improve global localization even when highly accurate sensors are used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RFID sensors reduce the number of samples required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Motion model of robot replaced by Gaussian distribution centered around current pose of robot to approximate motion of person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6981396" y="2509976"/>
            <a:ext cx="1016099" cy="49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[Fig. 11]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590550"/>
            <a:ext cx="2646450" cy="189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5200" y="3105150"/>
            <a:ext cx="4037899" cy="189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438400" y="4366604"/>
            <a:ext cx="1016099" cy="49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[Fig. 12]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11700" y="1274475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Generated maps of RFID tags with mobile robots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 model to compute likelihood of tag detections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posteriors to localize robot/people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Showed that maps can be used to localize robots without odometry data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computational demands for localization by using RFID technology with laset scanners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Opinion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274475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paper providing proof of concept with good experimental results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 documented; makes it easier to re-perform and compare results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have explained certain algorithms and math in detail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a panelist, I would accept this paper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229260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Questions?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715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FF"/>
                </a:solidFill>
              </a:rPr>
              <a:t>Introduction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1" y="590550"/>
            <a:ext cx="5174700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RFID - Radio Frequency Identification; One of the methods of AIDC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 to broadcasts from receiver, reply with unique identifier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 discusses using RFID technology to enhance localization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 robot equipped with laser scanner and RFID antennas used for experiment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 model to detect tag position (approximate) wrt any one antenna and repeated with antennae on mobile robot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00" y="1504950"/>
            <a:ext cx="3495049" cy="22306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6712800" y="3916326"/>
            <a:ext cx="1212000" cy="408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dirty="0">
                <a:latin typeface="Times New Roman"/>
                <a:ea typeface="Times New Roman"/>
                <a:cs typeface="Times New Roman"/>
                <a:sym typeface="Times New Roman"/>
              </a:rPr>
              <a:t>[Fig. 1]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Introduction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274475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Laser range data provides for map information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Monte Carlo localization used for robot pose estimation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RFID tags help reduce time and number of samples required for global localization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 discusses using sensor model for RFID receivers with FastSLAM to localize RFID tags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Suggests the use of these tas to detect positions of robots and people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388825"/>
            <a:ext cx="8520599" cy="418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Monte Carlo localization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 - 																Belief (sample),													actuation and 														sensor data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Update motion and 														sensor data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Resample and 														calculate beliefs													 based on probability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425" y="554600"/>
            <a:ext cx="6045875" cy="346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Related Work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74475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RFID sensors have entered the field of mobile robotics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Low-cost passive tags with long range help in navigation, localization, mapping etc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beacons by Kantor and Singh to provide information based on tag response time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Tsukiyama’s system does not deal with uncertainties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SLAM techniques cannot be directly applied for range or bearing or both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Probabilistic Sensor Model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74475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Localization of tags based on a recursive update rule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= tag pose, z</a:t>
            </a:r>
            <a:r>
              <a:rPr lang="en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1:t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data gathered in time t, p(z</a:t>
            </a:r>
            <a:r>
              <a:rPr lang="en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x) =likelihood of observation of z</a:t>
            </a:r>
            <a:r>
              <a:rPr lang="en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given x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Considerations while designing observation model: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 negative readings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 positive readings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682125"/>
            <a:ext cx="6060574" cy="64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996150" y="1853750"/>
            <a:ext cx="1532999" cy="4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[Eq. 1]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Probabilistic Sensor Model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047750"/>
            <a:ext cx="8520599" cy="35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Reasons for considerations: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Orientation of tag wrt receiver influences signal energy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energy might not power the chip inside the tag leading to a no-response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Shape and size of detection range depend on environment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 model must cover such situations and ensure minimal errors in localization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 model determined by counting frequency of detections of tag wrt antennae on robot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Times New Roman"/>
              <a:buChar char="❏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Distance varied between tag and robot to get the map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00" y="564625"/>
            <a:ext cx="4018999" cy="40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390550" y="4438300"/>
            <a:ext cx="1488300" cy="63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[Fig. 3]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025" y="564625"/>
            <a:ext cx="4488636" cy="401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5867187" y="4438300"/>
            <a:ext cx="1488300" cy="63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[Fig. 4]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1228</Words>
  <Application>Microsoft Office PowerPoint</Application>
  <PresentationFormat>On-screen Show (16:9)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Open Sans</vt:lpstr>
      <vt:lpstr>PT Sans Narrow</vt:lpstr>
      <vt:lpstr>tropic</vt:lpstr>
      <vt:lpstr>Mapping and Localization with RFID Technology</vt:lpstr>
      <vt:lpstr>Outline</vt:lpstr>
      <vt:lpstr>Introduction</vt:lpstr>
      <vt:lpstr>Introduction</vt:lpstr>
      <vt:lpstr>PowerPoint Presentation</vt:lpstr>
      <vt:lpstr>Related Work</vt:lpstr>
      <vt:lpstr>Probabilistic Sensor Model</vt:lpstr>
      <vt:lpstr>Probabilistic Sensor Model</vt:lpstr>
      <vt:lpstr>PowerPoint Presentation</vt:lpstr>
      <vt:lpstr>Mapping</vt:lpstr>
      <vt:lpstr>Mapping</vt:lpstr>
      <vt:lpstr>Localization</vt:lpstr>
      <vt:lpstr>Localization</vt:lpstr>
      <vt:lpstr>Localization</vt:lpstr>
      <vt:lpstr>Experimental Results</vt:lpstr>
      <vt:lpstr>PowerPoint Presentation</vt:lpstr>
      <vt:lpstr>Experimental Results</vt:lpstr>
      <vt:lpstr>Experimental Results</vt:lpstr>
      <vt:lpstr>Experimental Results</vt:lpstr>
      <vt:lpstr>Experimental Results</vt:lpstr>
      <vt:lpstr>Conclusion</vt:lpstr>
      <vt:lpstr>Opinion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and Localization with RFID Technology</dc:title>
  <dc:creator>Bob Kinicki,FL135,x6116,2633021</dc:creator>
  <cp:lastModifiedBy>Professor Kinicki</cp:lastModifiedBy>
  <cp:revision>2</cp:revision>
  <dcterms:modified xsi:type="dcterms:W3CDTF">2015-09-22T21:42:25Z</dcterms:modified>
</cp:coreProperties>
</file>