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307" r:id="rId2"/>
    <p:sldId id="311" r:id="rId3"/>
    <p:sldId id="326" r:id="rId4"/>
    <p:sldId id="327" r:id="rId5"/>
    <p:sldId id="328" r:id="rId6"/>
    <p:sldId id="329" r:id="rId7"/>
    <p:sldId id="330" r:id="rId8"/>
    <p:sldId id="332" r:id="rId9"/>
    <p:sldId id="331" r:id="rId10"/>
    <p:sldId id="333" r:id="rId11"/>
    <p:sldId id="334" r:id="rId12"/>
    <p:sldId id="336" r:id="rId13"/>
    <p:sldId id="339" r:id="rId14"/>
    <p:sldId id="337" r:id="rId15"/>
    <p:sldId id="338" r:id="rId16"/>
    <p:sldId id="340" r:id="rId17"/>
    <p:sldId id="341" r:id="rId18"/>
    <p:sldId id="344" r:id="rId19"/>
    <p:sldId id="345" r:id="rId20"/>
    <p:sldId id="342" r:id="rId21"/>
    <p:sldId id="343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79" autoAdjust="0"/>
    <p:restoredTop sz="94579" autoAdjust="0"/>
  </p:normalViewPr>
  <p:slideViewPr>
    <p:cSldViewPr showGuides="1">
      <p:cViewPr varScale="1">
        <p:scale>
          <a:sx n="65" d="100"/>
          <a:sy n="65" d="100"/>
        </p:scale>
        <p:origin x="-1445" y="-82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1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9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5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858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97" y="6391656"/>
            <a:ext cx="45929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4572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Compound TCP in NS-3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Keith Craig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534988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Dwnd</a:t>
            </a:r>
            <a:r>
              <a:rPr lang="en-US" dirty="0" smtClean="0"/>
              <a:t> Fills in the Gaps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9" name="Rectangle 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Since </a:t>
                </a:r>
                <a:r>
                  <a:rPr lang="en-US" dirty="0" err="1" smtClean="0"/>
                  <a:t>dwnd</a:t>
                </a:r>
                <a:r>
                  <a:rPr lang="en-US" dirty="0" smtClean="0"/>
                  <a:t> is just filling in the gaps, </a:t>
                </a:r>
                <a:r>
                  <a:rPr lang="en-US" dirty="0" err="1" smtClean="0"/>
                  <a:t>dwnd</a:t>
                </a:r>
                <a:r>
                  <a:rPr lang="en-US" dirty="0" smtClean="0"/>
                  <a:t>(t+1) is window(t+1) – </a:t>
                </a:r>
                <a:r>
                  <a:rPr lang="en-US" dirty="0" err="1" smtClean="0"/>
                  <a:t>cwnd</a:t>
                </a:r>
                <a:r>
                  <a:rPr lang="en-US" dirty="0" smtClean="0"/>
                  <a:t>(t+1)</a:t>
                </a:r>
              </a:p>
              <a:p>
                <a:r>
                  <a:rPr lang="en-US" dirty="0" smtClean="0"/>
                  <a:t>So, with backlog &lt; </a:t>
                </a:r>
                <a:r>
                  <a:rPr lang="el-GR" dirty="0" smtClean="0"/>
                  <a:t>γ</a:t>
                </a:r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𝑑𝑤𝑛𝑑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𝑑𝑤𝑛𝑑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When loss is detected,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𝑑𝑤𝑛𝑑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𝑐𝑤𝑛𝑑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Finally, some new behavior has to be defined for when backlog &gt; </a:t>
                </a:r>
                <a:r>
                  <a:rPr lang="el-GR" dirty="0" smtClean="0"/>
                  <a:t>γ</a:t>
                </a:r>
                <a:r>
                  <a:rPr lang="en-US" dirty="0" smtClean="0"/>
                  <a:t>, but no loss has yet occurred.</a:t>
                </a:r>
              </a:p>
            </p:txBody>
          </p:sp>
        </mc:Choice>
        <mc:Fallback xmlns="">
          <p:sp>
            <p:nvSpPr>
              <p:cNvPr id="499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CTCP Under Delay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9" name="Rectangle 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CTCP needs to back off under delay conditions proportionally to the amount of ‘backlog’ it estimates in the link.</a:t>
                </a:r>
              </a:p>
              <a:p>
                <a:r>
                  <a:rPr lang="en-US" dirty="0" smtClean="0"/>
                  <a:t>Thus, when backlog &gt; </a:t>
                </a:r>
                <a:r>
                  <a:rPr lang="el-GR" dirty="0" smtClean="0"/>
                  <a:t>γ</a:t>
                </a:r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𝑑𝑤𝑛𝑑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𝑑𝑤𝑛𝑑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𝑏𝑎𝑐𝑘𝑙𝑜𝑔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dwnd</a:t>
                </a:r>
                <a:r>
                  <a:rPr lang="en-US" dirty="0" smtClean="0"/>
                  <a:t> cannot go below zero, so in extreme delay conditions, CTCP degrades down to its </a:t>
                </a:r>
                <a:r>
                  <a:rPr lang="en-US" dirty="0" err="1" smtClean="0"/>
                  <a:t>cwnd</a:t>
                </a:r>
                <a:r>
                  <a:rPr lang="en-US" dirty="0" smtClean="0"/>
                  <a:t> behavior, TCP Reno.</a:t>
                </a:r>
              </a:p>
            </p:txBody>
          </p:sp>
        </mc:Choice>
        <mc:Fallback xmlns="">
          <p:sp>
            <p:nvSpPr>
              <p:cNvPr id="499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44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CTCP Implementations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CTCP is the default implementation in Windows systems, beginning with Windows Vista and Windows Server 2008.</a:t>
            </a:r>
          </a:p>
          <a:p>
            <a:r>
              <a:rPr lang="en-US" dirty="0" smtClean="0"/>
              <a:t>A Linux implementation was added to the kernel, but no longer compiles in versions 2.6.17 or later, due to changes to the TCP stack implementation.</a:t>
            </a:r>
          </a:p>
          <a:p>
            <a:r>
              <a:rPr lang="en-US" dirty="0" smtClean="0"/>
              <a:t>The closed nature of Windows and the current state of the </a:t>
            </a:r>
            <a:r>
              <a:rPr lang="en-US" dirty="0"/>
              <a:t>L</a:t>
            </a:r>
            <a:r>
              <a:rPr lang="en-US" dirty="0" smtClean="0"/>
              <a:t>inux implementations means there may be no open source implementation of CTCP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CTCP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Windows CTCP implementation, owing to the closed nature of Windows, is itself proprietary. </a:t>
            </a:r>
          </a:p>
          <a:p>
            <a:r>
              <a:rPr lang="en-US" dirty="0" smtClean="0"/>
              <a:t>The original version appearing in Windows Vista, however, was written by the paper authors, and the original version of it was used for testing in the paper.</a:t>
            </a:r>
          </a:p>
          <a:p>
            <a:r>
              <a:rPr lang="en-US" dirty="0" smtClean="0"/>
              <a:t>A few implementation optimizations are suggested in the paper:</a:t>
            </a:r>
          </a:p>
          <a:p>
            <a:pPr lvl="1"/>
            <a:r>
              <a:rPr lang="en-US" dirty="0" smtClean="0"/>
              <a:t>Sampling only M RTTs per segment, where M is proportional to the RTT itself, since TCP flows only change their sending rate as their RTT</a:t>
            </a:r>
          </a:p>
          <a:p>
            <a:pPr lvl="1"/>
            <a:r>
              <a:rPr lang="en-US" dirty="0" smtClean="0"/>
              <a:t>Setting ‘k’ to be ¾ instead of 5/6, as it is faster to calculate.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CTCP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implementation of CTCP in Linux (2.6.16) is similar, but not identical to the original CTCP paper.</a:t>
            </a:r>
          </a:p>
          <a:p>
            <a:r>
              <a:rPr lang="en-US" dirty="0" smtClean="0"/>
              <a:t>Has parameters alpha, beta, gamma, and zeta as in the paper.</a:t>
            </a:r>
          </a:p>
          <a:p>
            <a:r>
              <a:rPr lang="en-US" dirty="0" smtClean="0"/>
              <a:t>α=3, </a:t>
            </a:r>
            <a:r>
              <a:rPr lang="el-GR" dirty="0" smtClean="0"/>
              <a:t>β</a:t>
            </a:r>
            <a:r>
              <a:rPr lang="en-US" dirty="0" smtClean="0"/>
              <a:t>=1, </a:t>
            </a:r>
            <a:r>
              <a:rPr lang="el-GR" dirty="0" smtClean="0"/>
              <a:t>γ</a:t>
            </a:r>
            <a:r>
              <a:rPr lang="en-US" dirty="0" smtClean="0"/>
              <a:t>=30, </a:t>
            </a:r>
            <a:r>
              <a:rPr lang="el-GR" dirty="0" smtClean="0"/>
              <a:t>ζ</a:t>
            </a:r>
            <a:r>
              <a:rPr lang="en-US" dirty="0" smtClean="0"/>
              <a:t>=1</a:t>
            </a:r>
          </a:p>
          <a:p>
            <a:r>
              <a:rPr lang="en-US" dirty="0" smtClean="0"/>
              <a:t>K (the exponent in </a:t>
            </a:r>
            <a:r>
              <a:rPr lang="en-US" dirty="0" err="1" smtClean="0"/>
              <a:t>cwnd</a:t>
            </a:r>
            <a:r>
              <a:rPr lang="en-US" dirty="0" smtClean="0"/>
              <a:t> growth) is defined at a fixed 0.75.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CTCP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RTT value is not set based on a moving average, but rather is the last seen RTT.</a:t>
            </a:r>
          </a:p>
          <a:p>
            <a:r>
              <a:rPr lang="en-US" dirty="0" smtClean="0"/>
              <a:t>Additionally, RTTs are sampled. This is an optimization mentioned in the original CTCP paper to reduce packet handling overhead.</a:t>
            </a:r>
          </a:p>
          <a:p>
            <a:r>
              <a:rPr lang="en-US" dirty="0" smtClean="0"/>
              <a:t>The CTCP paper recommended k = 5/6 (based on emulating the HSTCP response slope). The </a:t>
            </a:r>
            <a:r>
              <a:rPr lang="en-US" dirty="0" err="1" smtClean="0"/>
              <a:t>linux</a:t>
            </a:r>
            <a:r>
              <a:rPr lang="en-US" dirty="0" smtClean="0"/>
              <a:t> implementation uses 0.75 as an approximation, allowing the use of Newton-Raphson for quartic roots.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CTCP In NS-3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ns-3 simulator is the latest version of the ns family of network simulators originally created and used in the RED paper.</a:t>
            </a:r>
          </a:p>
          <a:p>
            <a:r>
              <a:rPr lang="en-US" dirty="0" smtClean="0"/>
              <a:t>Many newer algorithms (some of which were implemented in ns-2) are not yet implemented in ns-3.</a:t>
            </a:r>
          </a:p>
          <a:p>
            <a:r>
              <a:rPr lang="en-US" dirty="0" smtClean="0"/>
              <a:t>CTCP is one of the algorithms not yet implemented; Cubic was only recently implemented in ns-3.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Version of CTCP?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both the implied implementation of CTCP on Windows and the verifiable implementation of CTCP on Linux are similar in their modifications from ‘paper CTCP’, both should provide similar performance.</a:t>
            </a:r>
          </a:p>
          <a:p>
            <a:r>
              <a:rPr lang="en-US" dirty="0" smtClean="0"/>
              <a:t>The </a:t>
            </a:r>
            <a:r>
              <a:rPr lang="en-US" dirty="0"/>
              <a:t>L</a:t>
            </a:r>
            <a:r>
              <a:rPr lang="en-US" dirty="0" smtClean="0"/>
              <a:t>inux version of CTCP was thus used as the primary implementation reference for CTCP in ns-3.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ns-3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underlying </a:t>
            </a:r>
            <a:r>
              <a:rPr lang="en-US" dirty="0" err="1" smtClean="0"/>
              <a:t>TcpSocketBase</a:t>
            </a:r>
            <a:r>
              <a:rPr lang="en-US" dirty="0" smtClean="0"/>
              <a:t> class in ns-3 provides the core TCP functionality.</a:t>
            </a:r>
          </a:p>
          <a:p>
            <a:r>
              <a:rPr lang="en-US" dirty="0" err="1" smtClean="0"/>
              <a:t>TcpSocket</a:t>
            </a:r>
            <a:r>
              <a:rPr lang="en-US" dirty="0" smtClean="0"/>
              <a:t> provides </a:t>
            </a:r>
            <a:r>
              <a:rPr lang="en-US" dirty="0" err="1" smtClean="0"/>
              <a:t>NewAck</a:t>
            </a:r>
            <a:r>
              <a:rPr lang="en-US" dirty="0" smtClean="0"/>
              <a:t>() and </a:t>
            </a:r>
            <a:r>
              <a:rPr lang="en-US" dirty="0" err="1" smtClean="0"/>
              <a:t>DupAck</a:t>
            </a:r>
            <a:r>
              <a:rPr lang="en-US" dirty="0" smtClean="0"/>
              <a:t>() virtual methods to override to modify the </a:t>
            </a:r>
            <a:r>
              <a:rPr lang="en-US" dirty="0" err="1" smtClean="0"/>
              <a:t>cwnd</a:t>
            </a:r>
            <a:r>
              <a:rPr lang="en-US" dirty="0" smtClean="0"/>
              <a:t>, </a:t>
            </a:r>
            <a:r>
              <a:rPr lang="en-US" dirty="0" err="1" smtClean="0"/>
              <a:t>dwnd</a:t>
            </a:r>
            <a:r>
              <a:rPr lang="en-US" dirty="0" smtClean="0"/>
              <a:t> and window parameters.</a:t>
            </a:r>
          </a:p>
          <a:p>
            <a:r>
              <a:rPr lang="en-US" dirty="0" err="1" smtClean="0"/>
              <a:t>TcpSocket</a:t>
            </a:r>
            <a:r>
              <a:rPr lang="en-US" dirty="0" smtClean="0"/>
              <a:t> also provides the slow-start functionality that CTCP uses.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ns-3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NewAck</a:t>
            </a:r>
            <a:r>
              <a:rPr lang="en-US" dirty="0" smtClean="0"/>
              <a:t>() is called from the lower layers whenever a new acknowledgement is received.</a:t>
            </a:r>
          </a:p>
          <a:p>
            <a:r>
              <a:rPr lang="en-US" dirty="0" smtClean="0"/>
              <a:t>When this happens, we can increment our </a:t>
            </a:r>
            <a:r>
              <a:rPr lang="en-US" dirty="0" err="1" smtClean="0"/>
              <a:t>cwnd</a:t>
            </a:r>
            <a:r>
              <a:rPr lang="en-US" dirty="0" smtClean="0"/>
              <a:t> value according to additive increase.</a:t>
            </a:r>
          </a:p>
          <a:p>
            <a:r>
              <a:rPr lang="en-US" dirty="0" smtClean="0"/>
              <a:t>We also update the RTT estimates and </a:t>
            </a:r>
            <a:r>
              <a:rPr lang="en-US" dirty="0" err="1" smtClean="0"/>
              <a:t>IncreaseDwnd</a:t>
            </a:r>
            <a:r>
              <a:rPr lang="en-US" dirty="0" smtClean="0"/>
              <a:t>() or </a:t>
            </a:r>
            <a:r>
              <a:rPr lang="en-US" dirty="0" err="1" smtClean="0"/>
              <a:t>ThrottleDwnd</a:t>
            </a:r>
            <a:r>
              <a:rPr lang="en-US" dirty="0" smtClean="0"/>
              <a:t>() as necessary.</a:t>
            </a:r>
          </a:p>
          <a:p>
            <a:r>
              <a:rPr lang="en-US" dirty="0" err="1" smtClean="0"/>
              <a:t>DupAck</a:t>
            </a:r>
            <a:r>
              <a:rPr lang="en-US" dirty="0" smtClean="0"/>
              <a:t>() is called whenever a packet has been dropped.</a:t>
            </a:r>
          </a:p>
          <a:p>
            <a:r>
              <a:rPr lang="en-US" dirty="0" smtClean="0"/>
              <a:t>When this happens, </a:t>
            </a:r>
            <a:r>
              <a:rPr lang="en-US" dirty="0" err="1" smtClean="0"/>
              <a:t>cwnd</a:t>
            </a:r>
            <a:r>
              <a:rPr lang="en-US" dirty="0" smtClean="0"/>
              <a:t> is halved and </a:t>
            </a:r>
            <a:r>
              <a:rPr lang="en-US" dirty="0" err="1" smtClean="0"/>
              <a:t>dwnd</a:t>
            </a:r>
            <a:r>
              <a:rPr lang="en-US" dirty="0" smtClean="0"/>
              <a:t> is reduced by the (</a:t>
            </a:r>
            <a:r>
              <a:rPr lang="en-US" smtClean="0"/>
              <a:t>1-beta) factor.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Compound TCP?	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internet speeds increased, the long ‘ramp’ time of TCP Reno became an increasingly large issue.</a:t>
            </a:r>
          </a:p>
          <a:p>
            <a:r>
              <a:rPr lang="en-US" dirty="0" smtClean="0"/>
              <a:t>According to an IETF paper in 2003, a 10Gbps line would require no more than 1 drop every 100 minutes to achieve maximal throughput.</a:t>
            </a:r>
          </a:p>
          <a:p>
            <a:r>
              <a:rPr lang="en-US" dirty="0" smtClean="0"/>
              <a:t>A class of TCP algorithms known as “high speed” TCP algorithms attempt to alleviate this problem.</a:t>
            </a:r>
          </a:p>
          <a:p>
            <a:r>
              <a:rPr lang="en-US" dirty="0" smtClean="0"/>
              <a:t>These algorithms ramp up and recover after loss more quickly in order to more efficiently saturate available bandwidth.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verify the correctness of the implemented algorithm in ns-3, it should be tested against the behavior of real-world CTCP implementations – Windows and Linux.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BIC and Cubic	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BIC and Cubic (and loss-only based algorithms in general) exacerbate unfairness in scenarios with competing streams.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57081"/>
            <a:ext cx="3448531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Hybrid Approach	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 TCP attempts to mitigate the unfairness issues with BIC and Cubic by introducing a ‘delay based’ component to the congestion window, in the style of TCP Vegas.</a:t>
            </a:r>
          </a:p>
          <a:p>
            <a:r>
              <a:rPr lang="en-US" dirty="0" smtClean="0"/>
              <a:t>Broadly, Compound TCP calculates the total congestion window as the sum of a loss-based window (</a:t>
            </a:r>
            <a:r>
              <a:rPr lang="en-US" i="1" dirty="0" err="1" smtClean="0"/>
              <a:t>cwnd</a:t>
            </a:r>
            <a:r>
              <a:rPr lang="en-US" dirty="0" smtClean="0"/>
              <a:t>) that tracks packet drops, and a delay-based window (</a:t>
            </a:r>
            <a:r>
              <a:rPr lang="en-US" i="1" dirty="0" err="1" smtClean="0"/>
              <a:t>dwnd</a:t>
            </a:r>
            <a:r>
              <a:rPr lang="en-US" dirty="0" smtClean="0"/>
              <a:t>) modified by a moving RTT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Up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start of a new connection, CTCP uses the same slow-start behavior that TCP Reno uses.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dwnd</a:t>
            </a:r>
            <a:r>
              <a:rPr lang="en-US" dirty="0" smtClean="0"/>
              <a:t> is set to 0, disabling it during slow-start.</a:t>
            </a:r>
          </a:p>
          <a:p>
            <a:r>
              <a:rPr lang="en-US" dirty="0" smtClean="0"/>
              <a:t>For each packet </a:t>
            </a:r>
            <a:r>
              <a:rPr lang="en-US" dirty="0" err="1" smtClean="0"/>
              <a:t>ACKed</a:t>
            </a:r>
            <a:r>
              <a:rPr lang="en-US" dirty="0" smtClean="0"/>
              <a:t>, the </a:t>
            </a:r>
            <a:r>
              <a:rPr lang="en-US" dirty="0" err="1" smtClean="0"/>
              <a:t>cwnd</a:t>
            </a:r>
            <a:r>
              <a:rPr lang="en-US" dirty="0" smtClean="0"/>
              <a:t> is incremented by 1.</a:t>
            </a:r>
          </a:p>
          <a:p>
            <a:r>
              <a:rPr lang="en-US" dirty="0" smtClean="0"/>
              <a:t>The algorithm exits slow-start at the first dropped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Loss-Based Window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CTCP uses the AIMD approach from TCP Reno.</a:t>
            </a:r>
          </a:p>
          <a:p>
            <a:r>
              <a:rPr lang="en-US" dirty="0" smtClean="0"/>
              <a:t>When a packet is successfully </a:t>
            </a:r>
            <a:r>
              <a:rPr lang="en-US" dirty="0" err="1" smtClean="0"/>
              <a:t>ACKed</a:t>
            </a:r>
            <a:r>
              <a:rPr lang="en-US" dirty="0" smtClean="0"/>
              <a:t>, the </a:t>
            </a:r>
            <a:r>
              <a:rPr lang="en-US" dirty="0" err="1" smtClean="0"/>
              <a:t>cwnd</a:t>
            </a:r>
            <a:r>
              <a:rPr lang="en-US" dirty="0" smtClean="0"/>
              <a:t> increases by 1/</a:t>
            </a:r>
            <a:r>
              <a:rPr lang="en-US" dirty="0" err="1" smtClean="0"/>
              <a:t>cwnd+dwnd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a packet loss is detected, the </a:t>
            </a:r>
            <a:r>
              <a:rPr lang="en-US" dirty="0" err="1" smtClean="0"/>
              <a:t>cwnd</a:t>
            </a:r>
            <a:r>
              <a:rPr lang="en-US" dirty="0" smtClean="0"/>
              <a:t> is decreased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Window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delay-based window attempts to predict oncoming congestion by tracking RTT variations.</a:t>
            </a:r>
          </a:p>
          <a:p>
            <a:r>
              <a:rPr lang="en-US" dirty="0" smtClean="0"/>
              <a:t>CTCP’s algorithm for delay is based on TCP Vegas, the ‘standard’ form of delay-based window TCP algorithms.</a:t>
            </a:r>
          </a:p>
          <a:p>
            <a:r>
              <a:rPr lang="en-US" dirty="0" smtClean="0"/>
              <a:t>Broadly, given knowledge of the ‘best-case’ RTT and the current (or more typically, exponential moving average) RTT, decrease the </a:t>
            </a:r>
            <a:r>
              <a:rPr lang="en-US" i="1" dirty="0" err="1" smtClean="0"/>
              <a:t>dwnd</a:t>
            </a:r>
            <a:r>
              <a:rPr lang="en-US" i="1" dirty="0" smtClean="0"/>
              <a:t> </a:t>
            </a:r>
            <a:r>
              <a:rPr lang="en-US" dirty="0" smtClean="0"/>
              <a:t>if the difference between the two exceeds a defined parameter.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9" name="Rectangle 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𝑡h𝑟𝑜𝑢𝑔h𝑝𝑢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𝑒𝑥𝑝𝑒𝑐𝑡𝑒𝑑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𝑏𝑒𝑠𝑡𝑅𝑇𝑇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𝑡h𝑟𝑜𝑢𝑔h𝑝𝑢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𝑜𝑏𝑠𝑒𝑟𝑣𝑒𝑑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𝑚𝑜𝑣𝑖𝑛𝑔𝑅𝑇𝑇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𝑏𝑎𝑐𝑘𝑙𝑜𝑔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𝑏𝑒𝑠𝑡𝑅𝑇𝑇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𝑒𝑥𝑝𝑒𝑐𝑡𝑒𝑑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𝑜𝑏𝑠𝑒𝑟𝑣𝑒𝑑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/>
              </a:p>
              <a:p>
                <a:r>
                  <a:rPr lang="en-US" dirty="0" smtClean="0"/>
                  <a:t>Here, backlog is then the number of additional packets added delay has ‘stuck’ in the link.</a:t>
                </a:r>
              </a:p>
              <a:p>
                <a:r>
                  <a:rPr lang="en-US" dirty="0" smtClean="0"/>
                  <a:t>If the packet backlog exceeds a threshold </a:t>
                </a:r>
                <a:r>
                  <a:rPr lang="el-GR" dirty="0" smtClean="0"/>
                  <a:t>γ</a:t>
                </a:r>
                <a:r>
                  <a:rPr lang="en-US" dirty="0" smtClean="0"/>
                  <a:t>, delay-based throttling occurs.</a:t>
                </a:r>
              </a:p>
            </p:txBody>
          </p:sp>
        </mc:Choice>
        <mc:Fallback xmlns="">
          <p:sp>
            <p:nvSpPr>
              <p:cNvPr id="499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Behavior Goals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9719" name="Rectangle 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order to set the throttling behavior of the delay-based window, the creators of CTCP decided what the overall behavior of CTCP should be and then set the </a:t>
                </a:r>
                <a:r>
                  <a:rPr lang="en-US" i="1" dirty="0" err="1" smtClean="0"/>
                  <a:t>dwnd</a:t>
                </a:r>
                <a:r>
                  <a:rPr lang="en-US" dirty="0" smtClean="0"/>
                  <a:t> behavior to ‘fill in the gaps’</a:t>
                </a:r>
              </a:p>
              <a:p>
                <a:r>
                  <a:rPr lang="en-US" dirty="0" smtClean="0"/>
                  <a:t>When neither delay nor drops are occurring, the CTCP window expands exponentially: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𝑤𝑖𝑛𝑑𝑜𝑤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𝑤𝑖𝑛𝑑𝑜𝑤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𝑤𝑖𝑛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When loss occurs, multiplicatively decrease the window.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𝑤𝑖𝑛𝑑𝑜𝑤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𝑤𝑖𝑛𝑑𝑜𝑤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∗(1 −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997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44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c2b52826c4717bd19ad5561176ad9fcd350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1351</Words>
  <Application>Microsoft Office PowerPoint</Application>
  <PresentationFormat>On-screen Show (4:3)</PresentationFormat>
  <Paragraphs>128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WPI_Gray</vt:lpstr>
      <vt:lpstr>Compound TCP in NS-3</vt:lpstr>
      <vt:lpstr>What is Compound TCP? </vt:lpstr>
      <vt:lpstr>The Trouble with BIC and Cubic </vt:lpstr>
      <vt:lpstr>A Hybrid Approach </vt:lpstr>
      <vt:lpstr>Starting Up</vt:lpstr>
      <vt:lpstr>Loss-Based Window</vt:lpstr>
      <vt:lpstr>Delay-Based Window</vt:lpstr>
      <vt:lpstr>Delay-Based Numbers</vt:lpstr>
      <vt:lpstr>Window Behavior Goals </vt:lpstr>
      <vt:lpstr>Dwnd Fills in the Gaps</vt:lpstr>
      <vt:lpstr>CTCP Under Delay Conditions</vt:lpstr>
      <vt:lpstr>CTCP Implementations</vt:lpstr>
      <vt:lpstr>Windows CTCP</vt:lpstr>
      <vt:lpstr>Linux CTCP</vt:lpstr>
      <vt:lpstr>Linux CTCP</vt:lpstr>
      <vt:lpstr>CTCP In NS-3</vt:lpstr>
      <vt:lpstr>Which Version of CTCP?</vt:lpstr>
      <vt:lpstr>Implementation in ns-3</vt:lpstr>
      <vt:lpstr>Implementation in ns-3</vt:lpstr>
      <vt:lpstr>Verification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Lupien</dc:creator>
  <cp:lastModifiedBy>Professor Kinicki</cp:lastModifiedBy>
  <cp:revision>93</cp:revision>
  <dcterms:created xsi:type="dcterms:W3CDTF">2012-10-18T15:43:12Z</dcterms:created>
  <dcterms:modified xsi:type="dcterms:W3CDTF">2014-12-09T21:07:22Z</dcterms:modified>
</cp:coreProperties>
</file>