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3"/>
  </p:notesMasterIdLst>
  <p:sldIdLst>
    <p:sldId id="256" r:id="rId2"/>
    <p:sldId id="257" r:id="rId3"/>
    <p:sldId id="258" r:id="rId4"/>
    <p:sldId id="259" r:id="rId5"/>
    <p:sldId id="260" r:id="rId6"/>
    <p:sldId id="297"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5" r:id="rId21"/>
    <p:sldId id="278" r:id="rId22"/>
    <p:sldId id="276" r:id="rId23"/>
    <p:sldId id="277" r:id="rId24"/>
    <p:sldId id="280" r:id="rId25"/>
    <p:sldId id="279"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Lst>
  <p:sldSz cx="9144000" cy="6858000" type="screen4x3"/>
  <p:notesSz cx="6858000" cy="9144000"/>
  <p:defaultTextStyle>
    <a:defPPr>
      <a:defRPr lang="zh-CN"/>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napToObjects="1">
      <p:cViewPr>
        <p:scale>
          <a:sx n="60" d="100"/>
          <a:sy n="60" d="100"/>
        </p:scale>
        <p:origin x="-58"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1ECD93-D434-9241-9C61-C6985DC363F9}" type="doc">
      <dgm:prSet loTypeId="urn:microsoft.com/office/officeart/2005/8/layout/lProcess3" loCatId="" qsTypeId="urn:microsoft.com/office/officeart/2005/8/quickstyle/simple4" qsCatId="simple" csTypeId="urn:microsoft.com/office/officeart/2005/8/colors/accent1_2" csCatId="accent1" phldr="1"/>
      <dgm:spPr/>
      <dgm:t>
        <a:bodyPr/>
        <a:lstStyle/>
        <a:p>
          <a:endParaRPr lang="zh-CN" altLang="en-US"/>
        </a:p>
      </dgm:t>
    </dgm:pt>
    <dgm:pt modelId="{F5459279-A952-AC4F-983A-B5A1A65571F6}">
      <dgm:prSet phldrT="[文本]"/>
      <dgm:spPr/>
      <dgm:t>
        <a:bodyPr/>
        <a:lstStyle/>
        <a:p>
          <a:r>
            <a:rPr lang="en-US" altLang="zh-CN" dirty="0" smtClean="0"/>
            <a:t>PHY</a:t>
          </a:r>
          <a:endParaRPr lang="zh-CN" altLang="en-US" dirty="0"/>
        </a:p>
      </dgm:t>
    </dgm:pt>
    <dgm:pt modelId="{BCB511F4-1FEE-3C47-922F-82DD926E5815}" type="parTrans" cxnId="{F77DC0FB-6453-C244-8DE7-14CE3C0F8D27}">
      <dgm:prSet/>
      <dgm:spPr/>
      <dgm:t>
        <a:bodyPr/>
        <a:lstStyle/>
        <a:p>
          <a:endParaRPr lang="zh-CN" altLang="en-US"/>
        </a:p>
      </dgm:t>
    </dgm:pt>
    <dgm:pt modelId="{9858C704-4A2A-2C4D-AA28-40A63E06AE97}" type="sibTrans" cxnId="{F77DC0FB-6453-C244-8DE7-14CE3C0F8D27}">
      <dgm:prSet/>
      <dgm:spPr/>
      <dgm:t>
        <a:bodyPr/>
        <a:lstStyle/>
        <a:p>
          <a:endParaRPr lang="zh-CN" altLang="en-US"/>
        </a:p>
      </dgm:t>
    </dgm:pt>
    <dgm:pt modelId="{B7684C28-642C-A747-85D1-F2B1683DFE39}">
      <dgm:prSet phldrT="[文本]"/>
      <dgm:spPr/>
      <dgm:t>
        <a:bodyPr/>
        <a:lstStyle/>
        <a:p>
          <a:r>
            <a:rPr lang="en-US" altLang="zh-CN" dirty="0" smtClean="0"/>
            <a:t>It</a:t>
          </a:r>
          <a:r>
            <a:rPr lang="zh-CN" altLang="en-US" dirty="0" smtClean="0"/>
            <a:t> </a:t>
          </a:r>
          <a:r>
            <a:rPr lang="en-US" altLang="zh-CN" dirty="0" smtClean="0"/>
            <a:t>handles</a:t>
          </a:r>
          <a:r>
            <a:rPr lang="zh-CN" altLang="en-US" dirty="0" smtClean="0"/>
            <a:t> </a:t>
          </a:r>
          <a:r>
            <a:rPr lang="en-US" altLang="zh-CN" dirty="0" smtClean="0"/>
            <a:t>the</a:t>
          </a:r>
          <a:r>
            <a:rPr lang="zh-CN" altLang="en-US" dirty="0" smtClean="0"/>
            <a:t> </a:t>
          </a:r>
          <a:r>
            <a:rPr lang="en-US" altLang="zh-CN" dirty="0" smtClean="0"/>
            <a:t>radio</a:t>
          </a:r>
          <a:r>
            <a:rPr lang="zh-CN" altLang="en-US" dirty="0" smtClean="0"/>
            <a:t> </a:t>
          </a:r>
          <a:r>
            <a:rPr lang="en-US" altLang="zh-CN" dirty="0" smtClean="0"/>
            <a:t>states</a:t>
          </a:r>
          <a:endParaRPr lang="zh-CN" altLang="en-US" dirty="0"/>
        </a:p>
      </dgm:t>
    </dgm:pt>
    <dgm:pt modelId="{F066AC71-EBFC-6F45-9639-AAB3DA254F2E}" type="parTrans" cxnId="{7130DFA8-96D0-D742-8904-C74944053CBB}">
      <dgm:prSet/>
      <dgm:spPr/>
      <dgm:t>
        <a:bodyPr/>
        <a:lstStyle/>
        <a:p>
          <a:endParaRPr lang="zh-CN" altLang="en-US"/>
        </a:p>
      </dgm:t>
    </dgm:pt>
    <dgm:pt modelId="{1D3371D3-0F11-DE48-8C69-AA80063D8F05}" type="sibTrans" cxnId="{7130DFA8-96D0-D742-8904-C74944053CBB}">
      <dgm:prSet/>
      <dgm:spPr/>
      <dgm:t>
        <a:bodyPr/>
        <a:lstStyle/>
        <a:p>
          <a:endParaRPr lang="zh-CN" altLang="en-US"/>
        </a:p>
      </dgm:t>
    </dgm:pt>
    <dgm:pt modelId="{8578E86E-4925-5443-99B3-3C4AC3551875}">
      <dgm:prSet phldrT="[文本]"/>
      <dgm:spPr/>
      <dgm:t>
        <a:bodyPr/>
        <a:lstStyle/>
        <a:p>
          <a:r>
            <a:rPr lang="en-US" altLang="zh-CN" dirty="0" smtClean="0"/>
            <a:t>CSMA</a:t>
          </a:r>
          <a:endParaRPr lang="zh-CN" altLang="en-US" dirty="0"/>
        </a:p>
      </dgm:t>
    </dgm:pt>
    <dgm:pt modelId="{E384F18C-6CA4-344F-83E1-28F298C61F5C}" type="parTrans" cxnId="{EE1199D2-B908-FA41-A58C-14B75A2A3228}">
      <dgm:prSet/>
      <dgm:spPr/>
      <dgm:t>
        <a:bodyPr/>
        <a:lstStyle/>
        <a:p>
          <a:endParaRPr lang="zh-CN" altLang="en-US"/>
        </a:p>
      </dgm:t>
    </dgm:pt>
    <dgm:pt modelId="{0AE59451-2DF4-C949-9CAC-869014FC120B}" type="sibTrans" cxnId="{EE1199D2-B908-FA41-A58C-14B75A2A3228}">
      <dgm:prSet/>
      <dgm:spPr/>
      <dgm:t>
        <a:bodyPr/>
        <a:lstStyle/>
        <a:p>
          <a:endParaRPr lang="zh-CN" altLang="en-US"/>
        </a:p>
      </dgm:t>
    </dgm:pt>
    <dgm:pt modelId="{675EA79F-DD1D-5241-9835-56688BAB214A}">
      <dgm:prSet phldrT="[文本]"/>
      <dgm:spPr/>
      <dgm:t>
        <a:bodyPr/>
        <a:lstStyle/>
        <a:p>
          <a:r>
            <a:rPr lang="en-US" altLang="zh-CN" dirty="0" smtClean="0"/>
            <a:t>Provide</a:t>
          </a:r>
          <a:r>
            <a:rPr lang="zh-CN" altLang="en-US" dirty="0" smtClean="0"/>
            <a:t> </a:t>
          </a:r>
          <a:r>
            <a:rPr lang="en-US" altLang="zh-CN" dirty="0" smtClean="0"/>
            <a:t>a</a:t>
          </a:r>
          <a:r>
            <a:rPr lang="zh-CN" altLang="en-US" dirty="0" smtClean="0"/>
            <a:t> </a:t>
          </a:r>
          <a:r>
            <a:rPr lang="en-US" altLang="zh-CN" dirty="0" smtClean="0"/>
            <a:t>common</a:t>
          </a:r>
          <a:r>
            <a:rPr lang="zh-CN" altLang="en-US" dirty="0" smtClean="0"/>
            <a:t> </a:t>
          </a:r>
          <a:r>
            <a:rPr lang="en-US" altLang="zh-CN" dirty="0" smtClean="0"/>
            <a:t>service</a:t>
          </a:r>
          <a:r>
            <a:rPr lang="zh-CN" altLang="en-US" dirty="0" smtClean="0"/>
            <a:t> </a:t>
          </a:r>
          <a:r>
            <a:rPr lang="en-US" altLang="zh-CN" dirty="0" smtClean="0"/>
            <a:t>to</a:t>
          </a:r>
          <a:r>
            <a:rPr lang="zh-CN" altLang="en-US" dirty="0" smtClean="0"/>
            <a:t> </a:t>
          </a:r>
          <a:r>
            <a:rPr lang="en-US" altLang="zh-CN" dirty="0" smtClean="0"/>
            <a:t>both</a:t>
          </a:r>
          <a:r>
            <a:rPr lang="zh-CN" altLang="en-US" dirty="0" smtClean="0"/>
            <a:t> </a:t>
          </a:r>
          <a:r>
            <a:rPr lang="en-US" altLang="zh-CN" dirty="0" smtClean="0"/>
            <a:t>LPL</a:t>
          </a:r>
          <a:r>
            <a:rPr lang="zh-CN" altLang="en-US" dirty="0" smtClean="0"/>
            <a:t> </a:t>
          </a:r>
          <a:r>
            <a:rPr lang="en-US" altLang="zh-CN" dirty="0" smtClean="0"/>
            <a:t>and</a:t>
          </a:r>
          <a:r>
            <a:rPr lang="zh-CN" altLang="en-US" dirty="0" smtClean="0"/>
            <a:t> </a:t>
          </a:r>
          <a:r>
            <a:rPr lang="en-US" altLang="zh-CN" dirty="0" smtClean="0"/>
            <a:t>SCP</a:t>
          </a:r>
          <a:endParaRPr lang="zh-CN" altLang="en-US" dirty="0"/>
        </a:p>
      </dgm:t>
    </dgm:pt>
    <dgm:pt modelId="{FEEDCA1A-DF2D-FC48-BEFD-73A4F3720DF1}" type="parTrans" cxnId="{D0F0130B-3F47-8948-ACB6-FAC46BB7805C}">
      <dgm:prSet/>
      <dgm:spPr/>
      <dgm:t>
        <a:bodyPr/>
        <a:lstStyle/>
        <a:p>
          <a:endParaRPr lang="zh-CN" altLang="en-US"/>
        </a:p>
      </dgm:t>
    </dgm:pt>
    <dgm:pt modelId="{55C31934-94C1-884A-9997-537DA9E99DC1}" type="sibTrans" cxnId="{D0F0130B-3F47-8948-ACB6-FAC46BB7805C}">
      <dgm:prSet/>
      <dgm:spPr/>
      <dgm:t>
        <a:bodyPr/>
        <a:lstStyle/>
        <a:p>
          <a:endParaRPr lang="zh-CN" altLang="en-US"/>
        </a:p>
      </dgm:t>
    </dgm:pt>
    <dgm:pt modelId="{219185C7-C937-D140-B812-8B5F6558EF30}">
      <dgm:prSet phldrT="[文本]"/>
      <dgm:spPr/>
      <dgm:t>
        <a:bodyPr/>
        <a:lstStyle/>
        <a:p>
          <a:r>
            <a:rPr lang="en-US" altLang="zh-CN" dirty="0" smtClean="0"/>
            <a:t>LPL</a:t>
          </a:r>
          <a:endParaRPr lang="zh-CN" altLang="en-US" dirty="0"/>
        </a:p>
      </dgm:t>
    </dgm:pt>
    <dgm:pt modelId="{FFC7E95C-A8FC-3D45-93D2-FB456CA4BD99}" type="parTrans" cxnId="{B309FBAF-C3F2-1243-9552-11A6974C8EED}">
      <dgm:prSet/>
      <dgm:spPr/>
      <dgm:t>
        <a:bodyPr/>
        <a:lstStyle/>
        <a:p>
          <a:endParaRPr lang="zh-CN" altLang="en-US"/>
        </a:p>
      </dgm:t>
    </dgm:pt>
    <dgm:pt modelId="{A63771A0-C8A1-4B46-9D77-A613D1D31CAD}" type="sibTrans" cxnId="{B309FBAF-C3F2-1243-9552-11A6974C8EED}">
      <dgm:prSet/>
      <dgm:spPr/>
      <dgm:t>
        <a:bodyPr/>
        <a:lstStyle/>
        <a:p>
          <a:endParaRPr lang="zh-CN" altLang="en-US"/>
        </a:p>
      </dgm:t>
    </dgm:pt>
    <dgm:pt modelId="{89F9530B-BE6C-1343-A4BF-B5DFA92E4431}">
      <dgm:prSet phldrT="[文本]"/>
      <dgm:spPr/>
      <dgm:t>
        <a:bodyPr/>
        <a:lstStyle/>
        <a:p>
          <a:r>
            <a:rPr lang="en-US" altLang="zh-CN" dirty="0" smtClean="0"/>
            <a:t>Its</a:t>
          </a:r>
          <a:r>
            <a:rPr lang="zh-CN" altLang="en-US" dirty="0" smtClean="0"/>
            <a:t> </a:t>
          </a:r>
          <a:r>
            <a:rPr lang="en-US" altLang="zh-CN" dirty="0" smtClean="0"/>
            <a:t>major</a:t>
          </a:r>
          <a:r>
            <a:rPr lang="zh-CN" altLang="en-US" dirty="0" smtClean="0"/>
            <a:t> </a:t>
          </a:r>
          <a:r>
            <a:rPr lang="en-US" altLang="zh-CN" dirty="0" smtClean="0"/>
            <a:t>purpose</a:t>
          </a:r>
          <a:r>
            <a:rPr lang="zh-CN" altLang="en-US" dirty="0" smtClean="0"/>
            <a:t> </a:t>
          </a:r>
          <a:r>
            <a:rPr lang="en-US" altLang="zh-CN" dirty="0" smtClean="0"/>
            <a:t>is</a:t>
          </a:r>
          <a:r>
            <a:rPr lang="zh-CN" altLang="en-US" dirty="0" smtClean="0"/>
            <a:t> </a:t>
          </a:r>
          <a:r>
            <a:rPr lang="en-US" altLang="zh-CN" dirty="0" smtClean="0"/>
            <a:t>to</a:t>
          </a:r>
          <a:r>
            <a:rPr lang="zh-CN" altLang="en-US" dirty="0" smtClean="0"/>
            <a:t> </a:t>
          </a:r>
          <a:r>
            <a:rPr lang="en-US" altLang="zh-CN" dirty="0" smtClean="0"/>
            <a:t>periodically</a:t>
          </a:r>
          <a:r>
            <a:rPr lang="zh-CN" altLang="en-US" dirty="0" smtClean="0"/>
            <a:t> </a:t>
          </a:r>
          <a:r>
            <a:rPr lang="en-US" altLang="zh-CN" dirty="0" smtClean="0"/>
            <a:t>poll</a:t>
          </a:r>
          <a:r>
            <a:rPr lang="zh-CN" altLang="en-US" dirty="0" smtClean="0"/>
            <a:t> </a:t>
          </a:r>
          <a:r>
            <a:rPr lang="en-US" altLang="zh-CN" dirty="0" smtClean="0"/>
            <a:t>the</a:t>
          </a:r>
          <a:r>
            <a:rPr lang="zh-CN" altLang="en-US" dirty="0" smtClean="0"/>
            <a:t> </a:t>
          </a:r>
          <a:r>
            <a:rPr lang="en-US" altLang="zh-CN" dirty="0" smtClean="0"/>
            <a:t>channel</a:t>
          </a:r>
          <a:r>
            <a:rPr lang="zh-CN" altLang="en-US" dirty="0" smtClean="0"/>
            <a:t> </a:t>
          </a:r>
          <a:r>
            <a:rPr lang="en-US" altLang="zh-CN" dirty="0" smtClean="0"/>
            <a:t>and</a:t>
          </a:r>
          <a:r>
            <a:rPr lang="zh-CN" altLang="en-US" dirty="0" smtClean="0"/>
            <a:t> </a:t>
          </a:r>
          <a:r>
            <a:rPr lang="en-US" altLang="zh-CN" dirty="0" smtClean="0"/>
            <a:t>send</a:t>
          </a:r>
          <a:r>
            <a:rPr lang="zh-CN" altLang="en-US" dirty="0" smtClean="0"/>
            <a:t> </a:t>
          </a:r>
          <a:r>
            <a:rPr lang="en-US" altLang="zh-CN" dirty="0" smtClean="0"/>
            <a:t>radio</a:t>
          </a:r>
          <a:r>
            <a:rPr lang="zh-CN" altLang="en-US" dirty="0" smtClean="0"/>
            <a:t> </a:t>
          </a:r>
          <a:r>
            <a:rPr lang="en-US" altLang="zh-CN" dirty="0" smtClean="0"/>
            <a:t>to</a:t>
          </a:r>
          <a:r>
            <a:rPr lang="zh-CN" altLang="en-US" dirty="0" smtClean="0"/>
            <a:t> </a:t>
          </a:r>
          <a:r>
            <a:rPr lang="en-US" altLang="zh-CN" dirty="0" smtClean="0"/>
            <a:t>sleep</a:t>
          </a:r>
          <a:r>
            <a:rPr lang="zh-CN" altLang="en-US" dirty="0" smtClean="0"/>
            <a:t> </a:t>
          </a:r>
          <a:r>
            <a:rPr lang="en-US" altLang="zh-CN" dirty="0" smtClean="0"/>
            <a:t>when</a:t>
          </a:r>
          <a:r>
            <a:rPr lang="zh-CN" altLang="en-US" dirty="0" smtClean="0"/>
            <a:t> </a:t>
          </a:r>
          <a:r>
            <a:rPr lang="en-US" altLang="zh-CN" dirty="0" smtClean="0"/>
            <a:t>there</a:t>
          </a:r>
          <a:r>
            <a:rPr lang="zh-CN" altLang="en-US" dirty="0" smtClean="0"/>
            <a:t> </a:t>
          </a:r>
          <a:r>
            <a:rPr lang="en-US" altLang="zh-CN" dirty="0" smtClean="0"/>
            <a:t>is</a:t>
          </a:r>
          <a:r>
            <a:rPr lang="zh-CN" altLang="en-US" dirty="0" smtClean="0"/>
            <a:t> </a:t>
          </a:r>
          <a:r>
            <a:rPr lang="en-US" altLang="zh-CN" dirty="0" smtClean="0"/>
            <a:t>no</a:t>
          </a:r>
          <a:r>
            <a:rPr lang="zh-CN" altLang="en-US" dirty="0" smtClean="0"/>
            <a:t> </a:t>
          </a:r>
          <a:r>
            <a:rPr lang="en-US" altLang="zh-CN" dirty="0" smtClean="0"/>
            <a:t>activity</a:t>
          </a:r>
          <a:endParaRPr lang="zh-CN" altLang="en-US" dirty="0"/>
        </a:p>
      </dgm:t>
    </dgm:pt>
    <dgm:pt modelId="{6B312C46-E9FB-EC43-8828-6CCF685B5B79}" type="parTrans" cxnId="{65F91AB6-B6A5-4548-8A65-07D5FCE0CAED}">
      <dgm:prSet/>
      <dgm:spPr/>
      <dgm:t>
        <a:bodyPr/>
        <a:lstStyle/>
        <a:p>
          <a:endParaRPr lang="zh-CN" altLang="en-US"/>
        </a:p>
      </dgm:t>
    </dgm:pt>
    <dgm:pt modelId="{5DF48C74-1906-474B-9E93-EABED21A28B5}" type="sibTrans" cxnId="{65F91AB6-B6A5-4548-8A65-07D5FCE0CAED}">
      <dgm:prSet/>
      <dgm:spPr/>
      <dgm:t>
        <a:bodyPr/>
        <a:lstStyle/>
        <a:p>
          <a:endParaRPr lang="zh-CN" altLang="en-US"/>
        </a:p>
      </dgm:t>
    </dgm:pt>
    <dgm:pt modelId="{2A185250-EB3D-F140-93F9-C50EB5948ADC}">
      <dgm:prSet/>
      <dgm:spPr/>
      <dgm:t>
        <a:bodyPr/>
        <a:lstStyle/>
        <a:p>
          <a:r>
            <a:rPr lang="en-US" altLang="zh-CN" dirty="0" smtClean="0"/>
            <a:t>Scheduling</a:t>
          </a:r>
          <a:endParaRPr lang="zh-CN" altLang="en-US" dirty="0"/>
        </a:p>
      </dgm:t>
    </dgm:pt>
    <dgm:pt modelId="{15C12357-0E44-B04D-9E58-0BE36E2BA0BE}" type="sibTrans" cxnId="{CEC3B4BD-0993-F647-BAA7-B33BBAEF055F}">
      <dgm:prSet/>
      <dgm:spPr/>
      <dgm:t>
        <a:bodyPr/>
        <a:lstStyle/>
        <a:p>
          <a:endParaRPr lang="zh-CN" altLang="en-US"/>
        </a:p>
      </dgm:t>
    </dgm:pt>
    <dgm:pt modelId="{AE088A43-C957-8B42-AAB2-D5A2D1A7D6A2}" type="parTrans" cxnId="{CEC3B4BD-0993-F647-BAA7-B33BBAEF055F}">
      <dgm:prSet/>
      <dgm:spPr/>
      <dgm:t>
        <a:bodyPr/>
        <a:lstStyle/>
        <a:p>
          <a:endParaRPr lang="zh-CN" altLang="en-US"/>
        </a:p>
      </dgm:t>
    </dgm:pt>
    <dgm:pt modelId="{4F8AF1D5-9F6D-9641-A5E3-496DDCEE381E}">
      <dgm:prSet/>
      <dgm:spPr/>
      <dgm:t>
        <a:bodyPr/>
        <a:lstStyle/>
        <a:p>
          <a:r>
            <a:rPr lang="en-US" altLang="zh-CN" dirty="0" smtClean="0"/>
            <a:t>It</a:t>
          </a:r>
          <a:r>
            <a:rPr lang="zh-CN" altLang="en-US" dirty="0" smtClean="0"/>
            <a:t> </a:t>
          </a:r>
          <a:r>
            <a:rPr lang="en-US" altLang="zh-CN" dirty="0" smtClean="0"/>
            <a:t>uses</a:t>
          </a:r>
          <a:r>
            <a:rPr lang="zh-CN" altLang="en-US" dirty="0" smtClean="0"/>
            <a:t> </a:t>
          </a:r>
          <a:r>
            <a:rPr lang="en-US" altLang="zh-CN" dirty="0" smtClean="0"/>
            <a:t>basic</a:t>
          </a:r>
          <a:r>
            <a:rPr lang="zh-CN" altLang="en-US" dirty="0" smtClean="0"/>
            <a:t> </a:t>
          </a:r>
          <a:r>
            <a:rPr lang="en-US" altLang="zh-CN" dirty="0" smtClean="0"/>
            <a:t>LPL</a:t>
          </a:r>
          <a:r>
            <a:rPr lang="zh-CN" altLang="en-US" dirty="0" smtClean="0"/>
            <a:t> </a:t>
          </a:r>
          <a:r>
            <a:rPr lang="en-US" altLang="zh-CN" dirty="0" smtClean="0"/>
            <a:t>to</a:t>
          </a:r>
          <a:r>
            <a:rPr lang="zh-CN" altLang="en-US" dirty="0" smtClean="0"/>
            <a:t> </a:t>
          </a:r>
          <a:r>
            <a:rPr lang="en-US" altLang="zh-CN" dirty="0" smtClean="0"/>
            <a:t>bootstrap</a:t>
          </a:r>
          <a:r>
            <a:rPr lang="zh-CN" altLang="en-US" dirty="0" smtClean="0"/>
            <a:t> </a:t>
          </a:r>
          <a:r>
            <a:rPr lang="en-US" altLang="zh-CN" dirty="0" smtClean="0"/>
            <a:t>schedules</a:t>
          </a:r>
          <a:r>
            <a:rPr lang="zh-CN" altLang="en-US" dirty="0" smtClean="0"/>
            <a:t> </a:t>
          </a:r>
          <a:r>
            <a:rPr lang="en-US" altLang="zh-CN" dirty="0" smtClean="0"/>
            <a:t>with</a:t>
          </a:r>
          <a:r>
            <a:rPr lang="zh-CN" altLang="en-US" dirty="0" smtClean="0"/>
            <a:t> </a:t>
          </a:r>
          <a:r>
            <a:rPr lang="en-US" altLang="zh-CN" dirty="0" smtClean="0"/>
            <a:t>SYNC</a:t>
          </a:r>
          <a:r>
            <a:rPr lang="zh-CN" altLang="en-US" dirty="0" smtClean="0"/>
            <a:t> </a:t>
          </a:r>
          <a:r>
            <a:rPr lang="en-US" altLang="zh-CN" dirty="0" smtClean="0"/>
            <a:t>packets</a:t>
          </a:r>
          <a:endParaRPr lang="zh-CN" altLang="en-US" dirty="0"/>
        </a:p>
      </dgm:t>
    </dgm:pt>
    <dgm:pt modelId="{92C9A7AC-9504-2949-938C-2B409041CB2F}" type="parTrans" cxnId="{06E966AA-E746-3642-83FD-EA668CDB607C}">
      <dgm:prSet/>
      <dgm:spPr/>
      <dgm:t>
        <a:bodyPr/>
        <a:lstStyle/>
        <a:p>
          <a:endParaRPr lang="zh-CN" altLang="en-US"/>
        </a:p>
      </dgm:t>
    </dgm:pt>
    <dgm:pt modelId="{855B87EC-06A5-294C-8B7C-3035D8478D23}" type="sibTrans" cxnId="{06E966AA-E746-3642-83FD-EA668CDB607C}">
      <dgm:prSet/>
      <dgm:spPr/>
      <dgm:t>
        <a:bodyPr/>
        <a:lstStyle/>
        <a:p>
          <a:endParaRPr lang="zh-CN" altLang="en-US"/>
        </a:p>
      </dgm:t>
    </dgm:pt>
    <dgm:pt modelId="{F3AF1C2B-413F-C94D-B484-30D25D70FE7E}" type="pres">
      <dgm:prSet presAssocID="{5F1ECD93-D434-9241-9C61-C6985DC363F9}" presName="Name0" presStyleCnt="0">
        <dgm:presLayoutVars>
          <dgm:chPref val="3"/>
          <dgm:dir/>
          <dgm:animLvl val="lvl"/>
          <dgm:resizeHandles/>
        </dgm:presLayoutVars>
      </dgm:prSet>
      <dgm:spPr/>
      <dgm:t>
        <a:bodyPr/>
        <a:lstStyle/>
        <a:p>
          <a:endParaRPr lang="zh-CN" altLang="en-US"/>
        </a:p>
      </dgm:t>
    </dgm:pt>
    <dgm:pt modelId="{9ECB444D-C2BA-7145-92D6-8AC063CD61D0}" type="pres">
      <dgm:prSet presAssocID="{F5459279-A952-AC4F-983A-B5A1A65571F6}" presName="horFlow" presStyleCnt="0"/>
      <dgm:spPr/>
    </dgm:pt>
    <dgm:pt modelId="{76D8EEA0-5995-F84A-8C73-839D57EAC7D8}" type="pres">
      <dgm:prSet presAssocID="{F5459279-A952-AC4F-983A-B5A1A65571F6}" presName="bigChev" presStyleLbl="node1" presStyleIdx="0" presStyleCnt="4"/>
      <dgm:spPr/>
      <dgm:t>
        <a:bodyPr/>
        <a:lstStyle/>
        <a:p>
          <a:endParaRPr lang="zh-CN" altLang="en-US"/>
        </a:p>
      </dgm:t>
    </dgm:pt>
    <dgm:pt modelId="{23545339-87A7-3F46-85A8-A316FCD0A0D4}" type="pres">
      <dgm:prSet presAssocID="{F066AC71-EBFC-6F45-9639-AAB3DA254F2E}" presName="parTrans" presStyleCnt="0"/>
      <dgm:spPr/>
    </dgm:pt>
    <dgm:pt modelId="{212A3EFA-57CD-3348-8EAC-5D9C0D41B110}" type="pres">
      <dgm:prSet presAssocID="{B7684C28-642C-A747-85D1-F2B1683DFE39}" presName="node" presStyleLbl="alignAccFollowNode1" presStyleIdx="0" presStyleCnt="4" custScaleX="245223">
        <dgm:presLayoutVars>
          <dgm:bulletEnabled val="1"/>
        </dgm:presLayoutVars>
      </dgm:prSet>
      <dgm:spPr/>
      <dgm:t>
        <a:bodyPr/>
        <a:lstStyle/>
        <a:p>
          <a:endParaRPr lang="zh-CN" altLang="en-US"/>
        </a:p>
      </dgm:t>
    </dgm:pt>
    <dgm:pt modelId="{8D6A2487-0EF8-4442-A338-A85E482586D1}" type="pres">
      <dgm:prSet presAssocID="{F5459279-A952-AC4F-983A-B5A1A65571F6}" presName="vSp" presStyleCnt="0"/>
      <dgm:spPr/>
    </dgm:pt>
    <dgm:pt modelId="{D8DFEB94-692D-D245-B7E7-8066E6F367A9}" type="pres">
      <dgm:prSet presAssocID="{8578E86E-4925-5443-99B3-3C4AC3551875}" presName="horFlow" presStyleCnt="0"/>
      <dgm:spPr/>
    </dgm:pt>
    <dgm:pt modelId="{CC0B0974-321F-234E-9AF6-07C158576159}" type="pres">
      <dgm:prSet presAssocID="{8578E86E-4925-5443-99B3-3C4AC3551875}" presName="bigChev" presStyleLbl="node1" presStyleIdx="1" presStyleCnt="4"/>
      <dgm:spPr/>
      <dgm:t>
        <a:bodyPr/>
        <a:lstStyle/>
        <a:p>
          <a:endParaRPr lang="zh-CN" altLang="en-US"/>
        </a:p>
      </dgm:t>
    </dgm:pt>
    <dgm:pt modelId="{0A8B8002-98CC-D648-9132-E0104506A538}" type="pres">
      <dgm:prSet presAssocID="{FEEDCA1A-DF2D-FC48-BEFD-73A4F3720DF1}" presName="parTrans" presStyleCnt="0"/>
      <dgm:spPr/>
    </dgm:pt>
    <dgm:pt modelId="{07A74499-816B-EF42-8F13-5EF279E7013E}" type="pres">
      <dgm:prSet presAssocID="{675EA79F-DD1D-5241-9835-56688BAB214A}" presName="node" presStyleLbl="alignAccFollowNode1" presStyleIdx="1" presStyleCnt="4" custScaleX="246853">
        <dgm:presLayoutVars>
          <dgm:bulletEnabled val="1"/>
        </dgm:presLayoutVars>
      </dgm:prSet>
      <dgm:spPr/>
      <dgm:t>
        <a:bodyPr/>
        <a:lstStyle/>
        <a:p>
          <a:endParaRPr lang="zh-CN" altLang="en-US"/>
        </a:p>
      </dgm:t>
    </dgm:pt>
    <dgm:pt modelId="{F9E6294F-F5E6-A24C-A57C-BBCCDF7C674E}" type="pres">
      <dgm:prSet presAssocID="{8578E86E-4925-5443-99B3-3C4AC3551875}" presName="vSp" presStyleCnt="0"/>
      <dgm:spPr/>
    </dgm:pt>
    <dgm:pt modelId="{454918DA-CBEA-EE44-B72E-21D3547505A5}" type="pres">
      <dgm:prSet presAssocID="{219185C7-C937-D140-B812-8B5F6558EF30}" presName="horFlow" presStyleCnt="0"/>
      <dgm:spPr/>
    </dgm:pt>
    <dgm:pt modelId="{C9B72E62-5761-424A-B1D5-4FE9BBEDEFD6}" type="pres">
      <dgm:prSet presAssocID="{219185C7-C937-D140-B812-8B5F6558EF30}" presName="bigChev" presStyleLbl="node1" presStyleIdx="2" presStyleCnt="4"/>
      <dgm:spPr/>
      <dgm:t>
        <a:bodyPr/>
        <a:lstStyle/>
        <a:p>
          <a:endParaRPr lang="zh-CN" altLang="en-US"/>
        </a:p>
      </dgm:t>
    </dgm:pt>
    <dgm:pt modelId="{A301F9DC-C922-D54D-8BA1-B72E4637F143}" type="pres">
      <dgm:prSet presAssocID="{6B312C46-E9FB-EC43-8828-6CCF685B5B79}" presName="parTrans" presStyleCnt="0"/>
      <dgm:spPr/>
    </dgm:pt>
    <dgm:pt modelId="{9F51C8D6-3BE9-B248-BB69-669F8A13D2D2}" type="pres">
      <dgm:prSet presAssocID="{89F9530B-BE6C-1343-A4BF-B5DFA92E4431}" presName="node" presStyleLbl="alignAccFollowNode1" presStyleIdx="2" presStyleCnt="4" custScaleX="243541">
        <dgm:presLayoutVars>
          <dgm:bulletEnabled val="1"/>
        </dgm:presLayoutVars>
      </dgm:prSet>
      <dgm:spPr/>
      <dgm:t>
        <a:bodyPr/>
        <a:lstStyle/>
        <a:p>
          <a:endParaRPr lang="zh-CN" altLang="en-US"/>
        </a:p>
      </dgm:t>
    </dgm:pt>
    <dgm:pt modelId="{9002F0FB-D9C7-B949-862E-816744E480A7}" type="pres">
      <dgm:prSet presAssocID="{5DF48C74-1906-474B-9E93-EABED21A28B5}" presName="sibTrans" presStyleCnt="0"/>
      <dgm:spPr/>
    </dgm:pt>
    <dgm:pt modelId="{936D1AA8-C1E7-9C48-8520-4B3166812EB8}" type="pres">
      <dgm:prSet presAssocID="{4F8AF1D5-9F6D-9641-A5E3-496DDCEE381E}" presName="node" presStyleLbl="alignAccFollowNode1" presStyleIdx="3" presStyleCnt="4" custScaleX="248973" custLinFactX="-200000" custLinFactY="34819" custLinFactNeighborX="-204832" custLinFactNeighborY="100000">
        <dgm:presLayoutVars>
          <dgm:bulletEnabled val="1"/>
        </dgm:presLayoutVars>
      </dgm:prSet>
      <dgm:spPr/>
      <dgm:t>
        <a:bodyPr/>
        <a:lstStyle/>
        <a:p>
          <a:endParaRPr lang="zh-CN" altLang="en-US"/>
        </a:p>
      </dgm:t>
    </dgm:pt>
    <dgm:pt modelId="{539499EC-4330-5749-BEDF-76419D4DECD7}" type="pres">
      <dgm:prSet presAssocID="{219185C7-C937-D140-B812-8B5F6558EF30}" presName="vSp" presStyleCnt="0"/>
      <dgm:spPr/>
    </dgm:pt>
    <dgm:pt modelId="{B61F1B10-3D03-0246-BC94-5D0317C39009}" type="pres">
      <dgm:prSet presAssocID="{2A185250-EB3D-F140-93F9-C50EB5948ADC}" presName="horFlow" presStyleCnt="0"/>
      <dgm:spPr/>
    </dgm:pt>
    <dgm:pt modelId="{7F1314B7-42E0-1041-845E-F6DFDB93CA8A}" type="pres">
      <dgm:prSet presAssocID="{2A185250-EB3D-F140-93F9-C50EB5948ADC}" presName="bigChev" presStyleLbl="node1" presStyleIdx="3" presStyleCnt="4"/>
      <dgm:spPr/>
      <dgm:t>
        <a:bodyPr/>
        <a:lstStyle/>
        <a:p>
          <a:endParaRPr lang="zh-CN" altLang="en-US"/>
        </a:p>
      </dgm:t>
    </dgm:pt>
  </dgm:ptLst>
  <dgm:cxnLst>
    <dgm:cxn modelId="{D0F0130B-3F47-8948-ACB6-FAC46BB7805C}" srcId="{8578E86E-4925-5443-99B3-3C4AC3551875}" destId="{675EA79F-DD1D-5241-9835-56688BAB214A}" srcOrd="0" destOrd="0" parTransId="{FEEDCA1A-DF2D-FC48-BEFD-73A4F3720DF1}" sibTransId="{55C31934-94C1-884A-9997-537DA9E99DC1}"/>
    <dgm:cxn modelId="{121D3F9A-CE70-1B4B-BC78-DA81857C6A0A}" type="presOf" srcId="{8578E86E-4925-5443-99B3-3C4AC3551875}" destId="{CC0B0974-321F-234E-9AF6-07C158576159}" srcOrd="0" destOrd="0" presId="urn:microsoft.com/office/officeart/2005/8/layout/lProcess3"/>
    <dgm:cxn modelId="{6A7D31BD-6854-5346-AC0F-17E3664B631F}" type="presOf" srcId="{B7684C28-642C-A747-85D1-F2B1683DFE39}" destId="{212A3EFA-57CD-3348-8EAC-5D9C0D41B110}" srcOrd="0" destOrd="0" presId="urn:microsoft.com/office/officeart/2005/8/layout/lProcess3"/>
    <dgm:cxn modelId="{EE1199D2-B908-FA41-A58C-14B75A2A3228}" srcId="{5F1ECD93-D434-9241-9C61-C6985DC363F9}" destId="{8578E86E-4925-5443-99B3-3C4AC3551875}" srcOrd="1" destOrd="0" parTransId="{E384F18C-6CA4-344F-83E1-28F298C61F5C}" sibTransId="{0AE59451-2DF4-C949-9CAC-869014FC120B}"/>
    <dgm:cxn modelId="{E083EBF6-1069-2F4A-9CC8-C8ED00706DF1}" type="presOf" srcId="{4F8AF1D5-9F6D-9641-A5E3-496DDCEE381E}" destId="{936D1AA8-C1E7-9C48-8520-4B3166812EB8}" srcOrd="0" destOrd="0" presId="urn:microsoft.com/office/officeart/2005/8/layout/lProcess3"/>
    <dgm:cxn modelId="{53D8AE77-F390-E541-8E35-7226B92792B9}" type="presOf" srcId="{675EA79F-DD1D-5241-9835-56688BAB214A}" destId="{07A74499-816B-EF42-8F13-5EF279E7013E}" srcOrd="0" destOrd="0" presId="urn:microsoft.com/office/officeart/2005/8/layout/lProcess3"/>
    <dgm:cxn modelId="{65F91AB6-B6A5-4548-8A65-07D5FCE0CAED}" srcId="{219185C7-C937-D140-B812-8B5F6558EF30}" destId="{89F9530B-BE6C-1343-A4BF-B5DFA92E4431}" srcOrd="0" destOrd="0" parTransId="{6B312C46-E9FB-EC43-8828-6CCF685B5B79}" sibTransId="{5DF48C74-1906-474B-9E93-EABED21A28B5}"/>
    <dgm:cxn modelId="{4FDB1AB0-99C9-B742-BC78-C622DE666CC2}" type="presOf" srcId="{2A185250-EB3D-F140-93F9-C50EB5948ADC}" destId="{7F1314B7-42E0-1041-845E-F6DFDB93CA8A}" srcOrd="0" destOrd="0" presId="urn:microsoft.com/office/officeart/2005/8/layout/lProcess3"/>
    <dgm:cxn modelId="{F77DC0FB-6453-C244-8DE7-14CE3C0F8D27}" srcId="{5F1ECD93-D434-9241-9C61-C6985DC363F9}" destId="{F5459279-A952-AC4F-983A-B5A1A65571F6}" srcOrd="0" destOrd="0" parTransId="{BCB511F4-1FEE-3C47-922F-82DD926E5815}" sibTransId="{9858C704-4A2A-2C4D-AA28-40A63E06AE97}"/>
    <dgm:cxn modelId="{960490A5-38A0-EB42-ABF7-D42EA67AE2C5}" type="presOf" srcId="{F5459279-A952-AC4F-983A-B5A1A65571F6}" destId="{76D8EEA0-5995-F84A-8C73-839D57EAC7D8}" srcOrd="0" destOrd="0" presId="urn:microsoft.com/office/officeart/2005/8/layout/lProcess3"/>
    <dgm:cxn modelId="{3CE26744-A1B6-D24E-95A3-91E8DAB139FB}" type="presOf" srcId="{89F9530B-BE6C-1343-A4BF-B5DFA92E4431}" destId="{9F51C8D6-3BE9-B248-BB69-669F8A13D2D2}" srcOrd="0" destOrd="0" presId="urn:microsoft.com/office/officeart/2005/8/layout/lProcess3"/>
    <dgm:cxn modelId="{2E26FD14-4730-1D4F-BFB3-4BA4133D2B75}" type="presOf" srcId="{219185C7-C937-D140-B812-8B5F6558EF30}" destId="{C9B72E62-5761-424A-B1D5-4FE9BBEDEFD6}" srcOrd="0" destOrd="0" presId="urn:microsoft.com/office/officeart/2005/8/layout/lProcess3"/>
    <dgm:cxn modelId="{06E966AA-E746-3642-83FD-EA668CDB607C}" srcId="{219185C7-C937-D140-B812-8B5F6558EF30}" destId="{4F8AF1D5-9F6D-9641-A5E3-496DDCEE381E}" srcOrd="1" destOrd="0" parTransId="{92C9A7AC-9504-2949-938C-2B409041CB2F}" sibTransId="{855B87EC-06A5-294C-8B7C-3035D8478D23}"/>
    <dgm:cxn modelId="{02B42C69-D80E-5640-A9F6-E351FEE20B11}" type="presOf" srcId="{5F1ECD93-D434-9241-9C61-C6985DC363F9}" destId="{F3AF1C2B-413F-C94D-B484-30D25D70FE7E}" srcOrd="0" destOrd="0" presId="urn:microsoft.com/office/officeart/2005/8/layout/lProcess3"/>
    <dgm:cxn modelId="{CEC3B4BD-0993-F647-BAA7-B33BBAEF055F}" srcId="{5F1ECD93-D434-9241-9C61-C6985DC363F9}" destId="{2A185250-EB3D-F140-93F9-C50EB5948ADC}" srcOrd="3" destOrd="0" parTransId="{AE088A43-C957-8B42-AAB2-D5A2D1A7D6A2}" sibTransId="{15C12357-0E44-B04D-9E58-0BE36E2BA0BE}"/>
    <dgm:cxn modelId="{B309FBAF-C3F2-1243-9552-11A6974C8EED}" srcId="{5F1ECD93-D434-9241-9C61-C6985DC363F9}" destId="{219185C7-C937-D140-B812-8B5F6558EF30}" srcOrd="2" destOrd="0" parTransId="{FFC7E95C-A8FC-3D45-93D2-FB456CA4BD99}" sibTransId="{A63771A0-C8A1-4B46-9D77-A613D1D31CAD}"/>
    <dgm:cxn modelId="{7130DFA8-96D0-D742-8904-C74944053CBB}" srcId="{F5459279-A952-AC4F-983A-B5A1A65571F6}" destId="{B7684C28-642C-A747-85D1-F2B1683DFE39}" srcOrd="0" destOrd="0" parTransId="{F066AC71-EBFC-6F45-9639-AAB3DA254F2E}" sibTransId="{1D3371D3-0F11-DE48-8C69-AA80063D8F05}"/>
    <dgm:cxn modelId="{E43BF4B0-7529-3446-83E3-E3EB9328AEDC}" type="presParOf" srcId="{F3AF1C2B-413F-C94D-B484-30D25D70FE7E}" destId="{9ECB444D-C2BA-7145-92D6-8AC063CD61D0}" srcOrd="0" destOrd="0" presId="urn:microsoft.com/office/officeart/2005/8/layout/lProcess3"/>
    <dgm:cxn modelId="{11C41EE8-328F-E54F-B6E9-A8395E2591EC}" type="presParOf" srcId="{9ECB444D-C2BA-7145-92D6-8AC063CD61D0}" destId="{76D8EEA0-5995-F84A-8C73-839D57EAC7D8}" srcOrd="0" destOrd="0" presId="urn:microsoft.com/office/officeart/2005/8/layout/lProcess3"/>
    <dgm:cxn modelId="{4B16A196-1DA5-3D41-A50E-64928C8F8BD1}" type="presParOf" srcId="{9ECB444D-C2BA-7145-92D6-8AC063CD61D0}" destId="{23545339-87A7-3F46-85A8-A316FCD0A0D4}" srcOrd="1" destOrd="0" presId="urn:microsoft.com/office/officeart/2005/8/layout/lProcess3"/>
    <dgm:cxn modelId="{8E086B91-2B07-F846-8948-859704DBB6A6}" type="presParOf" srcId="{9ECB444D-C2BA-7145-92D6-8AC063CD61D0}" destId="{212A3EFA-57CD-3348-8EAC-5D9C0D41B110}" srcOrd="2" destOrd="0" presId="urn:microsoft.com/office/officeart/2005/8/layout/lProcess3"/>
    <dgm:cxn modelId="{8D441A37-EB5F-2740-BE7C-DE0E41D7095E}" type="presParOf" srcId="{F3AF1C2B-413F-C94D-B484-30D25D70FE7E}" destId="{8D6A2487-0EF8-4442-A338-A85E482586D1}" srcOrd="1" destOrd="0" presId="urn:microsoft.com/office/officeart/2005/8/layout/lProcess3"/>
    <dgm:cxn modelId="{3FF72C83-431C-634E-A157-C1D5890FBF8F}" type="presParOf" srcId="{F3AF1C2B-413F-C94D-B484-30D25D70FE7E}" destId="{D8DFEB94-692D-D245-B7E7-8066E6F367A9}" srcOrd="2" destOrd="0" presId="urn:microsoft.com/office/officeart/2005/8/layout/lProcess3"/>
    <dgm:cxn modelId="{A15D4BFE-70D8-8E4B-AF98-C535DF95BACB}" type="presParOf" srcId="{D8DFEB94-692D-D245-B7E7-8066E6F367A9}" destId="{CC0B0974-321F-234E-9AF6-07C158576159}" srcOrd="0" destOrd="0" presId="urn:microsoft.com/office/officeart/2005/8/layout/lProcess3"/>
    <dgm:cxn modelId="{DE33B1BC-A6A0-7346-BDD7-19E6832DF39B}" type="presParOf" srcId="{D8DFEB94-692D-D245-B7E7-8066E6F367A9}" destId="{0A8B8002-98CC-D648-9132-E0104506A538}" srcOrd="1" destOrd="0" presId="urn:microsoft.com/office/officeart/2005/8/layout/lProcess3"/>
    <dgm:cxn modelId="{09A1B94E-2012-1347-8E71-A7817FD6B292}" type="presParOf" srcId="{D8DFEB94-692D-D245-B7E7-8066E6F367A9}" destId="{07A74499-816B-EF42-8F13-5EF279E7013E}" srcOrd="2" destOrd="0" presId="urn:microsoft.com/office/officeart/2005/8/layout/lProcess3"/>
    <dgm:cxn modelId="{45CAA016-245C-D047-AE5D-320EA2C026DF}" type="presParOf" srcId="{F3AF1C2B-413F-C94D-B484-30D25D70FE7E}" destId="{F9E6294F-F5E6-A24C-A57C-BBCCDF7C674E}" srcOrd="3" destOrd="0" presId="urn:microsoft.com/office/officeart/2005/8/layout/lProcess3"/>
    <dgm:cxn modelId="{FA6822B0-E075-FE46-ACA4-7DE7BF67EFB1}" type="presParOf" srcId="{F3AF1C2B-413F-C94D-B484-30D25D70FE7E}" destId="{454918DA-CBEA-EE44-B72E-21D3547505A5}" srcOrd="4" destOrd="0" presId="urn:microsoft.com/office/officeart/2005/8/layout/lProcess3"/>
    <dgm:cxn modelId="{8A00BD12-8424-B044-8346-01C619010A40}" type="presParOf" srcId="{454918DA-CBEA-EE44-B72E-21D3547505A5}" destId="{C9B72E62-5761-424A-B1D5-4FE9BBEDEFD6}" srcOrd="0" destOrd="0" presId="urn:microsoft.com/office/officeart/2005/8/layout/lProcess3"/>
    <dgm:cxn modelId="{A632E6D3-88AF-9847-8B37-50C1C270D481}" type="presParOf" srcId="{454918DA-CBEA-EE44-B72E-21D3547505A5}" destId="{A301F9DC-C922-D54D-8BA1-B72E4637F143}" srcOrd="1" destOrd="0" presId="urn:microsoft.com/office/officeart/2005/8/layout/lProcess3"/>
    <dgm:cxn modelId="{A31B3AAB-2E0F-9648-B44B-AC60903EC01A}" type="presParOf" srcId="{454918DA-CBEA-EE44-B72E-21D3547505A5}" destId="{9F51C8D6-3BE9-B248-BB69-669F8A13D2D2}" srcOrd="2" destOrd="0" presId="urn:microsoft.com/office/officeart/2005/8/layout/lProcess3"/>
    <dgm:cxn modelId="{3C8C9F15-CD08-A34B-BD3F-97706482B494}" type="presParOf" srcId="{454918DA-CBEA-EE44-B72E-21D3547505A5}" destId="{9002F0FB-D9C7-B949-862E-816744E480A7}" srcOrd="3" destOrd="0" presId="urn:microsoft.com/office/officeart/2005/8/layout/lProcess3"/>
    <dgm:cxn modelId="{90D470AD-F92C-2F4B-9381-BADEDB3143D3}" type="presParOf" srcId="{454918DA-CBEA-EE44-B72E-21D3547505A5}" destId="{936D1AA8-C1E7-9C48-8520-4B3166812EB8}" srcOrd="4" destOrd="0" presId="urn:microsoft.com/office/officeart/2005/8/layout/lProcess3"/>
    <dgm:cxn modelId="{11E7EC0A-4027-BF48-8035-D287583BCEE0}" type="presParOf" srcId="{F3AF1C2B-413F-C94D-B484-30D25D70FE7E}" destId="{539499EC-4330-5749-BEDF-76419D4DECD7}" srcOrd="5" destOrd="0" presId="urn:microsoft.com/office/officeart/2005/8/layout/lProcess3"/>
    <dgm:cxn modelId="{0901B65B-2786-7A4C-A1DF-843E7BF58EAB}" type="presParOf" srcId="{F3AF1C2B-413F-C94D-B484-30D25D70FE7E}" destId="{B61F1B10-3D03-0246-BC94-5D0317C39009}" srcOrd="6" destOrd="0" presId="urn:microsoft.com/office/officeart/2005/8/layout/lProcess3"/>
    <dgm:cxn modelId="{AB240C4F-7ED4-BC41-9FF0-12A606F0CE45}" type="presParOf" srcId="{B61F1B10-3D03-0246-BC94-5D0317C39009}" destId="{7F1314B7-42E0-1041-845E-F6DFDB93CA8A}"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2CF855-8261-E64A-98DD-62C944A6A62F}" type="datetimeFigureOut">
              <a:rPr kumimoji="1" lang="zh-CN" altLang="en-US" smtClean="0"/>
              <a:t>2014/12/2</a:t>
            </a:fld>
            <a:endParaRPr kumimoji="1"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zh-CN" altLang="en-US" smtClean="0"/>
              <a:t>单击此处编辑母版文本样式</a:t>
            </a:r>
          </a:p>
          <a:p>
            <a:pPr lvl="1"/>
            <a:r>
              <a:rPr kumimoji="1" lang="zh-CN" altLang="en-US" smtClean="0"/>
              <a:t>二级</a:t>
            </a:r>
          </a:p>
          <a:p>
            <a:pPr lvl="2"/>
            <a:r>
              <a:rPr kumimoji="1" lang="zh-CN" altLang="en-US" smtClean="0"/>
              <a:t>三级</a:t>
            </a:r>
          </a:p>
          <a:p>
            <a:pPr lvl="3"/>
            <a:r>
              <a:rPr kumimoji="1" lang="zh-CN" altLang="en-US" smtClean="0"/>
              <a:t>四级</a:t>
            </a:r>
          </a:p>
          <a:p>
            <a:pPr lvl="4"/>
            <a:r>
              <a:rPr kumimoji="1" lang="zh-CN" altLang="en-US" smtClean="0"/>
              <a:t>五级</a:t>
            </a:r>
            <a:endParaRPr kumimoji="1"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zh-CN" altLang="en-US"/>
          </a:p>
        </p:txBody>
      </p:sp>
      <p:sp>
        <p:nvSpPr>
          <p:cNvPr id="7" name="幻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16D5327-0ACD-8A4E-96F1-112A5497A54B}" type="slidenum">
              <a:rPr kumimoji="1" lang="zh-CN" altLang="en-US" smtClean="0"/>
              <a:t>‹#›</a:t>
            </a:fld>
            <a:endParaRPr kumimoji="1" lang="zh-CN" altLang="en-US"/>
          </a:p>
        </p:txBody>
      </p:sp>
    </p:spTree>
    <p:extLst>
      <p:ext uri="{BB962C8B-B14F-4D97-AF65-F5344CB8AC3E}">
        <p14:creationId xmlns:p14="http://schemas.microsoft.com/office/powerpoint/2010/main" val="297843254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kumimoji="1" lang="zh-CN" altLang="en-US" dirty="0"/>
          </a:p>
        </p:txBody>
      </p:sp>
      <p:sp>
        <p:nvSpPr>
          <p:cNvPr id="4" name="幻灯片编号占位符 3"/>
          <p:cNvSpPr>
            <a:spLocks noGrp="1"/>
          </p:cNvSpPr>
          <p:nvPr>
            <p:ph type="sldNum" sz="quarter" idx="10"/>
          </p:nvPr>
        </p:nvSpPr>
        <p:spPr/>
        <p:txBody>
          <a:bodyPr/>
          <a:lstStyle/>
          <a:p>
            <a:fld id="{C16D5327-0ACD-8A4E-96F1-112A5497A54B}" type="slidenum">
              <a:rPr kumimoji="1" lang="zh-CN" altLang="en-US" smtClean="0"/>
              <a:t>5</a:t>
            </a:fld>
            <a:endParaRPr kumimoji="1" lang="zh-CN" altLang="en-US"/>
          </a:p>
        </p:txBody>
      </p:sp>
    </p:spTree>
    <p:extLst>
      <p:ext uri="{BB962C8B-B14F-4D97-AF65-F5344CB8AC3E}">
        <p14:creationId xmlns:p14="http://schemas.microsoft.com/office/powerpoint/2010/main" val="13021138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kumimoji="1" lang="en-US" altLang="zh-CN" dirty="0" smtClean="0"/>
              <a:t>Number of transmitting number stand for the degree of offered load.</a:t>
            </a:r>
            <a:endParaRPr kumimoji="1" lang="zh-CN" altLang="en-US" dirty="0"/>
          </a:p>
        </p:txBody>
      </p:sp>
      <p:sp>
        <p:nvSpPr>
          <p:cNvPr id="4" name="幻灯片编号占位符 3"/>
          <p:cNvSpPr>
            <a:spLocks noGrp="1"/>
          </p:cNvSpPr>
          <p:nvPr>
            <p:ph type="sldNum" sz="quarter" idx="10"/>
          </p:nvPr>
        </p:nvSpPr>
        <p:spPr/>
        <p:txBody>
          <a:bodyPr/>
          <a:lstStyle/>
          <a:p>
            <a:fld id="{C16D5327-0ACD-8A4E-96F1-112A5497A54B}" type="slidenum">
              <a:rPr kumimoji="1" lang="zh-CN" altLang="en-US" smtClean="0"/>
              <a:t>36</a:t>
            </a:fld>
            <a:endParaRPr kumimoji="1" lang="zh-CN" altLang="en-US"/>
          </a:p>
        </p:txBody>
      </p:sp>
    </p:spTree>
    <p:extLst>
      <p:ext uri="{BB962C8B-B14F-4D97-AF65-F5344CB8AC3E}">
        <p14:creationId xmlns:p14="http://schemas.microsoft.com/office/powerpoint/2010/main" val="39869874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p:bgPr>
        <a:solidFill>
          <a:srgbClr val="FFF9E6"/>
        </a:solidFill>
        <a:effectLst/>
      </p:bgPr>
    </p:bg>
    <p:spTree>
      <p:nvGrpSpPr>
        <p:cNvPr id="1" name=""/>
        <p:cNvGrpSpPr/>
        <p:nvPr/>
      </p:nvGrpSpPr>
      <p:grpSpPr>
        <a:xfrm>
          <a:off x="0" y="0"/>
          <a:ext cx="0" cy="0"/>
          <a:chOff x="0" y="0"/>
          <a:chExt cx="0" cy="0"/>
        </a:xfrm>
      </p:grpSpPr>
      <p:pic>
        <p:nvPicPr>
          <p:cNvPr id="3" name="Picture 9" descr="Picture1"/>
          <p:cNvPicPr>
            <a:picLocks noChangeAspect="1" noChangeArrowheads="1"/>
          </p:cNvPicPr>
          <p:nvPr/>
        </p:nvPicPr>
        <p:blipFill>
          <a:blip r:embed="rId2"/>
          <a:srcRect/>
          <a:stretch>
            <a:fillRect/>
          </a:stretch>
        </p:blipFill>
        <p:spPr bwMode="auto">
          <a:xfrm>
            <a:off x="-4763" y="-4763"/>
            <a:ext cx="9155113" cy="6869113"/>
          </a:xfrm>
          <a:prstGeom prst="rect">
            <a:avLst/>
          </a:prstGeom>
          <a:noFill/>
          <a:ln w="9525">
            <a:noFill/>
            <a:miter lim="800000"/>
            <a:headEnd/>
            <a:tailEnd/>
          </a:ln>
        </p:spPr>
      </p:pic>
      <p:sp>
        <p:nvSpPr>
          <p:cNvPr id="4" name="Line 5"/>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 name="Line 6"/>
          <p:cNvSpPr>
            <a:spLocks noChangeShapeType="1"/>
          </p:cNvSpPr>
          <p:nvPr/>
        </p:nvSpPr>
        <p:spPr bwMode="auto">
          <a:xfrm>
            <a:off x="0" y="5562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6" name="Rectangle 7"/>
          <p:cNvSpPr>
            <a:spLocks noChangeArrowheads="1"/>
          </p:cNvSpPr>
          <p:nvPr/>
        </p:nvSpPr>
        <p:spPr bwMode="auto">
          <a:xfrm>
            <a:off x="0" y="6477000"/>
            <a:ext cx="914400" cy="381000"/>
          </a:xfrm>
          <a:prstGeom prst="rect">
            <a:avLst/>
          </a:prstGeom>
          <a:noFill/>
          <a:ln w="9525">
            <a:noFill/>
            <a:miter lim="800000"/>
            <a:headEnd/>
            <a:tailEnd/>
          </a:ln>
          <a:effectLst/>
        </p:spPr>
        <p:txBody>
          <a:bodyPr/>
          <a:lstStyle/>
          <a:p>
            <a:pPr algn="r">
              <a:defRPr/>
            </a:pPr>
            <a:endParaRPr lang="en-US" sz="1400">
              <a:latin typeface="Trebuchet MS" pitchFamily="34" charset="0"/>
            </a:endParaRPr>
          </a:p>
        </p:txBody>
      </p:sp>
      <p:sp>
        <p:nvSpPr>
          <p:cNvPr id="56324" name="Rectangle 4"/>
          <p:cNvSpPr>
            <a:spLocks noGrp="1" noChangeArrowheads="1"/>
          </p:cNvSpPr>
          <p:nvPr>
            <p:ph type="ctrTitle"/>
          </p:nvPr>
        </p:nvSpPr>
        <p:spPr bwMode="auto">
          <a:xfrm>
            <a:off x="609600" y="1265238"/>
            <a:ext cx="8001000" cy="866775"/>
          </a:xfrm>
          <a:effectLst/>
        </p:spPr>
        <p:txBody>
          <a:bodyPr/>
          <a:lstStyle>
            <a:lvl1pPr>
              <a:defRPr sz="4800">
                <a:solidFill>
                  <a:schemeClr val="tx1"/>
                </a:solidFill>
                <a:effectLst>
                  <a:outerShdw blurRad="38100" dist="38100" dir="2700000" algn="tl">
                    <a:srgbClr val="FFFFFF"/>
                  </a:outerShdw>
                </a:effectLst>
                <a:cs typeface="Simplified Arabic Fixed" pitchFamily="49" charset="-78"/>
              </a:defRPr>
            </a:lvl1pPr>
          </a:lstStyle>
          <a:p>
            <a:r>
              <a:rPr lang="zh-CN" altLang="en-US" smtClean="0"/>
              <a:t>单击此处编辑母版标题样式</a:t>
            </a:r>
            <a:endParaRPr lang="en-US"/>
          </a:p>
        </p:txBody>
      </p:sp>
      <p:sp>
        <p:nvSpPr>
          <p:cNvPr id="7" name="Rectangle 8"/>
          <p:cNvSpPr>
            <a:spLocks noGrp="1" noChangeArrowheads="1"/>
          </p:cNvSpPr>
          <p:nvPr>
            <p:ph type="sldNum" sz="quarter" idx="10"/>
          </p:nvPr>
        </p:nvSpPr>
        <p:spPr>
          <a:xfrm>
            <a:off x="7740650" y="6092825"/>
            <a:ext cx="1150938" cy="574675"/>
          </a:xfrm>
        </p:spPr>
        <p:txBody>
          <a:bodyPr/>
          <a:lstStyle>
            <a:lvl1pPr>
              <a:defRPr>
                <a:effectLst/>
                <a:latin typeface="+mn-lt"/>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本">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Rectangle 4"/>
          <p:cNvSpPr>
            <a:spLocks noGrp="1" noChangeArrowheads="1"/>
          </p:cNvSpPr>
          <p:nvPr>
            <p:ph type="ftr" sz="quarter" idx="10"/>
          </p:nvPr>
        </p:nvSpPr>
        <p:spPr>
          <a:ln/>
        </p:spPr>
        <p:txBody>
          <a:bodyPr/>
          <a:lstStyle>
            <a:lvl1pPr>
              <a:defRPr/>
            </a:lvl1pPr>
          </a:lstStyle>
          <a:p>
            <a:endParaRPr kumimoji="1" lang="zh-CN" altLang="en-US"/>
          </a:p>
        </p:txBody>
      </p:sp>
      <p:sp>
        <p:nvSpPr>
          <p:cNvPr id="5"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和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9100" y="115888"/>
            <a:ext cx="2195513" cy="5980112"/>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179388" y="115888"/>
            <a:ext cx="6437312" cy="5980112"/>
          </a:xfrm>
        </p:spPr>
        <p:txBody>
          <a:bodyPr vert="eaVert"/>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Rectangle 4"/>
          <p:cNvSpPr>
            <a:spLocks noGrp="1" noChangeArrowheads="1"/>
          </p:cNvSpPr>
          <p:nvPr>
            <p:ph type="ftr" sz="quarter" idx="10"/>
          </p:nvPr>
        </p:nvSpPr>
        <p:spPr>
          <a:ln/>
        </p:spPr>
        <p:txBody>
          <a:bodyPr/>
          <a:lstStyle>
            <a:lvl1pPr>
              <a:defRPr/>
            </a:lvl1pPr>
          </a:lstStyle>
          <a:p>
            <a:endParaRPr kumimoji="1" lang="zh-CN" altLang="en-US"/>
          </a:p>
        </p:txBody>
      </p:sp>
      <p:sp>
        <p:nvSpPr>
          <p:cNvPr id="5"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kumimoji="1" lang="zh-CN" altLang="en-US" smtClean="0"/>
              <a:t>单击此处编辑母版标题样式</a:t>
            </a:r>
            <a:endParaRPr kumimoji="1"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zh-CN" altLang="en-US" smtClean="0"/>
              <a:t>单击此处编辑母版副标题样式</a:t>
            </a:r>
            <a:endParaRPr kumimoji="1" lang="zh-CN" altLang="en-US"/>
          </a:p>
        </p:txBody>
      </p:sp>
      <p:sp>
        <p:nvSpPr>
          <p:cNvPr id="4" name="日期占位符 3"/>
          <p:cNvSpPr>
            <a:spLocks noGrp="1"/>
          </p:cNvSpPr>
          <p:nvPr>
            <p:ph type="dt" sz="half" idx="10"/>
          </p:nvPr>
        </p:nvSpPr>
        <p:spPr>
          <a:xfrm>
            <a:off x="457200" y="6356350"/>
            <a:ext cx="2133600" cy="365125"/>
          </a:xfrm>
          <a:prstGeom prst="rect">
            <a:avLst/>
          </a:prstGeom>
        </p:spPr>
        <p:txBody>
          <a:bodyPr/>
          <a:lstStyle/>
          <a:p>
            <a:fld id="{6C1C1E6C-2956-4D0E-9613-27D15981CA7D}" type="datetime1">
              <a:rPr kumimoji="1" lang="zh-CN" altLang="en-US" smtClean="0"/>
              <a:t>2014/12/2</a:t>
            </a:fld>
            <a:endParaRPr kumimoji="1" lang="zh-CN" altLang="en-US"/>
          </a:p>
        </p:txBody>
      </p:sp>
      <p:sp>
        <p:nvSpPr>
          <p:cNvPr id="5" name="页脚占位符 4"/>
          <p:cNvSpPr>
            <a:spLocks noGrp="1"/>
          </p:cNvSpPr>
          <p:nvPr>
            <p:ph type="ftr" sz="quarter" idx="11"/>
          </p:nvPr>
        </p:nvSpPr>
        <p:spPr/>
        <p:txBody>
          <a:bodyPr/>
          <a:lstStyle/>
          <a:p>
            <a:endParaRPr kumimoji="1" lang="zh-CN" altLang="en-US"/>
          </a:p>
        </p:txBody>
      </p:sp>
      <p:sp>
        <p:nvSpPr>
          <p:cNvPr id="6" name="幻灯片编号占位符 5"/>
          <p:cNvSpPr>
            <a:spLocks noGrp="1"/>
          </p:cNvSpPr>
          <p:nvPr>
            <p:ph type="sldNum" sz="quarter" idx="12"/>
          </p:nvPr>
        </p:nvSpPr>
        <p:spPr/>
        <p:txBody>
          <a:bodyPr/>
          <a:lstStyle/>
          <a:p>
            <a:fld id="{C12EB860-2CAE-3C45-9D26-B7A35412B79B}" type="slidenum">
              <a:rPr kumimoji="1" lang="zh-CN" altLang="en-US" smtClean="0"/>
              <a:t>‹#›</a:t>
            </a:fld>
            <a:endParaRPr kumimoji="1" lang="zh-CN" altLang="en-US"/>
          </a:p>
        </p:txBody>
      </p:sp>
    </p:spTree>
    <p:extLst>
      <p:ext uri="{BB962C8B-B14F-4D97-AF65-F5344CB8AC3E}">
        <p14:creationId xmlns:p14="http://schemas.microsoft.com/office/powerpoint/2010/main" val="23611499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lvl2pPr>
              <a:defRPr>
                <a:latin typeface="+mn-lt"/>
              </a:defRPr>
            </a:lvl2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dirty="0"/>
          </a:p>
        </p:txBody>
      </p:sp>
      <p:sp>
        <p:nvSpPr>
          <p:cNvPr id="4" name="Rectangle 4"/>
          <p:cNvSpPr>
            <a:spLocks noGrp="1" noChangeArrowheads="1"/>
          </p:cNvSpPr>
          <p:nvPr>
            <p:ph type="ftr" sz="quarter" idx="10"/>
          </p:nvPr>
        </p:nvSpPr>
        <p:spPr>
          <a:xfrm>
            <a:off x="1285852" y="6454775"/>
            <a:ext cx="6656388" cy="287338"/>
          </a:xfrm>
          <a:ln/>
        </p:spPr>
        <p:txBody>
          <a:bodyPr/>
          <a:lstStyle>
            <a:lvl1pPr>
              <a:defRPr/>
            </a:lvl1pPr>
          </a:lstStyle>
          <a:p>
            <a:endParaRPr kumimoji="1" lang="zh-CN" altLang="en-US"/>
          </a:p>
        </p:txBody>
      </p:sp>
      <p:sp>
        <p:nvSpPr>
          <p:cNvPr id="5" name="Rectangle 10"/>
          <p:cNvSpPr>
            <a:spLocks noGrp="1" noChangeArrowheads="1"/>
          </p:cNvSpPr>
          <p:nvPr>
            <p:ph type="sldNum" sz="quarter" idx="11"/>
          </p:nvPr>
        </p:nvSpPr>
        <p:spPr>
          <a:xfrm>
            <a:off x="8194675" y="6453336"/>
            <a:ext cx="914400" cy="228600"/>
          </a:xfrm>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ftr" sz="quarter" idx="10"/>
          </p:nvPr>
        </p:nvSpPr>
        <p:spPr>
          <a:ln/>
        </p:spPr>
        <p:txBody>
          <a:bodyPr/>
          <a:lstStyle>
            <a:lvl1pPr>
              <a:defRPr/>
            </a:lvl1pPr>
          </a:lstStyle>
          <a:p>
            <a:endParaRPr kumimoji="1" lang="zh-CN" altLang="en-US"/>
          </a:p>
        </p:txBody>
      </p:sp>
      <p:sp>
        <p:nvSpPr>
          <p:cNvPr id="5"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项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457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Content Placeholder 3"/>
          <p:cNvSpPr>
            <a:spLocks noGrp="1"/>
          </p:cNvSpPr>
          <p:nvPr>
            <p:ph sz="half" idx="2"/>
          </p:nvPr>
        </p:nvSpPr>
        <p:spPr>
          <a:xfrm>
            <a:off x="4648200" y="1295400"/>
            <a:ext cx="4038600" cy="4800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5" name="Rectangle 4"/>
          <p:cNvSpPr>
            <a:spLocks noGrp="1" noChangeArrowheads="1"/>
          </p:cNvSpPr>
          <p:nvPr>
            <p:ph type="ftr" sz="quarter" idx="10"/>
          </p:nvPr>
        </p:nvSpPr>
        <p:spPr>
          <a:ln/>
        </p:spPr>
        <p:txBody>
          <a:bodyPr/>
          <a:lstStyle>
            <a:lvl1pPr>
              <a:defRPr/>
            </a:lvl1pPr>
          </a:lstStyle>
          <a:p>
            <a:endParaRPr kumimoji="1" lang="zh-CN" altLang="en-US"/>
          </a:p>
        </p:txBody>
      </p:sp>
      <p:sp>
        <p:nvSpPr>
          <p:cNvPr id="6" name="Rectangle 10"/>
          <p:cNvSpPr>
            <a:spLocks noGrp="1" noChangeArrowheads="1"/>
          </p:cNvSpPr>
          <p:nvPr>
            <p:ph type="sldNum" sz="quarter" idx="11"/>
          </p:nvPr>
        </p:nvSpPr>
        <p:spPr>
          <a:xfrm>
            <a:off x="8194675" y="6453336"/>
            <a:ext cx="914400" cy="228600"/>
          </a:xfrm>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7" name="Rectangle 4"/>
          <p:cNvSpPr>
            <a:spLocks noGrp="1" noChangeArrowheads="1"/>
          </p:cNvSpPr>
          <p:nvPr>
            <p:ph type="ftr" sz="quarter" idx="10"/>
          </p:nvPr>
        </p:nvSpPr>
        <p:spPr>
          <a:ln/>
        </p:spPr>
        <p:txBody>
          <a:bodyPr/>
          <a:lstStyle>
            <a:lvl1pPr>
              <a:defRPr/>
            </a:lvl1pPr>
          </a:lstStyle>
          <a:p>
            <a:endParaRPr kumimoji="1" lang="zh-CN" altLang="en-US"/>
          </a:p>
        </p:txBody>
      </p:sp>
      <p:sp>
        <p:nvSpPr>
          <p:cNvPr id="8"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Rectangle 4"/>
          <p:cNvSpPr>
            <a:spLocks noGrp="1" noChangeArrowheads="1"/>
          </p:cNvSpPr>
          <p:nvPr>
            <p:ph type="ftr" sz="quarter" idx="10"/>
          </p:nvPr>
        </p:nvSpPr>
        <p:spPr>
          <a:ln/>
        </p:spPr>
        <p:txBody>
          <a:bodyPr/>
          <a:lstStyle>
            <a:lvl1pPr>
              <a:defRPr/>
            </a:lvl1pPr>
          </a:lstStyle>
          <a:p>
            <a:endParaRPr kumimoji="1" lang="zh-CN" altLang="en-US"/>
          </a:p>
        </p:txBody>
      </p:sp>
      <p:sp>
        <p:nvSpPr>
          <p:cNvPr id="4"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endParaRPr kumimoji="1" lang="zh-CN" altLang="en-US"/>
          </a:p>
        </p:txBody>
      </p:sp>
      <p:sp>
        <p:nvSpPr>
          <p:cNvPr id="3"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ftr" sz="quarter" idx="10"/>
          </p:nvPr>
        </p:nvSpPr>
        <p:spPr>
          <a:ln/>
        </p:spPr>
        <p:txBody>
          <a:bodyPr/>
          <a:lstStyle>
            <a:lvl1pPr>
              <a:defRPr/>
            </a:lvl1pPr>
          </a:lstStyle>
          <a:p>
            <a:endParaRPr kumimoji="1" lang="zh-CN" altLang="en-US"/>
          </a:p>
        </p:txBody>
      </p:sp>
      <p:sp>
        <p:nvSpPr>
          <p:cNvPr id="6"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将图片拖动到占位符，或单击添加图标</a:t>
            </a:r>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ftr" sz="quarter" idx="10"/>
          </p:nvPr>
        </p:nvSpPr>
        <p:spPr>
          <a:ln/>
        </p:spPr>
        <p:txBody>
          <a:bodyPr/>
          <a:lstStyle>
            <a:lvl1pPr>
              <a:defRPr/>
            </a:lvl1pPr>
          </a:lstStyle>
          <a:p>
            <a:endParaRPr kumimoji="1" lang="zh-CN" altLang="en-US"/>
          </a:p>
        </p:txBody>
      </p:sp>
      <p:sp>
        <p:nvSpPr>
          <p:cNvPr id="6" name="Rectangle 10"/>
          <p:cNvSpPr>
            <a:spLocks noGrp="1" noChangeArrowheads="1"/>
          </p:cNvSpPr>
          <p:nvPr>
            <p:ph type="sldNum" sz="quarter" idx="11"/>
          </p:nvPr>
        </p:nvSpPr>
        <p:spPr>
          <a:ln/>
        </p:spPr>
        <p:txBody>
          <a:bodyPr/>
          <a:lstStyle>
            <a:lvl1pPr>
              <a:defRPr>
                <a:latin typeface="Comic Sans MS" pitchFamily="66" charset="0"/>
              </a:defRPr>
            </a:lvl1pPr>
          </a:lstStyle>
          <a:p>
            <a:fld id="{C12EB860-2CAE-3C45-9D26-B7A35412B79B}" type="slidenum">
              <a:rPr kumimoji="1" lang="zh-CN" altLang="en-US" smtClean="0"/>
              <a:t>‹#›</a:t>
            </a:fld>
            <a:endParaRPr kumimoji="1"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blackWhite">
      <p:bgPr>
        <a:solidFill>
          <a:srgbClr val="FFF9E6"/>
        </a:solidFill>
        <a:effectLst/>
      </p:bgPr>
    </p:bg>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6324600"/>
            <a:ext cx="9144000" cy="533400"/>
          </a:xfrm>
          <a:prstGeom prst="rect">
            <a:avLst/>
          </a:prstGeom>
          <a:solidFill>
            <a:srgbClr val="CCCCCC"/>
          </a:solidFill>
          <a:ln w="9525">
            <a:noFill/>
            <a:miter lim="800000"/>
            <a:headEnd/>
            <a:tailEnd/>
          </a:ln>
          <a:effectLst/>
        </p:spPr>
        <p:txBody>
          <a:bodyPr wrap="none" anchor="ctr"/>
          <a:lstStyle/>
          <a:p>
            <a:pPr>
              <a:defRPr/>
            </a:pPr>
            <a:endParaRPr lang="en-US"/>
          </a:p>
        </p:txBody>
      </p:sp>
      <p:pic>
        <p:nvPicPr>
          <p:cNvPr id="1027" name="Picture 3" descr="Picture3"/>
          <p:cNvPicPr>
            <a:picLocks noChangeAspect="1" noChangeArrowheads="1"/>
          </p:cNvPicPr>
          <p:nvPr/>
        </p:nvPicPr>
        <p:blipFill>
          <a:blip r:embed="rId14"/>
          <a:srcRect/>
          <a:stretch>
            <a:fillRect/>
          </a:stretch>
        </p:blipFill>
        <p:spPr bwMode="auto">
          <a:xfrm>
            <a:off x="0" y="0"/>
            <a:ext cx="9180513" cy="6858000"/>
          </a:xfrm>
          <a:prstGeom prst="rect">
            <a:avLst/>
          </a:prstGeom>
          <a:noFill/>
          <a:ln w="9525">
            <a:noFill/>
            <a:miter lim="800000"/>
            <a:headEnd/>
            <a:tailEnd/>
          </a:ln>
        </p:spPr>
      </p:pic>
      <p:sp>
        <p:nvSpPr>
          <p:cNvPr id="55300" name="Rectangle 4"/>
          <p:cNvSpPr>
            <a:spLocks noGrp="1" noChangeArrowheads="1"/>
          </p:cNvSpPr>
          <p:nvPr>
            <p:ph type="ftr" sz="quarter" idx="3"/>
          </p:nvPr>
        </p:nvSpPr>
        <p:spPr bwMode="auto">
          <a:xfrm>
            <a:off x="1403350" y="6454775"/>
            <a:ext cx="6656388" cy="2873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effectLst>
                  <a:outerShdw blurRad="38100" dist="38100" dir="2700000" algn="tl">
                    <a:srgbClr val="FFFFFF"/>
                  </a:outerShdw>
                </a:effectLst>
                <a:cs typeface="Courier New" pitchFamily="49" charset="0"/>
              </a:defRPr>
            </a:lvl1pPr>
          </a:lstStyle>
          <a:p>
            <a:endParaRPr kumimoji="1" lang="zh-CN" altLang="en-US"/>
          </a:p>
        </p:txBody>
      </p:sp>
      <p:sp>
        <p:nvSpPr>
          <p:cNvPr id="55302" name="Rectangle 6"/>
          <p:cNvSpPr>
            <a:spLocks noGrp="1" noChangeArrowheads="1"/>
          </p:cNvSpPr>
          <p:nvPr>
            <p:ph type="body" idx="1"/>
          </p:nvPr>
        </p:nvSpPr>
        <p:spPr bwMode="auto">
          <a:xfrm>
            <a:off x="457200" y="1295400"/>
            <a:ext cx="8229600" cy="4800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二级</a:t>
            </a:r>
          </a:p>
          <a:p>
            <a:pPr lvl="2"/>
            <a:r>
              <a:rPr lang="zh-CN" altLang="en-US" smtClean="0"/>
              <a:t>三级</a:t>
            </a:r>
          </a:p>
          <a:p>
            <a:pPr lvl="3"/>
            <a:r>
              <a:rPr lang="zh-CN" altLang="en-US" smtClean="0"/>
              <a:t>四级</a:t>
            </a:r>
          </a:p>
          <a:p>
            <a:pPr lvl="4"/>
            <a:r>
              <a:rPr lang="zh-CN" altLang="en-US" smtClean="0"/>
              <a:t>五级</a:t>
            </a:r>
            <a:endParaRPr lang="en-US" smtClean="0"/>
          </a:p>
        </p:txBody>
      </p:sp>
      <p:sp>
        <p:nvSpPr>
          <p:cNvPr id="55303" name="Rectangle 7"/>
          <p:cNvSpPr>
            <a:spLocks noGrp="1" noChangeArrowheads="1"/>
          </p:cNvSpPr>
          <p:nvPr>
            <p:ph type="title"/>
          </p:nvPr>
        </p:nvSpPr>
        <p:spPr bwMode="white">
          <a:xfrm>
            <a:off x="179388" y="115888"/>
            <a:ext cx="8785225" cy="792162"/>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smtClean="0"/>
          </a:p>
        </p:txBody>
      </p:sp>
      <p:sp>
        <p:nvSpPr>
          <p:cNvPr id="55304" name="Line 8"/>
          <p:cNvSpPr>
            <a:spLocks noChangeShapeType="1"/>
          </p:cNvSpPr>
          <p:nvPr/>
        </p:nvSpPr>
        <p:spPr bwMode="auto">
          <a:xfrm>
            <a:off x="0" y="990600"/>
            <a:ext cx="9144000" cy="0"/>
          </a:xfrm>
          <a:prstGeom prst="line">
            <a:avLst/>
          </a:prstGeom>
          <a:noFill/>
          <a:ln w="50800">
            <a:solidFill>
              <a:schemeClr val="tx1"/>
            </a:solidFill>
            <a:round/>
            <a:headEnd/>
            <a:tailEnd/>
          </a:ln>
          <a:effectLst/>
        </p:spPr>
        <p:txBody>
          <a:bodyPr wrap="none" anchor="ctr"/>
          <a:lstStyle/>
          <a:p>
            <a:pPr>
              <a:defRPr/>
            </a:pPr>
            <a:endParaRPr lang="en-US"/>
          </a:p>
        </p:txBody>
      </p:sp>
      <p:sp>
        <p:nvSpPr>
          <p:cNvPr id="55305" name="Line 9"/>
          <p:cNvSpPr>
            <a:spLocks noChangeShapeType="1"/>
          </p:cNvSpPr>
          <p:nvPr/>
        </p:nvSpPr>
        <p:spPr bwMode="auto">
          <a:xfrm>
            <a:off x="0" y="6324600"/>
            <a:ext cx="9144000" cy="0"/>
          </a:xfrm>
          <a:prstGeom prst="line">
            <a:avLst/>
          </a:prstGeom>
          <a:noFill/>
          <a:ln w="25400">
            <a:solidFill>
              <a:schemeClr val="folHlink"/>
            </a:solidFill>
            <a:round/>
            <a:headEnd/>
            <a:tailEnd/>
          </a:ln>
          <a:effectLst/>
        </p:spPr>
        <p:txBody>
          <a:bodyPr wrap="none" anchor="ctr"/>
          <a:lstStyle/>
          <a:p>
            <a:pPr>
              <a:defRPr/>
            </a:pPr>
            <a:endParaRPr lang="en-US"/>
          </a:p>
        </p:txBody>
      </p:sp>
      <p:sp>
        <p:nvSpPr>
          <p:cNvPr id="55306" name="Rectangle 10"/>
          <p:cNvSpPr>
            <a:spLocks noGrp="1" noChangeArrowheads="1"/>
          </p:cNvSpPr>
          <p:nvPr>
            <p:ph type="sldNum" sz="quarter" idx="4"/>
          </p:nvPr>
        </p:nvSpPr>
        <p:spPr bwMode="auto">
          <a:xfrm>
            <a:off x="8194675" y="6440488"/>
            <a:ext cx="91440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600" b="1">
                <a:solidFill>
                  <a:srgbClr val="800000"/>
                </a:solidFill>
                <a:effectLst>
                  <a:outerShdw blurRad="38100" dist="38100" dir="2700000" algn="tl">
                    <a:srgbClr val="000000"/>
                  </a:outerShdw>
                </a:effectLst>
                <a:latin typeface="Courier New" pitchFamily="49" charset="0"/>
                <a:cs typeface="Courier New" pitchFamily="49" charset="0"/>
              </a:defRPr>
            </a:lvl1pPr>
          </a:lstStyle>
          <a:p>
            <a:fld id="{C12EB860-2CAE-3C45-9D26-B7A35412B79B}" type="slidenum">
              <a:rPr kumimoji="1" lang="zh-CN" altLang="en-US" smtClean="0"/>
              <a:t>‹#›</a:t>
            </a:fld>
            <a:endParaRPr kumimoji="1"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mj-lt"/>
          <a:ea typeface="+mj-ea"/>
          <a:cs typeface="+mj-cs"/>
        </a:defRPr>
      </a:lvl1pPr>
      <a:lvl2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2pPr>
      <a:lvl3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3pPr>
      <a:lvl4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4pPr>
      <a:lvl5pPr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5pPr>
      <a:lvl6pPr marL="4572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6pPr>
      <a:lvl7pPr marL="9144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7pPr>
      <a:lvl8pPr marL="13716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8pPr>
      <a:lvl9pPr marL="1828800" algn="ctr" rtl="0" eaLnBrk="1" fontAlgn="base" hangingPunct="1">
        <a:lnSpc>
          <a:spcPct val="110000"/>
        </a:lnSpc>
        <a:spcBef>
          <a:spcPct val="0"/>
        </a:spcBef>
        <a:spcAft>
          <a:spcPct val="0"/>
        </a:spcAft>
        <a:defRPr sz="4400" b="1">
          <a:solidFill>
            <a:schemeClr val="bg1"/>
          </a:solidFill>
          <a:effectLst>
            <a:outerShdw blurRad="38100" dist="38100" dir="2700000" algn="tl">
              <a:srgbClr val="000000"/>
            </a:outerShdw>
          </a:effectLst>
          <a:latin typeface="Comic Sans MS" pitchFamily="66" charset="0"/>
        </a:defRPr>
      </a:lvl9pPr>
    </p:titleStyle>
    <p:bodyStyle>
      <a:lvl1pPr marL="225425" indent="-225425" algn="l" rtl="0" eaLnBrk="1" fontAlgn="base" hangingPunct="1">
        <a:spcBef>
          <a:spcPct val="20000"/>
        </a:spcBef>
        <a:spcAft>
          <a:spcPct val="0"/>
        </a:spcAft>
        <a:buClr>
          <a:schemeClr val="tx1"/>
        </a:buClr>
        <a:buSzPct val="50000"/>
        <a:buFont typeface="Wingdings" pitchFamily="2" charset="2"/>
        <a:buChar char="§"/>
        <a:defRPr sz="3200" b="1">
          <a:solidFill>
            <a:schemeClr val="tx1"/>
          </a:solidFill>
          <a:effectLst>
            <a:outerShdw blurRad="38100" dist="38100" dir="2700000" algn="tl">
              <a:srgbClr val="FFFFFF"/>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b="1">
          <a:solidFill>
            <a:schemeClr val="tx1"/>
          </a:solidFill>
          <a:latin typeface="Arial" charset="0"/>
        </a:defRPr>
      </a:lvl2pPr>
      <a:lvl3pPr marL="1143000" indent="-228600" algn="l" rtl="0" eaLnBrk="1" fontAlgn="base" hangingPunct="1">
        <a:spcBef>
          <a:spcPct val="20000"/>
        </a:spcBef>
        <a:spcAft>
          <a:spcPct val="0"/>
        </a:spcAft>
        <a:buClr>
          <a:schemeClr val="tx1"/>
        </a:buClr>
        <a:buChar char="•"/>
        <a:defRPr sz="2400" b="1">
          <a:solidFill>
            <a:schemeClr val="tx1"/>
          </a:solidFill>
          <a:latin typeface="Arial" charset="0"/>
        </a:defRPr>
      </a:lvl3pPr>
      <a:lvl4pPr marL="1600200" indent="-228600" algn="l" rtl="0" eaLnBrk="1" fontAlgn="base" hangingPunct="1">
        <a:spcBef>
          <a:spcPct val="20000"/>
        </a:spcBef>
        <a:spcAft>
          <a:spcPct val="0"/>
        </a:spcAft>
        <a:buClr>
          <a:schemeClr val="tx1"/>
        </a:buClr>
        <a:buChar char="–"/>
        <a:defRPr sz="2000" b="1">
          <a:solidFill>
            <a:schemeClr val="tx1"/>
          </a:solidFill>
          <a:latin typeface="Arial" charset="0"/>
        </a:defRPr>
      </a:lvl4pPr>
      <a:lvl5pPr marL="2057400" indent="-228600" algn="l" rtl="0" eaLnBrk="1" fontAlgn="base" hangingPunct="1">
        <a:spcBef>
          <a:spcPct val="20000"/>
        </a:spcBef>
        <a:spcAft>
          <a:spcPct val="0"/>
        </a:spcAft>
        <a:buClr>
          <a:schemeClr val="tx1"/>
        </a:buClr>
        <a:buChar char="»"/>
        <a:defRPr b="1">
          <a:solidFill>
            <a:schemeClr val="tx1"/>
          </a:solidFill>
          <a:latin typeface="Arial" charset="0"/>
        </a:defRPr>
      </a:lvl5pPr>
      <a:lvl6pPr marL="2514600" indent="-228600" algn="l" rtl="0" eaLnBrk="1" fontAlgn="base" hangingPunct="1">
        <a:spcBef>
          <a:spcPct val="20000"/>
        </a:spcBef>
        <a:spcAft>
          <a:spcPct val="0"/>
        </a:spcAft>
        <a:buClr>
          <a:schemeClr val="tx1"/>
        </a:buClr>
        <a:buChar char="»"/>
        <a:defRPr b="1">
          <a:solidFill>
            <a:schemeClr val="tx1"/>
          </a:solidFill>
          <a:latin typeface="Arial" charset="0"/>
        </a:defRPr>
      </a:lvl6pPr>
      <a:lvl7pPr marL="2971800" indent="-228600" algn="l" rtl="0" eaLnBrk="1" fontAlgn="base" hangingPunct="1">
        <a:spcBef>
          <a:spcPct val="20000"/>
        </a:spcBef>
        <a:spcAft>
          <a:spcPct val="0"/>
        </a:spcAft>
        <a:buClr>
          <a:schemeClr val="tx1"/>
        </a:buClr>
        <a:buChar char="»"/>
        <a:defRPr b="1">
          <a:solidFill>
            <a:schemeClr val="tx1"/>
          </a:solidFill>
          <a:latin typeface="Arial" charset="0"/>
        </a:defRPr>
      </a:lvl7pPr>
      <a:lvl8pPr marL="3429000" indent="-228600" algn="l" rtl="0" eaLnBrk="1" fontAlgn="base" hangingPunct="1">
        <a:spcBef>
          <a:spcPct val="20000"/>
        </a:spcBef>
        <a:spcAft>
          <a:spcPct val="0"/>
        </a:spcAft>
        <a:buClr>
          <a:schemeClr val="tx1"/>
        </a:buClr>
        <a:buChar char="»"/>
        <a:defRPr b="1">
          <a:solidFill>
            <a:schemeClr val="tx1"/>
          </a:solidFill>
          <a:latin typeface="Arial" charset="0"/>
        </a:defRPr>
      </a:lvl8pPr>
      <a:lvl9pPr marL="3886200" indent="-228600" algn="l" rtl="0" eaLnBrk="1" fontAlgn="base" hangingPunct="1">
        <a:spcBef>
          <a:spcPct val="20000"/>
        </a:spcBef>
        <a:spcAft>
          <a:spcPct val="0"/>
        </a:spcAft>
        <a:buClr>
          <a:schemeClr val="tx1"/>
        </a:buClr>
        <a:buChar char="»"/>
        <a:defRPr b="1">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12.xml"/><Relationship Id="rId4" Type="http://schemas.openxmlformats.org/officeDocument/2006/relationships/image" Target="../media/image19.png"/></Relationships>
</file>

<file path=ppt/slides/_rels/slide23.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12.xml"/><Relationship Id="rId4" Type="http://schemas.openxmlformats.org/officeDocument/2006/relationships/image" Target="../media/image24.png"/></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12.xml"/><Relationship Id="rId4" Type="http://schemas.openxmlformats.org/officeDocument/2006/relationships/image" Target="../media/image27.png"/></Relationships>
</file>

<file path=ppt/slides/_rels/slide27.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283681"/>
            <a:ext cx="7772400" cy="1470025"/>
          </a:xfrm>
        </p:spPr>
        <p:txBody>
          <a:bodyPr/>
          <a:lstStyle/>
          <a:p>
            <a:r>
              <a:rPr kumimoji="1" lang="en-US" altLang="zh-CN" dirty="0" smtClean="0">
                <a:solidFill>
                  <a:schemeClr val="tx1"/>
                </a:solidFill>
              </a:rPr>
              <a:t>Ultra-Low Duty Cycle MAC with Scheduled Channel Polling</a:t>
            </a:r>
            <a:endParaRPr kumimoji="1" lang="zh-CN" altLang="en-US" dirty="0">
              <a:solidFill>
                <a:schemeClr val="tx1"/>
              </a:solidFill>
            </a:endParaRPr>
          </a:p>
        </p:txBody>
      </p:sp>
      <p:sp>
        <p:nvSpPr>
          <p:cNvPr id="3" name="副标题 2"/>
          <p:cNvSpPr>
            <a:spLocks noGrp="1"/>
          </p:cNvSpPr>
          <p:nvPr>
            <p:ph type="subTitle" idx="1"/>
          </p:nvPr>
        </p:nvSpPr>
        <p:spPr>
          <a:xfrm>
            <a:off x="1371600" y="3338307"/>
            <a:ext cx="6400800" cy="1752600"/>
          </a:xfrm>
        </p:spPr>
        <p:txBody>
          <a:bodyPr/>
          <a:lstStyle/>
          <a:p>
            <a:r>
              <a:rPr kumimoji="1" lang="en-US" altLang="zh-CN" sz="2000" b="0" dirty="0">
                <a:solidFill>
                  <a:srgbClr val="3366FF"/>
                </a:solidFill>
              </a:rPr>
              <a:t>(</a:t>
            </a:r>
            <a:r>
              <a:rPr kumimoji="1" lang="en-US" altLang="zh-CN" sz="2000" b="0" dirty="0" smtClean="0">
                <a:solidFill>
                  <a:srgbClr val="3366FF"/>
                </a:solidFill>
              </a:rPr>
              <a:t>Wei Ye, Fabio </a:t>
            </a:r>
            <a:r>
              <a:rPr kumimoji="1" lang="en-US" altLang="zh-CN" sz="2000" b="0" dirty="0" err="1" smtClean="0">
                <a:solidFill>
                  <a:srgbClr val="3366FF"/>
                </a:solidFill>
              </a:rPr>
              <a:t>Sliva</a:t>
            </a:r>
            <a:r>
              <a:rPr kumimoji="1" lang="en-US" altLang="zh-CN" sz="2000" b="0" dirty="0" smtClean="0">
                <a:solidFill>
                  <a:srgbClr val="3366FF"/>
                </a:solidFill>
              </a:rPr>
              <a:t>, and John </a:t>
            </a:r>
            <a:r>
              <a:rPr kumimoji="1" lang="en-US" altLang="zh-CN" sz="2000" b="0" dirty="0" err="1" smtClean="0">
                <a:solidFill>
                  <a:srgbClr val="3366FF"/>
                </a:solidFill>
              </a:rPr>
              <a:t>Heidemann</a:t>
            </a:r>
            <a:r>
              <a:rPr kumimoji="1" lang="en-US" altLang="zh-CN" sz="2000" b="0" dirty="0" smtClean="0">
                <a:solidFill>
                  <a:srgbClr val="3366FF"/>
                </a:solidFill>
              </a:rPr>
              <a:t>)</a:t>
            </a:r>
          </a:p>
          <a:p>
            <a:r>
              <a:rPr kumimoji="1" lang="en-US" altLang="zh-CN" sz="1800" b="0" dirty="0" smtClean="0">
                <a:solidFill>
                  <a:schemeClr val="tx1"/>
                </a:solidFill>
              </a:rPr>
              <a:t>Advanced Computer Networks</a:t>
            </a:r>
          </a:p>
          <a:p>
            <a:r>
              <a:rPr kumimoji="1" lang="en-US" altLang="zh-CN" sz="1800" b="0" dirty="0" smtClean="0">
                <a:solidFill>
                  <a:schemeClr val="tx1"/>
                </a:solidFill>
              </a:rPr>
              <a:t>ECE537-2014 Fall</a:t>
            </a:r>
          </a:p>
          <a:p>
            <a:endParaRPr kumimoji="1" lang="en-US" altLang="zh-CN" sz="1800" b="0" dirty="0">
              <a:solidFill>
                <a:schemeClr val="tx1"/>
              </a:solidFill>
            </a:endParaRPr>
          </a:p>
          <a:p>
            <a:r>
              <a:rPr kumimoji="1" lang="en-US" altLang="zh-CN" sz="1800" dirty="0" smtClean="0">
                <a:solidFill>
                  <a:schemeClr val="tx1"/>
                </a:solidFill>
              </a:rPr>
              <a:t>Presented by </a:t>
            </a:r>
            <a:r>
              <a:rPr kumimoji="1" lang="en-US" altLang="zh-CN" sz="1800" dirty="0" err="1" smtClean="0">
                <a:solidFill>
                  <a:schemeClr val="tx1"/>
                </a:solidFill>
              </a:rPr>
              <a:t>Tianyang</a:t>
            </a:r>
            <a:r>
              <a:rPr kumimoji="1" lang="en-US" altLang="zh-CN" sz="1800" dirty="0" smtClean="0">
                <a:solidFill>
                  <a:schemeClr val="tx1"/>
                </a:solidFill>
              </a:rPr>
              <a:t> Wang</a:t>
            </a:r>
          </a:p>
          <a:p>
            <a:r>
              <a:rPr kumimoji="1" lang="en-US" altLang="zh-CN" sz="1800" dirty="0" smtClean="0">
                <a:solidFill>
                  <a:schemeClr val="tx1"/>
                </a:solidFill>
              </a:rPr>
              <a:t>Dec.2, 2014</a:t>
            </a:r>
            <a:endParaRPr kumimoji="1" lang="zh-CN" altLang="en-US" sz="1800" dirty="0">
              <a:solidFill>
                <a:srgbClr val="3366FF"/>
              </a:solidFill>
            </a:endParaRPr>
          </a:p>
        </p:txBody>
      </p:sp>
    </p:spTree>
    <p:extLst>
      <p:ext uri="{BB962C8B-B14F-4D97-AF65-F5344CB8AC3E}">
        <p14:creationId xmlns:p14="http://schemas.microsoft.com/office/powerpoint/2010/main" val="10691678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473153" y="0"/>
            <a:ext cx="8242829" cy="996169"/>
          </a:xfrm>
        </p:spPr>
        <p:txBody>
          <a:bodyPr/>
          <a:lstStyle/>
          <a:p>
            <a:r>
              <a:rPr kumimoji="1" lang="en-US" altLang="zh-CN" dirty="0" smtClean="0">
                <a:solidFill>
                  <a:srgbClr val="000000"/>
                </a:solidFill>
              </a:rPr>
              <a:t>Synchronized</a:t>
            </a:r>
            <a:r>
              <a:rPr kumimoji="1" lang="zh-CN" altLang="en-US" dirty="0" smtClean="0">
                <a:solidFill>
                  <a:srgbClr val="000000"/>
                </a:solidFill>
              </a:rPr>
              <a:t> </a:t>
            </a:r>
            <a:r>
              <a:rPr kumimoji="1" lang="en-US" altLang="zh-CN" dirty="0" smtClean="0">
                <a:solidFill>
                  <a:srgbClr val="000000"/>
                </a:solidFill>
              </a:rPr>
              <a:t>Channel</a:t>
            </a:r>
            <a:r>
              <a:rPr kumimoji="1" lang="zh-CN" altLang="en-US" dirty="0" smtClean="0">
                <a:solidFill>
                  <a:srgbClr val="000000"/>
                </a:solidFill>
              </a:rPr>
              <a:t> </a:t>
            </a:r>
            <a:r>
              <a:rPr kumimoji="1" lang="en-US" altLang="zh-CN" dirty="0" smtClean="0">
                <a:solidFill>
                  <a:srgbClr val="000000"/>
                </a:solidFill>
              </a:rPr>
              <a:t>Polling</a:t>
            </a:r>
            <a:endParaRPr kumimoji="1" lang="zh-CN" altLang="en-US" dirty="0">
              <a:solidFill>
                <a:srgbClr val="000000"/>
              </a:solidFill>
            </a:endParaRPr>
          </a:p>
        </p:txBody>
      </p:sp>
      <p:sp>
        <p:nvSpPr>
          <p:cNvPr id="4" name="文本框 3"/>
          <p:cNvSpPr txBox="1"/>
          <p:nvPr/>
        </p:nvSpPr>
        <p:spPr>
          <a:xfrm>
            <a:off x="821793" y="1469349"/>
            <a:ext cx="7558002" cy="4801315"/>
          </a:xfrm>
          <a:prstGeom prst="rect">
            <a:avLst/>
          </a:prstGeom>
          <a:noFill/>
        </p:spPr>
        <p:txBody>
          <a:bodyPr wrap="square" rtlCol="0">
            <a:spAutoFit/>
          </a:bodyPr>
          <a:lstStyle/>
          <a:p>
            <a:r>
              <a:rPr kumimoji="1" lang="en-US" altLang="zh-CN" dirty="0" smtClean="0"/>
              <a:t>SCP-MAC</a:t>
            </a:r>
            <a:r>
              <a:rPr kumimoji="1" lang="zh-CN" altLang="en-US" dirty="0" smtClean="0"/>
              <a:t> </a:t>
            </a:r>
            <a:r>
              <a:rPr kumimoji="1" lang="en-US" altLang="zh-CN" dirty="0" smtClean="0"/>
              <a:t>adopts</a:t>
            </a:r>
            <a:r>
              <a:rPr kumimoji="1" lang="zh-CN" altLang="en-US" dirty="0" smtClean="0"/>
              <a:t> </a:t>
            </a:r>
            <a:r>
              <a:rPr kumimoji="1" lang="en-US" altLang="zh-CN" dirty="0" smtClean="0"/>
              <a:t>channel</a:t>
            </a:r>
            <a:r>
              <a:rPr kumimoji="1" lang="zh-CN" altLang="en-US" dirty="0" smtClean="0"/>
              <a:t> </a:t>
            </a:r>
            <a:r>
              <a:rPr kumimoji="1" lang="en-US" altLang="zh-CN" dirty="0" smtClean="0"/>
              <a:t>polling</a:t>
            </a:r>
            <a:r>
              <a:rPr kumimoji="1" lang="zh-CN" altLang="en-US" dirty="0" smtClean="0"/>
              <a:t> </a:t>
            </a:r>
            <a:r>
              <a:rPr kumimoji="1" lang="en-US" altLang="zh-CN" dirty="0" smtClean="0"/>
              <a:t>from</a:t>
            </a:r>
            <a:r>
              <a:rPr kumimoji="1" lang="zh-CN" altLang="en-US" dirty="0" smtClean="0"/>
              <a:t> </a:t>
            </a:r>
            <a:r>
              <a:rPr kumimoji="1" lang="en-US" altLang="zh-CN" dirty="0" smtClean="0"/>
              <a:t>LPL</a:t>
            </a:r>
            <a:r>
              <a:rPr kumimoji="1" lang="zh-CN" altLang="en-US" dirty="0" smtClean="0"/>
              <a:t> </a:t>
            </a:r>
            <a:r>
              <a:rPr kumimoji="1" lang="en-US" altLang="zh-CN" dirty="0" smtClean="0"/>
              <a:t>approaches.</a:t>
            </a:r>
            <a:r>
              <a:rPr kumimoji="1" lang="zh-CN" altLang="en-US" dirty="0" smtClean="0"/>
              <a:t> </a:t>
            </a:r>
            <a:endParaRPr kumimoji="1" lang="en-US" altLang="zh-CN" dirty="0" smtClean="0"/>
          </a:p>
          <a:p>
            <a:r>
              <a:rPr kumimoji="1" lang="en-US" altLang="zh-CN" dirty="0" smtClean="0"/>
              <a:t>SCP-MAC</a:t>
            </a:r>
            <a:r>
              <a:rPr kumimoji="1" lang="zh-CN" altLang="en-US" dirty="0" smtClean="0"/>
              <a:t> </a:t>
            </a:r>
            <a:r>
              <a:rPr kumimoji="1" lang="en-US" altLang="zh-CN" dirty="0" smtClean="0"/>
              <a:t>synchronizes</a:t>
            </a:r>
            <a:r>
              <a:rPr kumimoji="1" lang="zh-CN" altLang="en-US" dirty="0" smtClean="0"/>
              <a:t> </a:t>
            </a:r>
            <a:r>
              <a:rPr kumimoji="1" lang="en-US" altLang="zh-CN" dirty="0" smtClean="0"/>
              <a:t>the</a:t>
            </a:r>
            <a:r>
              <a:rPr kumimoji="1" lang="zh-CN" altLang="en-US" dirty="0" smtClean="0"/>
              <a:t> </a:t>
            </a:r>
            <a:r>
              <a:rPr kumimoji="1" lang="en-US" altLang="zh-CN" dirty="0" smtClean="0"/>
              <a:t>polling</a:t>
            </a:r>
            <a:r>
              <a:rPr kumimoji="1" lang="zh-CN" altLang="en-US" dirty="0" smtClean="0"/>
              <a:t> </a:t>
            </a:r>
            <a:r>
              <a:rPr kumimoji="1" lang="en-US" altLang="zh-CN" dirty="0" smtClean="0"/>
              <a:t>times</a:t>
            </a:r>
            <a:r>
              <a:rPr kumimoji="1" lang="zh-CN" altLang="en-US" dirty="0" smtClean="0"/>
              <a:t> </a:t>
            </a:r>
            <a:r>
              <a:rPr kumimoji="1" lang="en-US" altLang="zh-CN" dirty="0" smtClean="0"/>
              <a:t>of</a:t>
            </a:r>
            <a:r>
              <a:rPr kumimoji="1" lang="zh-CN" altLang="en-US" dirty="0" smtClean="0"/>
              <a:t> </a:t>
            </a:r>
            <a:r>
              <a:rPr kumimoji="1" lang="en-US" altLang="zh-CN" dirty="0" smtClean="0"/>
              <a:t>all</a:t>
            </a:r>
            <a:r>
              <a:rPr kumimoji="1" lang="zh-CN" altLang="en-US" dirty="0" smtClean="0"/>
              <a:t> </a:t>
            </a:r>
            <a:r>
              <a:rPr kumimoji="1" lang="en-US" altLang="zh-CN" dirty="0" smtClean="0"/>
              <a:t>neighboring</a:t>
            </a:r>
            <a:r>
              <a:rPr kumimoji="1" lang="zh-CN" altLang="en-US" dirty="0" smtClean="0"/>
              <a:t> </a:t>
            </a:r>
            <a:r>
              <a:rPr kumimoji="1" lang="en-US" altLang="zh-CN" dirty="0" smtClean="0"/>
              <a:t>nodes.</a:t>
            </a:r>
          </a:p>
          <a:p>
            <a:r>
              <a:rPr kumimoji="1" lang="en-US" altLang="zh-CN" dirty="0" smtClean="0"/>
              <a:t>The</a:t>
            </a:r>
            <a:r>
              <a:rPr kumimoji="1" lang="zh-CN" altLang="en-US" dirty="0" smtClean="0"/>
              <a:t> </a:t>
            </a:r>
            <a:r>
              <a:rPr kumimoji="1" lang="en-US" altLang="zh-CN" dirty="0" smtClean="0"/>
              <a:t>primary</a:t>
            </a:r>
            <a:r>
              <a:rPr kumimoji="1" lang="zh-CN" altLang="en-US" dirty="0" smtClean="0"/>
              <a:t> </a:t>
            </a:r>
            <a:r>
              <a:rPr kumimoji="1" lang="en-US" altLang="zh-CN" dirty="0" smtClean="0"/>
              <a:t>advantage</a:t>
            </a:r>
            <a:r>
              <a:rPr kumimoji="1" lang="zh-CN" altLang="en-US" dirty="0" smtClean="0"/>
              <a:t> </a:t>
            </a:r>
            <a:r>
              <a:rPr kumimoji="1" lang="en-US" altLang="zh-CN" dirty="0" smtClean="0"/>
              <a:t>of</a:t>
            </a:r>
            <a:r>
              <a:rPr kumimoji="1" lang="zh-CN" altLang="en-US" dirty="0" smtClean="0"/>
              <a:t> </a:t>
            </a:r>
            <a:r>
              <a:rPr kumimoji="1" lang="en-US" altLang="zh-CN" dirty="0" smtClean="0"/>
              <a:t>scheduled</a:t>
            </a:r>
            <a:r>
              <a:rPr kumimoji="1" lang="zh-CN" altLang="en-US" dirty="0" smtClean="0"/>
              <a:t> </a:t>
            </a:r>
            <a:r>
              <a:rPr kumimoji="1" lang="en-US" altLang="zh-CN" dirty="0" smtClean="0"/>
              <a:t>polling</a:t>
            </a:r>
            <a:r>
              <a:rPr kumimoji="1" lang="zh-CN" altLang="en-US" dirty="0" smtClean="0"/>
              <a:t> </a:t>
            </a:r>
            <a:r>
              <a:rPr kumimoji="1" lang="en-US" altLang="zh-CN" dirty="0" smtClean="0"/>
              <a:t>is</a:t>
            </a:r>
            <a:r>
              <a:rPr kumimoji="1" lang="zh-CN" altLang="en-US" dirty="0" smtClean="0"/>
              <a:t> </a:t>
            </a:r>
            <a:r>
              <a:rPr kumimoji="1" lang="en-US" altLang="zh-CN" dirty="0" smtClean="0"/>
              <a:t>that</a:t>
            </a:r>
            <a:r>
              <a:rPr kumimoji="1" lang="zh-CN" altLang="en-US" dirty="0" smtClean="0"/>
              <a:t> </a:t>
            </a:r>
            <a:r>
              <a:rPr kumimoji="1" lang="en-US" altLang="zh-CN" dirty="0" smtClean="0"/>
              <a:t>only</a:t>
            </a:r>
            <a:r>
              <a:rPr kumimoji="1" lang="zh-CN" altLang="en-US" dirty="0" smtClean="0"/>
              <a:t> </a:t>
            </a:r>
            <a:r>
              <a:rPr kumimoji="1" lang="en-US" altLang="zh-CN" dirty="0" smtClean="0"/>
              <a:t>a</a:t>
            </a:r>
            <a:r>
              <a:rPr kumimoji="1" lang="zh-CN" altLang="en-US" dirty="0" smtClean="0"/>
              <a:t> </a:t>
            </a:r>
            <a:r>
              <a:rPr kumimoji="1" lang="en-US" altLang="zh-CN" dirty="0" smtClean="0"/>
              <a:t>short</a:t>
            </a:r>
            <a:r>
              <a:rPr kumimoji="1" lang="zh-CN" altLang="en-US" dirty="0" smtClean="0"/>
              <a:t> </a:t>
            </a:r>
            <a:r>
              <a:rPr kumimoji="1" lang="en-US" altLang="zh-CN" dirty="0" smtClean="0"/>
              <a:t>wake-up</a:t>
            </a:r>
            <a:r>
              <a:rPr kumimoji="1" lang="zh-CN" altLang="en-US" dirty="0" smtClean="0"/>
              <a:t> </a:t>
            </a:r>
            <a:r>
              <a:rPr kumimoji="1" lang="en-US" altLang="zh-CN" dirty="0" smtClean="0"/>
              <a:t>tone</a:t>
            </a:r>
            <a:r>
              <a:rPr kumimoji="1" lang="zh-CN" altLang="en-US" dirty="0" smtClean="0"/>
              <a:t> </a:t>
            </a:r>
            <a:r>
              <a:rPr kumimoji="1" lang="en-US" altLang="zh-CN" dirty="0" smtClean="0"/>
              <a:t>is</a:t>
            </a:r>
            <a:r>
              <a:rPr kumimoji="1" lang="zh-CN" altLang="en-US" dirty="0" smtClean="0"/>
              <a:t> </a:t>
            </a:r>
            <a:r>
              <a:rPr kumimoji="1" lang="en-US" altLang="zh-CN" dirty="0" smtClean="0"/>
              <a:t>required</a:t>
            </a:r>
            <a:r>
              <a:rPr kumimoji="1" lang="zh-CN" altLang="en-US" dirty="0" smtClean="0"/>
              <a:t> </a:t>
            </a:r>
            <a:r>
              <a:rPr kumimoji="1" lang="en-US" altLang="zh-CN" dirty="0" smtClean="0"/>
              <a:t>for</a:t>
            </a:r>
            <a:r>
              <a:rPr kumimoji="1" lang="zh-CN" altLang="en-US" dirty="0" smtClean="0"/>
              <a:t> </a:t>
            </a:r>
            <a:r>
              <a:rPr kumimoji="1" lang="en-US" altLang="zh-CN" dirty="0" smtClean="0"/>
              <a:t>senders</a:t>
            </a:r>
            <a:r>
              <a:rPr kumimoji="1" lang="zh-CN" altLang="en-US" dirty="0" smtClean="0"/>
              <a:t> </a:t>
            </a:r>
            <a:r>
              <a:rPr kumimoji="1" lang="en-US" altLang="zh-CN" dirty="0" smtClean="0"/>
              <a:t>to</a:t>
            </a:r>
            <a:r>
              <a:rPr kumimoji="1" lang="zh-CN" altLang="en-US" dirty="0" smtClean="0"/>
              <a:t> </a:t>
            </a:r>
            <a:r>
              <a:rPr kumimoji="1" lang="en-US" altLang="zh-CN" dirty="0" smtClean="0"/>
              <a:t>guarantee</a:t>
            </a:r>
            <a:r>
              <a:rPr kumimoji="1" lang="zh-CN" altLang="en-US" dirty="0" smtClean="0"/>
              <a:t> </a:t>
            </a:r>
            <a:r>
              <a:rPr kumimoji="1" lang="en-US" altLang="zh-CN" dirty="0" smtClean="0"/>
              <a:t>the</a:t>
            </a:r>
            <a:r>
              <a:rPr kumimoji="1" lang="zh-CN" altLang="en-US" dirty="0" smtClean="0"/>
              <a:t> </a:t>
            </a:r>
            <a:r>
              <a:rPr kumimoji="1" lang="en-US" altLang="zh-CN" dirty="0" smtClean="0"/>
              <a:t>connection.	</a:t>
            </a:r>
          </a:p>
          <a:p>
            <a:r>
              <a:rPr kumimoji="1" lang="zh-CN" altLang="zh-CN" dirty="0" smtClean="0"/>
              <a:t>2</a:t>
            </a:r>
            <a:r>
              <a:rPr kumimoji="1" lang="en-US" altLang="zh-CN" dirty="0" smtClean="0"/>
              <a:t>.</a:t>
            </a:r>
            <a:r>
              <a:rPr kumimoji="1" lang="zh-CN" altLang="en-US" dirty="0" smtClean="0"/>
              <a:t> </a:t>
            </a:r>
            <a:r>
              <a:rPr kumimoji="1" lang="en-US" altLang="zh-CN" dirty="0" smtClean="0"/>
              <a:t>Synchronization</a:t>
            </a:r>
            <a:r>
              <a:rPr kumimoji="1" lang="zh-CN" altLang="en-US" dirty="0" smtClean="0"/>
              <a:t> </a:t>
            </a:r>
            <a:r>
              <a:rPr kumimoji="1" lang="en-US" altLang="zh-CN" dirty="0" smtClean="0"/>
              <a:t>reduces</a:t>
            </a:r>
            <a:r>
              <a:rPr kumimoji="1" lang="zh-CN" altLang="en-US" dirty="0" smtClean="0"/>
              <a:t> </a:t>
            </a:r>
            <a:r>
              <a:rPr kumimoji="1" lang="en-US" altLang="zh-CN" dirty="0" smtClean="0"/>
              <a:t>the</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overhearing,</a:t>
            </a:r>
            <a:r>
              <a:rPr kumimoji="1" lang="zh-CN" altLang="en-US" dirty="0" smtClean="0"/>
              <a:t> </a:t>
            </a:r>
            <a:r>
              <a:rPr kumimoji="1" lang="en-US" altLang="zh-CN" dirty="0" smtClean="0"/>
              <a:t>since</a:t>
            </a:r>
            <a:r>
              <a:rPr kumimoji="1" lang="zh-CN" altLang="en-US" dirty="0" smtClean="0"/>
              <a:t> </a:t>
            </a:r>
            <a:r>
              <a:rPr kumimoji="1" lang="en-US" altLang="zh-CN" dirty="0" smtClean="0"/>
              <a:t>on</a:t>
            </a:r>
            <a:r>
              <a:rPr kumimoji="1" lang="zh-CN" altLang="en-US" dirty="0" smtClean="0"/>
              <a:t> </a:t>
            </a:r>
            <a:r>
              <a:rPr kumimoji="1" lang="en-US" altLang="zh-CN" dirty="0" smtClean="0"/>
              <a:t>average</a:t>
            </a:r>
            <a:r>
              <a:rPr kumimoji="1" lang="zh-CN" altLang="en-US" dirty="0" smtClean="0"/>
              <a:t> </a:t>
            </a:r>
            <a:r>
              <a:rPr kumimoji="1" lang="en-US" altLang="zh-CN" dirty="0" smtClean="0"/>
              <a:t>all</a:t>
            </a:r>
            <a:r>
              <a:rPr kumimoji="1" lang="zh-CN" altLang="en-US" dirty="0" smtClean="0"/>
              <a:t> </a:t>
            </a:r>
            <a:r>
              <a:rPr kumimoji="1" lang="en-US" altLang="zh-CN" dirty="0" smtClean="0"/>
              <a:t>nodes</a:t>
            </a:r>
            <a:r>
              <a:rPr kumimoji="1" lang="zh-CN" altLang="en-US" dirty="0" smtClean="0"/>
              <a:t> </a:t>
            </a:r>
            <a:r>
              <a:rPr kumimoji="1" lang="en-US" altLang="zh-CN" dirty="0" smtClean="0"/>
              <a:t>will</a:t>
            </a:r>
            <a:r>
              <a:rPr kumimoji="1" lang="zh-CN" altLang="en-US" dirty="0" smtClean="0"/>
              <a:t> </a:t>
            </a:r>
            <a:r>
              <a:rPr kumimoji="1" lang="en-US" altLang="zh-CN" dirty="0" smtClean="0"/>
              <a:t>hear</a:t>
            </a:r>
            <a:r>
              <a:rPr kumimoji="1" lang="zh-CN" altLang="en-US" dirty="0" smtClean="0"/>
              <a:t> </a:t>
            </a:r>
            <a:r>
              <a:rPr kumimoji="1" lang="en-US" altLang="zh-CN" dirty="0" smtClean="0"/>
              <a:t>half</a:t>
            </a:r>
            <a:r>
              <a:rPr kumimoji="1" lang="zh-CN" altLang="en-US" dirty="0" smtClean="0"/>
              <a:t> </a:t>
            </a:r>
            <a:r>
              <a:rPr kumimoji="1" lang="en-US" altLang="zh-CN" dirty="0" smtClean="0"/>
              <a:t>the</a:t>
            </a:r>
            <a:r>
              <a:rPr kumimoji="1" lang="zh-CN" altLang="en-US" dirty="0" smtClean="0"/>
              <a:t> </a:t>
            </a:r>
            <a:r>
              <a:rPr kumimoji="1" lang="en-US" altLang="zh-CN" dirty="0" smtClean="0"/>
              <a:t>preamble</a:t>
            </a:r>
            <a:r>
              <a:rPr kumimoji="1" lang="zh-CN" altLang="en-US" dirty="0" smtClean="0"/>
              <a:t> </a:t>
            </a:r>
            <a:r>
              <a:rPr kumimoji="1" lang="en-US" altLang="zh-CN" dirty="0" smtClean="0"/>
              <a:t>before</a:t>
            </a:r>
            <a:r>
              <a:rPr kumimoji="1" lang="zh-CN" altLang="en-US" dirty="0" smtClean="0"/>
              <a:t> </a:t>
            </a:r>
            <a:r>
              <a:rPr kumimoji="1" lang="en-US" altLang="zh-CN" dirty="0" smtClean="0"/>
              <a:t>waking</a:t>
            </a:r>
            <a:r>
              <a:rPr kumimoji="1" lang="zh-CN" altLang="en-US" dirty="0" smtClean="0"/>
              <a:t> </a:t>
            </a:r>
            <a:r>
              <a:rPr kumimoji="1" lang="en-US" altLang="zh-CN" dirty="0" smtClean="0"/>
              <a:t>up,</a:t>
            </a:r>
            <a:r>
              <a:rPr kumimoji="1" lang="zh-CN" altLang="en-US" dirty="0" smtClean="0"/>
              <a:t> </a:t>
            </a:r>
            <a:r>
              <a:rPr kumimoji="1" lang="en-US" altLang="zh-CN" dirty="0" smtClean="0"/>
              <a:t>even</a:t>
            </a:r>
            <a:r>
              <a:rPr kumimoji="1" lang="zh-CN" altLang="en-US" dirty="0" smtClean="0"/>
              <a:t> </a:t>
            </a:r>
            <a:r>
              <a:rPr kumimoji="1" lang="en-US" altLang="zh-CN" dirty="0" smtClean="0"/>
              <a:t>for</a:t>
            </a:r>
            <a:r>
              <a:rPr kumimoji="1" lang="zh-CN" altLang="en-US" dirty="0" smtClean="0"/>
              <a:t> </a:t>
            </a:r>
            <a:r>
              <a:rPr kumimoji="1" lang="en-US" altLang="zh-CN" dirty="0" smtClean="0"/>
              <a:t>packets</a:t>
            </a:r>
            <a:r>
              <a:rPr kumimoji="1" lang="zh-CN" altLang="en-US" dirty="0" smtClean="0"/>
              <a:t> </a:t>
            </a:r>
            <a:r>
              <a:rPr kumimoji="1" lang="en-US" altLang="zh-CN" dirty="0" smtClean="0"/>
              <a:t>addressed</a:t>
            </a:r>
            <a:r>
              <a:rPr kumimoji="1" lang="zh-CN" altLang="en-US" dirty="0" smtClean="0"/>
              <a:t> </a:t>
            </a:r>
            <a:r>
              <a:rPr kumimoji="1" lang="en-US" altLang="zh-CN" dirty="0" smtClean="0"/>
              <a:t>to</a:t>
            </a:r>
            <a:r>
              <a:rPr kumimoji="1" lang="zh-CN" altLang="en-US" dirty="0" smtClean="0"/>
              <a:t> </a:t>
            </a:r>
            <a:r>
              <a:rPr kumimoji="1" lang="en-US" altLang="zh-CN" dirty="0" smtClean="0"/>
              <a:t>other</a:t>
            </a:r>
            <a:r>
              <a:rPr kumimoji="1" lang="zh-CN" altLang="en-US" dirty="0" smtClean="0"/>
              <a:t> </a:t>
            </a:r>
            <a:r>
              <a:rPr kumimoji="1" lang="en-US" altLang="zh-CN" dirty="0" smtClean="0"/>
              <a:t>receivers.</a:t>
            </a:r>
          </a:p>
          <a:p>
            <a:r>
              <a:rPr kumimoji="1" lang="zh-CN" altLang="zh-CN" dirty="0" smtClean="0"/>
              <a:t>3</a:t>
            </a:r>
            <a:r>
              <a:rPr kumimoji="1" lang="en-US" altLang="zh-CN" dirty="0" smtClean="0"/>
              <a:t>.</a:t>
            </a:r>
            <a:r>
              <a:rPr kumimoji="1" lang="zh-CN" altLang="en-US" dirty="0" smtClean="0"/>
              <a:t> </a:t>
            </a:r>
            <a:r>
              <a:rPr kumimoji="1" lang="en-US" altLang="zh-CN" dirty="0" smtClean="0"/>
              <a:t>With</a:t>
            </a:r>
            <a:r>
              <a:rPr kumimoji="1" lang="zh-CN" altLang="en-US" dirty="0" smtClean="0"/>
              <a:t> </a:t>
            </a:r>
            <a:r>
              <a:rPr kumimoji="1" lang="en-US" altLang="zh-CN" dirty="0" smtClean="0"/>
              <a:t>synchronization</a:t>
            </a:r>
            <a:r>
              <a:rPr kumimoji="1" lang="zh-CN" altLang="en-US" dirty="0" smtClean="0"/>
              <a:t> </a:t>
            </a:r>
            <a:r>
              <a:rPr kumimoji="1" lang="en-US" altLang="zh-CN" dirty="0" smtClean="0"/>
              <a:t>SCP</a:t>
            </a:r>
            <a:r>
              <a:rPr kumimoji="1" lang="zh-CN" altLang="en-US" dirty="0" smtClean="0"/>
              <a:t> </a:t>
            </a:r>
            <a:r>
              <a:rPr kumimoji="1" lang="en-US" altLang="zh-CN" dirty="0" smtClean="0"/>
              <a:t>works</a:t>
            </a:r>
            <a:r>
              <a:rPr kumimoji="1" lang="zh-CN" altLang="en-US" dirty="0" smtClean="0"/>
              <a:t> </a:t>
            </a:r>
            <a:r>
              <a:rPr kumimoji="1" lang="en-US" altLang="zh-CN" dirty="0" smtClean="0"/>
              <a:t>efficiently</a:t>
            </a:r>
            <a:r>
              <a:rPr kumimoji="1" lang="zh-CN" altLang="en-US" dirty="0" smtClean="0"/>
              <a:t> </a:t>
            </a:r>
            <a:r>
              <a:rPr kumimoji="1" lang="en-US" altLang="zh-CN" dirty="0" smtClean="0"/>
              <a:t>for</a:t>
            </a:r>
            <a:r>
              <a:rPr kumimoji="1" lang="zh-CN" altLang="en-US" dirty="0" smtClean="0"/>
              <a:t> </a:t>
            </a:r>
            <a:r>
              <a:rPr kumimoji="1" lang="en-US" altLang="zh-CN" dirty="0" smtClean="0"/>
              <a:t>both</a:t>
            </a:r>
            <a:r>
              <a:rPr kumimoji="1" lang="zh-CN" altLang="en-US" dirty="0" smtClean="0"/>
              <a:t> </a:t>
            </a:r>
            <a:r>
              <a:rPr kumimoji="1" lang="en-US" altLang="zh-CN" dirty="0" smtClean="0"/>
              <a:t>unicast</a:t>
            </a:r>
            <a:r>
              <a:rPr kumimoji="1" lang="zh-CN" altLang="en-US" dirty="0" smtClean="0"/>
              <a:t> </a:t>
            </a:r>
            <a:r>
              <a:rPr kumimoji="1" lang="en-US" altLang="zh-CN" dirty="0" smtClean="0"/>
              <a:t>and</a:t>
            </a:r>
            <a:r>
              <a:rPr kumimoji="1" lang="zh-CN" altLang="en-US" dirty="0" smtClean="0"/>
              <a:t> </a:t>
            </a:r>
            <a:r>
              <a:rPr kumimoji="1" lang="en-US" altLang="zh-CN" dirty="0" smtClean="0"/>
              <a:t>broadcast</a:t>
            </a:r>
            <a:r>
              <a:rPr kumimoji="1" lang="zh-CN" altLang="en-US" dirty="0" smtClean="0"/>
              <a:t> </a:t>
            </a:r>
            <a:r>
              <a:rPr kumimoji="1" lang="en-US" altLang="zh-CN" dirty="0" smtClean="0"/>
              <a:t>traffic,</a:t>
            </a:r>
            <a:r>
              <a:rPr kumimoji="1" lang="zh-CN" altLang="en-US" dirty="0" smtClean="0"/>
              <a:t> </a:t>
            </a:r>
            <a:r>
              <a:rPr kumimoji="1" lang="en-US" altLang="zh-CN" dirty="0" smtClean="0"/>
              <a:t>while</a:t>
            </a:r>
            <a:r>
              <a:rPr kumimoji="1" lang="zh-CN" altLang="en-US" dirty="0" smtClean="0"/>
              <a:t> </a:t>
            </a:r>
            <a:r>
              <a:rPr kumimoji="1" lang="en-US" altLang="zh-CN" dirty="0" smtClean="0"/>
              <a:t>some</a:t>
            </a:r>
            <a:r>
              <a:rPr kumimoji="1" lang="zh-CN" altLang="en-US" dirty="0" smtClean="0"/>
              <a:t> </a:t>
            </a:r>
            <a:r>
              <a:rPr kumimoji="1" lang="en-US" altLang="zh-CN" dirty="0" smtClean="0"/>
              <a:t>existing</a:t>
            </a:r>
            <a:r>
              <a:rPr kumimoji="1" lang="zh-CN" altLang="en-US" dirty="0" smtClean="0"/>
              <a:t> </a:t>
            </a:r>
            <a:r>
              <a:rPr kumimoji="1" lang="en-US" altLang="zh-CN" dirty="0" smtClean="0"/>
              <a:t>optimizations</a:t>
            </a:r>
            <a:r>
              <a:rPr kumimoji="1" lang="zh-CN" altLang="en-US" dirty="0" smtClean="0"/>
              <a:t> </a:t>
            </a:r>
            <a:r>
              <a:rPr kumimoji="1" lang="en-US" altLang="zh-CN" dirty="0" smtClean="0"/>
              <a:t>to</a:t>
            </a:r>
            <a:r>
              <a:rPr kumimoji="1" lang="zh-CN" altLang="en-US" dirty="0" smtClean="0"/>
              <a:t> </a:t>
            </a:r>
            <a:r>
              <a:rPr kumimoji="1" lang="en-US" altLang="zh-CN" dirty="0" smtClean="0"/>
              <a:t>improve</a:t>
            </a:r>
            <a:r>
              <a:rPr kumimoji="1" lang="zh-CN" altLang="en-US" dirty="0" smtClean="0"/>
              <a:t> </a:t>
            </a:r>
            <a:r>
              <a:rPr kumimoji="1" lang="en-US" altLang="zh-CN" dirty="0" smtClean="0"/>
              <a:t>LPL</a:t>
            </a:r>
            <a:r>
              <a:rPr kumimoji="1" lang="zh-CN" altLang="en-US" dirty="0" smtClean="0"/>
              <a:t> </a:t>
            </a:r>
            <a:r>
              <a:rPr kumimoji="1" lang="en-US" altLang="zh-CN" dirty="0" smtClean="0"/>
              <a:t>work</a:t>
            </a:r>
            <a:r>
              <a:rPr kumimoji="1" lang="zh-CN" altLang="en-US" dirty="0" smtClean="0"/>
              <a:t> </a:t>
            </a:r>
            <a:r>
              <a:rPr kumimoji="1" lang="en-US" altLang="zh-CN" dirty="0" smtClean="0"/>
              <a:t>only</a:t>
            </a:r>
            <a:r>
              <a:rPr kumimoji="1" lang="zh-CN" altLang="en-US" dirty="0" smtClean="0"/>
              <a:t> </a:t>
            </a:r>
            <a:r>
              <a:rPr kumimoji="1" lang="en-US" altLang="zh-CN" dirty="0" smtClean="0"/>
              <a:t>for</a:t>
            </a:r>
            <a:r>
              <a:rPr kumimoji="1" lang="zh-CN" altLang="en-US" dirty="0" smtClean="0"/>
              <a:t> </a:t>
            </a:r>
            <a:r>
              <a:rPr kumimoji="1" lang="en-US" altLang="zh-CN" dirty="0" smtClean="0"/>
              <a:t>unicast.</a:t>
            </a:r>
          </a:p>
          <a:p>
            <a:r>
              <a:rPr kumimoji="1" lang="zh-CN" altLang="zh-CN" dirty="0" smtClean="0"/>
              <a:t>4</a:t>
            </a:r>
            <a:r>
              <a:rPr kumimoji="1" lang="en-US" altLang="zh-CN" dirty="0" smtClean="0"/>
              <a:t>.</a:t>
            </a:r>
            <a:r>
              <a:rPr kumimoji="1" lang="zh-CN" altLang="en-US" dirty="0" smtClean="0"/>
              <a:t> </a:t>
            </a:r>
            <a:r>
              <a:rPr kumimoji="1" lang="en-US" altLang="zh-CN" dirty="0" smtClean="0"/>
              <a:t>Short</a:t>
            </a:r>
            <a:r>
              <a:rPr kumimoji="1" lang="zh-CN" altLang="en-US" dirty="0" smtClean="0"/>
              <a:t> </a:t>
            </a:r>
            <a:r>
              <a:rPr kumimoji="1" lang="en-US" altLang="zh-CN" dirty="0" smtClean="0"/>
              <a:t>wakeup</a:t>
            </a:r>
            <a:r>
              <a:rPr kumimoji="1" lang="zh-CN" altLang="en-US" dirty="0" smtClean="0"/>
              <a:t> </a:t>
            </a:r>
            <a:r>
              <a:rPr kumimoji="1" lang="en-US" altLang="zh-CN" dirty="0" smtClean="0"/>
              <a:t>tones</a:t>
            </a:r>
            <a:r>
              <a:rPr kumimoji="1" lang="zh-CN" altLang="en-US" dirty="0" smtClean="0"/>
              <a:t> </a:t>
            </a:r>
            <a:r>
              <a:rPr kumimoji="1" lang="en-US" altLang="zh-CN" dirty="0" smtClean="0"/>
              <a:t>make</a:t>
            </a:r>
            <a:r>
              <a:rPr kumimoji="1" lang="zh-CN" altLang="en-US" dirty="0" smtClean="0"/>
              <a:t> </a:t>
            </a:r>
            <a:r>
              <a:rPr kumimoji="1" lang="en-US" altLang="zh-CN" dirty="0" smtClean="0"/>
              <a:t>SCP-MAC</a:t>
            </a:r>
            <a:r>
              <a:rPr kumimoji="1" lang="zh-CN" altLang="en-US" dirty="0" smtClean="0"/>
              <a:t> </a:t>
            </a:r>
            <a:r>
              <a:rPr kumimoji="1" lang="en-US" altLang="zh-CN" dirty="0" smtClean="0"/>
              <a:t>more</a:t>
            </a:r>
            <a:r>
              <a:rPr kumimoji="1" lang="zh-CN" altLang="en-US" dirty="0" smtClean="0"/>
              <a:t> </a:t>
            </a:r>
            <a:r>
              <a:rPr kumimoji="1" lang="en-US" altLang="zh-CN" dirty="0" smtClean="0"/>
              <a:t>robust</a:t>
            </a:r>
            <a:r>
              <a:rPr kumimoji="1" lang="zh-CN" altLang="en-US" dirty="0" smtClean="0"/>
              <a:t> </a:t>
            </a:r>
            <a:r>
              <a:rPr kumimoji="1" lang="en-US" altLang="zh-CN" dirty="0" smtClean="0"/>
              <a:t>to</a:t>
            </a:r>
            <a:r>
              <a:rPr kumimoji="1" lang="zh-CN" altLang="en-US" dirty="0" smtClean="0"/>
              <a:t> </a:t>
            </a:r>
            <a:r>
              <a:rPr kumimoji="1" lang="en-US" altLang="zh-CN" dirty="0" smtClean="0"/>
              <a:t>varying</a:t>
            </a:r>
            <a:r>
              <a:rPr kumimoji="1" lang="zh-CN" altLang="en-US" dirty="0" smtClean="0"/>
              <a:t> </a:t>
            </a:r>
            <a:r>
              <a:rPr kumimoji="1" lang="en-US" altLang="zh-CN" dirty="0" smtClean="0"/>
              <a:t>traffic</a:t>
            </a:r>
            <a:r>
              <a:rPr kumimoji="1" lang="zh-CN" altLang="en-US" dirty="0" smtClean="0"/>
              <a:t> </a:t>
            </a:r>
            <a:r>
              <a:rPr kumimoji="1" lang="en-US" altLang="zh-CN" dirty="0" smtClean="0"/>
              <a:t>load.</a:t>
            </a:r>
          </a:p>
          <a:p>
            <a:r>
              <a:rPr kumimoji="1" lang="en-US" altLang="zh-CN" dirty="0" smtClean="0"/>
              <a:t>The</a:t>
            </a:r>
            <a:r>
              <a:rPr kumimoji="1" lang="zh-CN" altLang="en-US" dirty="0" smtClean="0"/>
              <a:t> </a:t>
            </a:r>
            <a:r>
              <a:rPr kumimoji="1" lang="en-US" altLang="zh-CN" dirty="0" smtClean="0"/>
              <a:t>penalty</a:t>
            </a:r>
            <a:r>
              <a:rPr kumimoji="1" lang="zh-CN" altLang="en-US" dirty="0" smtClean="0"/>
              <a:t> </a:t>
            </a:r>
            <a:r>
              <a:rPr kumimoji="1" lang="en-US" altLang="zh-CN" dirty="0" smtClean="0"/>
              <a:t>of</a:t>
            </a:r>
            <a:r>
              <a:rPr kumimoji="1" lang="zh-CN" altLang="en-US" dirty="0" smtClean="0"/>
              <a:t> </a:t>
            </a:r>
            <a:r>
              <a:rPr kumimoji="1" lang="en-US" altLang="zh-CN" dirty="0" smtClean="0"/>
              <a:t>scheduled</a:t>
            </a:r>
            <a:r>
              <a:rPr kumimoji="1" lang="zh-CN" altLang="en-US" dirty="0" smtClean="0"/>
              <a:t> </a:t>
            </a:r>
            <a:r>
              <a:rPr kumimoji="1" lang="en-US" altLang="zh-CN" dirty="0" smtClean="0"/>
              <a:t>polling</a:t>
            </a:r>
            <a:r>
              <a:rPr kumimoji="1" lang="zh-CN" altLang="en-US" dirty="0" smtClean="0"/>
              <a:t> </a:t>
            </a:r>
            <a:r>
              <a:rPr kumimoji="1" lang="en-US" altLang="zh-CN" dirty="0" smtClean="0"/>
              <a:t>is</a:t>
            </a:r>
            <a:r>
              <a:rPr kumimoji="1" lang="zh-CN" altLang="en-US" dirty="0" smtClean="0"/>
              <a:t> </a:t>
            </a:r>
            <a:r>
              <a:rPr kumimoji="1" lang="en-US" altLang="zh-CN" dirty="0" smtClean="0"/>
              <a:t>the</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maintaining</a:t>
            </a:r>
            <a:r>
              <a:rPr kumimoji="1" lang="zh-CN" altLang="en-US" dirty="0" smtClean="0"/>
              <a:t> </a:t>
            </a:r>
            <a:r>
              <a:rPr kumimoji="1" lang="en-US" altLang="zh-CN" dirty="0" smtClean="0"/>
              <a:t>schedule</a:t>
            </a:r>
            <a:r>
              <a:rPr kumimoji="1" lang="zh-CN" altLang="en-US" dirty="0" smtClean="0"/>
              <a:t> </a:t>
            </a:r>
            <a:r>
              <a:rPr kumimoji="1" lang="en-US" altLang="zh-CN" dirty="0" smtClean="0"/>
              <a:t>synchronization,</a:t>
            </a:r>
            <a:r>
              <a:rPr kumimoji="1" lang="zh-CN" altLang="en-US" dirty="0" smtClean="0"/>
              <a:t> </a:t>
            </a:r>
            <a:r>
              <a:rPr kumimoji="1" lang="en-US" altLang="zh-CN" dirty="0" smtClean="0"/>
              <a:t>and</a:t>
            </a:r>
            <a:r>
              <a:rPr kumimoji="1" lang="zh-CN" altLang="en-US" dirty="0" smtClean="0"/>
              <a:t> </a:t>
            </a:r>
            <a:r>
              <a:rPr kumimoji="1" lang="en-US" altLang="zh-CN" dirty="0" smtClean="0"/>
              <a:t>potentially</a:t>
            </a:r>
            <a:r>
              <a:rPr kumimoji="1" lang="zh-CN" altLang="en-US" dirty="0" smtClean="0"/>
              <a:t> </a:t>
            </a:r>
            <a:r>
              <a:rPr kumimoji="1" lang="en-US" altLang="zh-CN" dirty="0" smtClean="0"/>
              <a:t>the</a:t>
            </a:r>
            <a:r>
              <a:rPr kumimoji="1" lang="zh-CN" altLang="en-US" dirty="0" smtClean="0"/>
              <a:t> </a:t>
            </a:r>
            <a:r>
              <a:rPr kumimoji="1" lang="en-US" altLang="zh-CN" dirty="0" smtClean="0"/>
              <a:t>requirement</a:t>
            </a:r>
            <a:r>
              <a:rPr kumimoji="1" lang="zh-CN" altLang="en-US" dirty="0" smtClean="0"/>
              <a:t> </a:t>
            </a:r>
            <a:r>
              <a:rPr kumimoji="1" lang="en-US" altLang="zh-CN" dirty="0" smtClean="0"/>
              <a:t>of</a:t>
            </a:r>
            <a:r>
              <a:rPr kumimoji="1" lang="zh-CN" altLang="en-US" dirty="0" smtClean="0"/>
              <a:t> </a:t>
            </a:r>
            <a:r>
              <a:rPr kumimoji="1" lang="en-US" altLang="zh-CN" dirty="0" smtClean="0"/>
              <a:t>maintaining</a:t>
            </a:r>
            <a:r>
              <a:rPr kumimoji="1" lang="zh-CN" altLang="en-US" dirty="0" smtClean="0"/>
              <a:t> </a:t>
            </a:r>
            <a:r>
              <a:rPr kumimoji="1" lang="en-US" altLang="zh-CN" dirty="0" smtClean="0"/>
              <a:t>multiple</a:t>
            </a:r>
            <a:r>
              <a:rPr kumimoji="1" lang="zh-CN" altLang="en-US" dirty="0" smtClean="0"/>
              <a:t> </a:t>
            </a:r>
            <a:r>
              <a:rPr kumimoji="1" lang="en-US" altLang="zh-CN" dirty="0" smtClean="0"/>
              <a:t>schedules.</a:t>
            </a:r>
          </a:p>
          <a:p>
            <a:r>
              <a:rPr kumimoji="1" lang="en-US" altLang="zh-CN" dirty="0" smtClean="0"/>
              <a:t>Each</a:t>
            </a:r>
            <a:r>
              <a:rPr kumimoji="1" lang="zh-CN" altLang="en-US" dirty="0" smtClean="0"/>
              <a:t> </a:t>
            </a:r>
            <a:r>
              <a:rPr kumimoji="1" lang="en-US" altLang="zh-CN" dirty="0" smtClean="0"/>
              <a:t>node</a:t>
            </a:r>
            <a:r>
              <a:rPr kumimoji="1" lang="zh-CN" altLang="en-US" dirty="0" smtClean="0"/>
              <a:t> </a:t>
            </a:r>
            <a:r>
              <a:rPr kumimoji="1" lang="en-US" altLang="zh-CN" dirty="0" smtClean="0"/>
              <a:t>broadcasts</a:t>
            </a:r>
            <a:r>
              <a:rPr kumimoji="1" lang="zh-CN" altLang="en-US" dirty="0" smtClean="0"/>
              <a:t> </a:t>
            </a:r>
            <a:r>
              <a:rPr kumimoji="1" lang="en-US" altLang="zh-CN" dirty="0" smtClean="0"/>
              <a:t>its</a:t>
            </a:r>
            <a:r>
              <a:rPr kumimoji="1" lang="zh-CN" altLang="en-US" dirty="0" smtClean="0"/>
              <a:t> </a:t>
            </a:r>
            <a:r>
              <a:rPr kumimoji="1" lang="en-US" altLang="zh-CN" dirty="0" smtClean="0"/>
              <a:t>schedule</a:t>
            </a:r>
            <a:r>
              <a:rPr kumimoji="1" lang="zh-CN" altLang="en-US" dirty="0" smtClean="0"/>
              <a:t> </a:t>
            </a:r>
            <a:r>
              <a:rPr kumimoji="1" lang="en-US" altLang="zh-CN" dirty="0" smtClean="0"/>
              <a:t>in</a:t>
            </a:r>
            <a:r>
              <a:rPr kumimoji="1" lang="zh-CN" altLang="en-US" dirty="0" smtClean="0"/>
              <a:t> </a:t>
            </a:r>
            <a:r>
              <a:rPr kumimoji="1" lang="en-US" altLang="zh-CN" dirty="0" smtClean="0"/>
              <a:t>a</a:t>
            </a:r>
            <a:r>
              <a:rPr kumimoji="1" lang="zh-CN" altLang="en-US" dirty="0" smtClean="0"/>
              <a:t> </a:t>
            </a:r>
            <a:r>
              <a:rPr kumimoji="1" lang="en-US" altLang="zh-CN" dirty="0" smtClean="0"/>
              <a:t>SYNC</a:t>
            </a:r>
            <a:r>
              <a:rPr kumimoji="1" lang="zh-CN" altLang="en-US" dirty="0" smtClean="0"/>
              <a:t> </a:t>
            </a:r>
            <a:r>
              <a:rPr kumimoji="1" lang="en-US" altLang="zh-CN" dirty="0" smtClean="0"/>
              <a:t>packet</a:t>
            </a:r>
            <a:r>
              <a:rPr kumimoji="1" lang="zh-CN" altLang="en-US" dirty="0" smtClean="0"/>
              <a:t> </a:t>
            </a:r>
            <a:r>
              <a:rPr kumimoji="1" lang="en-US" altLang="zh-CN" dirty="0" smtClean="0"/>
              <a:t>to</a:t>
            </a:r>
            <a:r>
              <a:rPr kumimoji="1" lang="zh-CN" altLang="en-US" dirty="0" smtClean="0"/>
              <a:t> </a:t>
            </a:r>
            <a:r>
              <a:rPr kumimoji="1" lang="en-US" altLang="zh-CN" dirty="0" smtClean="0"/>
              <a:t>its</a:t>
            </a:r>
            <a:r>
              <a:rPr kumimoji="1" lang="zh-CN" altLang="en-US" dirty="0" smtClean="0"/>
              <a:t> </a:t>
            </a:r>
            <a:r>
              <a:rPr kumimoji="1" lang="en-US" altLang="zh-CN" dirty="0" smtClean="0"/>
              <a:t>neighbors</a:t>
            </a:r>
            <a:r>
              <a:rPr kumimoji="1" lang="zh-CN" altLang="en-US" dirty="0" smtClean="0"/>
              <a:t> </a:t>
            </a:r>
            <a:r>
              <a:rPr kumimoji="1" lang="en-US" altLang="zh-CN" dirty="0" smtClean="0"/>
              <a:t>every</a:t>
            </a:r>
            <a:r>
              <a:rPr kumimoji="1" lang="zh-CN" altLang="en-US" dirty="0" smtClean="0"/>
              <a:t> </a:t>
            </a:r>
            <a:r>
              <a:rPr kumimoji="1" lang="en-US" altLang="zh-CN" dirty="0" smtClean="0"/>
              <a:t>synchronization</a:t>
            </a:r>
            <a:r>
              <a:rPr kumimoji="1" lang="zh-CN" altLang="en-US" dirty="0" smtClean="0"/>
              <a:t> </a:t>
            </a:r>
            <a:r>
              <a:rPr kumimoji="1" lang="en-US" altLang="zh-CN" dirty="0" smtClean="0"/>
              <a:t>period.</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10</a:t>
            </a:fld>
            <a:endParaRPr kumimoji="1" lang="zh-CN" altLang="en-US"/>
          </a:p>
        </p:txBody>
      </p:sp>
    </p:spTree>
    <p:extLst>
      <p:ext uri="{BB962C8B-B14F-4D97-AF65-F5344CB8AC3E}">
        <p14:creationId xmlns:p14="http://schemas.microsoft.com/office/powerpoint/2010/main" val="3449477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0"/>
            <a:ext cx="7772400" cy="1021073"/>
          </a:xfrm>
        </p:spPr>
        <p:txBody>
          <a:bodyPr/>
          <a:lstStyle/>
          <a:p>
            <a:r>
              <a:rPr kumimoji="1" lang="en-US" altLang="zh-CN" dirty="0" smtClean="0">
                <a:solidFill>
                  <a:srgbClr val="000000"/>
                </a:solidFill>
              </a:rPr>
              <a:t>Adaptive</a:t>
            </a:r>
            <a:r>
              <a:rPr kumimoji="1" lang="zh-CN" altLang="en-US" dirty="0" smtClean="0">
                <a:solidFill>
                  <a:srgbClr val="000000"/>
                </a:solidFill>
              </a:rPr>
              <a:t> </a:t>
            </a:r>
            <a:r>
              <a:rPr kumimoji="1" lang="en-US" altLang="zh-CN" dirty="0" smtClean="0">
                <a:solidFill>
                  <a:srgbClr val="000000"/>
                </a:solidFill>
              </a:rPr>
              <a:t>Channel</a:t>
            </a:r>
            <a:r>
              <a:rPr kumimoji="1" lang="zh-CN" altLang="en-US" dirty="0" smtClean="0">
                <a:solidFill>
                  <a:srgbClr val="000000"/>
                </a:solidFill>
              </a:rPr>
              <a:t> </a:t>
            </a:r>
            <a:r>
              <a:rPr kumimoji="1" lang="en-US" altLang="zh-CN" dirty="0" smtClean="0">
                <a:solidFill>
                  <a:srgbClr val="000000"/>
                </a:solidFill>
              </a:rPr>
              <a:t>Polling</a:t>
            </a:r>
            <a:endParaRPr kumimoji="1" lang="zh-CN" altLang="en-US" dirty="0">
              <a:solidFill>
                <a:srgbClr val="000000"/>
              </a:solidFill>
            </a:endParaRPr>
          </a:p>
        </p:txBody>
      </p:sp>
      <p:pic>
        <p:nvPicPr>
          <p:cNvPr id="4" name="图片 3" descr="Screen Shot 2014-11-29 at 5.07.5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1700" y="1021072"/>
            <a:ext cx="4788458" cy="2042931"/>
          </a:xfrm>
          <a:prstGeom prst="rect">
            <a:avLst/>
          </a:prstGeom>
        </p:spPr>
      </p:pic>
      <p:sp>
        <p:nvSpPr>
          <p:cNvPr id="5" name="文本框 4"/>
          <p:cNvSpPr txBox="1"/>
          <p:nvPr/>
        </p:nvSpPr>
        <p:spPr>
          <a:xfrm>
            <a:off x="1739900" y="3302000"/>
            <a:ext cx="5461000" cy="2308324"/>
          </a:xfrm>
          <a:prstGeom prst="rect">
            <a:avLst/>
          </a:prstGeom>
          <a:noFill/>
        </p:spPr>
        <p:txBody>
          <a:bodyPr wrap="square" rtlCol="0">
            <a:spAutoFit/>
          </a:bodyPr>
          <a:lstStyle/>
          <a:p>
            <a:r>
              <a:rPr kumimoji="1" lang="en-US" altLang="zh-CN" dirty="0" smtClean="0"/>
              <a:t>Consider that node A sends to node B. When B receives a packet during the first regular polling, it adds n high-frequency polls in the same frame, immediately following its regular poll. If A has more packets to send, it sends them in these adaptive polling times. Spacing of adaptive slots is determined by the longest packet length that physical layer supports.</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11</a:t>
            </a:fld>
            <a:endParaRPr kumimoji="1" lang="zh-CN" altLang="en-US"/>
          </a:p>
        </p:txBody>
      </p:sp>
    </p:spTree>
    <p:extLst>
      <p:ext uri="{BB962C8B-B14F-4D97-AF65-F5344CB8AC3E}">
        <p14:creationId xmlns:p14="http://schemas.microsoft.com/office/powerpoint/2010/main" val="32846608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16000"/>
          </a:xfrm>
        </p:spPr>
        <p:txBody>
          <a:bodyPr/>
          <a:lstStyle/>
          <a:p>
            <a:r>
              <a:rPr kumimoji="1" lang="en-US" altLang="zh-CN" dirty="0" smtClean="0">
                <a:solidFill>
                  <a:srgbClr val="000000"/>
                </a:solidFill>
              </a:rPr>
              <a:t>Multi-hop Streaming</a:t>
            </a:r>
            <a:endParaRPr kumimoji="1" lang="zh-CN" altLang="en-US" dirty="0">
              <a:solidFill>
                <a:srgbClr val="000000"/>
              </a:solidFill>
            </a:endParaRPr>
          </a:p>
        </p:txBody>
      </p:sp>
      <p:pic>
        <p:nvPicPr>
          <p:cNvPr id="4" name="图片 3" descr="Screen Shot 2014-11-29 at 6.41.2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41500" y="1397000"/>
            <a:ext cx="5270500" cy="660400"/>
          </a:xfrm>
          <a:prstGeom prst="rect">
            <a:avLst/>
          </a:prstGeom>
        </p:spPr>
      </p:pic>
      <p:sp>
        <p:nvSpPr>
          <p:cNvPr id="5" name="文本框 4"/>
          <p:cNvSpPr txBox="1"/>
          <p:nvPr/>
        </p:nvSpPr>
        <p:spPr>
          <a:xfrm>
            <a:off x="876300" y="2374900"/>
            <a:ext cx="7581900" cy="2585323"/>
          </a:xfrm>
          <a:prstGeom prst="rect">
            <a:avLst/>
          </a:prstGeom>
          <a:noFill/>
        </p:spPr>
        <p:txBody>
          <a:bodyPr wrap="square" rtlCol="0">
            <a:spAutoFit/>
          </a:bodyPr>
          <a:lstStyle/>
          <a:p>
            <a:pPr algn="just"/>
            <a:r>
              <a:rPr kumimoji="1" lang="en-US" altLang="zh-CN" dirty="0" smtClean="0"/>
              <a:t>To quickly bring all nodes on the path into the high-rate polling mode, and keep them in this mode until the burst ends. In this way, data can be quickly streamed from the source to the sink.</a:t>
            </a:r>
          </a:p>
          <a:p>
            <a:endParaRPr kumimoji="1" lang="en-US" altLang="zh-CN" dirty="0"/>
          </a:p>
          <a:p>
            <a:pPr algn="just"/>
            <a:r>
              <a:rPr kumimoji="1" lang="en-US" altLang="zh-CN" dirty="0" smtClean="0"/>
              <a:t>In order to shift node C quickly to adaptive polling, node A intentionally gives up the transmission opportunity in the second regular polling slot, allowing B to send to C without contention from A. When node C receives this packet, it too will shift to adaptive polling. The same procedure repeats.</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12</a:t>
            </a:fld>
            <a:endParaRPr kumimoji="1" lang="zh-CN" altLang="en-US"/>
          </a:p>
        </p:txBody>
      </p:sp>
    </p:spTree>
    <p:extLst>
      <p:ext uri="{BB962C8B-B14F-4D97-AF65-F5344CB8AC3E}">
        <p14:creationId xmlns:p14="http://schemas.microsoft.com/office/powerpoint/2010/main" val="30030196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16000"/>
          </a:xfrm>
        </p:spPr>
        <p:txBody>
          <a:bodyPr/>
          <a:lstStyle/>
          <a:p>
            <a:r>
              <a:rPr kumimoji="1" lang="en-US" altLang="zh-CN" dirty="0" smtClean="0">
                <a:solidFill>
                  <a:srgbClr val="000000"/>
                </a:solidFill>
              </a:rPr>
              <a:t>Multi-hop Streaming</a:t>
            </a:r>
            <a:endParaRPr kumimoji="1" lang="zh-CN" altLang="en-US" dirty="0">
              <a:solidFill>
                <a:srgbClr val="000000"/>
              </a:solidFill>
            </a:endParaRPr>
          </a:p>
        </p:txBody>
      </p:sp>
      <p:sp>
        <p:nvSpPr>
          <p:cNvPr id="4" name="文本框 3"/>
          <p:cNvSpPr txBox="1"/>
          <p:nvPr/>
        </p:nvSpPr>
        <p:spPr>
          <a:xfrm>
            <a:off x="1092200" y="1524000"/>
            <a:ext cx="6934200" cy="461665"/>
          </a:xfrm>
          <a:prstGeom prst="rect">
            <a:avLst/>
          </a:prstGeom>
          <a:noFill/>
        </p:spPr>
        <p:txBody>
          <a:bodyPr wrap="square" rtlCol="0">
            <a:spAutoFit/>
          </a:bodyPr>
          <a:lstStyle/>
          <a:p>
            <a:r>
              <a:rPr kumimoji="1" lang="en-US" altLang="zh-CN" sz="2400" b="1" i="1" dirty="0" smtClean="0">
                <a:ln w="1905"/>
                <a:solidFill>
                  <a:srgbClr val="0000FF"/>
                </a:solidFill>
                <a:effectLst>
                  <a:innerShdw blurRad="69850" dist="43180" dir="5400000">
                    <a:srgbClr val="000000">
                      <a:alpha val="65000"/>
                    </a:srgbClr>
                  </a:innerShdw>
                </a:effectLst>
              </a:rPr>
              <a:t>How many polls should be added?</a:t>
            </a:r>
            <a:endParaRPr kumimoji="1" lang="zh-CN" altLang="en-US" sz="2400" i="1" dirty="0">
              <a:solidFill>
                <a:srgbClr val="0000FF"/>
              </a:solidFill>
            </a:endParaRPr>
          </a:p>
        </p:txBody>
      </p:sp>
      <p:sp>
        <p:nvSpPr>
          <p:cNvPr id="5" name="文本框 4"/>
          <p:cNvSpPr txBox="1"/>
          <p:nvPr/>
        </p:nvSpPr>
        <p:spPr>
          <a:xfrm>
            <a:off x="990600" y="2768600"/>
            <a:ext cx="6934200" cy="1938992"/>
          </a:xfrm>
          <a:prstGeom prst="rect">
            <a:avLst/>
          </a:prstGeom>
          <a:noFill/>
        </p:spPr>
        <p:txBody>
          <a:bodyPr wrap="square" rtlCol="0">
            <a:spAutoFit/>
          </a:bodyPr>
          <a:lstStyle/>
          <a:p>
            <a:pPr algn="just"/>
            <a:r>
              <a:rPr kumimoji="1" lang="en-US" altLang="zh-CN" sz="2000" dirty="0" smtClean="0"/>
              <a:t>In a multi-hop network, each node contents with its previous- and next-hop nodes if they all have data to send. Thus,</a:t>
            </a:r>
            <a:r>
              <a:rPr kumimoji="1" lang="zh-CN" altLang="en-US" sz="2000" dirty="0" smtClean="0"/>
              <a:t> </a:t>
            </a:r>
            <a:r>
              <a:rPr kumimoji="1" lang="en-US" altLang="zh-CN" sz="2000" dirty="0" smtClean="0"/>
              <a:t>each of the three nodes needs a slot to send, so that packets can quickly proceed downstream. Therefore, the authors set the number of adaptive polling slots n to 3.</a:t>
            </a:r>
            <a:endParaRPr kumimoji="1" lang="zh-CN" altLang="en-US" sz="2000"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13</a:t>
            </a:fld>
            <a:endParaRPr kumimoji="1" lang="zh-CN" altLang="en-US"/>
          </a:p>
        </p:txBody>
      </p:sp>
    </p:spTree>
    <p:extLst>
      <p:ext uri="{BB962C8B-B14F-4D97-AF65-F5344CB8AC3E}">
        <p14:creationId xmlns:p14="http://schemas.microsoft.com/office/powerpoint/2010/main" val="896467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blinds(horizontal)">
                                      <p:cBhvr>
                                        <p:cTn id="11"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28700"/>
          </a:xfrm>
        </p:spPr>
        <p:txBody>
          <a:bodyPr/>
          <a:lstStyle/>
          <a:p>
            <a:r>
              <a:rPr kumimoji="1" lang="en-US" altLang="zh-CN" dirty="0" smtClean="0">
                <a:solidFill>
                  <a:schemeClr val="tx1"/>
                </a:solidFill>
              </a:rPr>
              <a:t>Other Optimizations</a:t>
            </a:r>
            <a:endParaRPr kumimoji="1" lang="zh-CN" altLang="en-US" dirty="0">
              <a:solidFill>
                <a:schemeClr val="tx1"/>
              </a:solidFill>
            </a:endParaRPr>
          </a:p>
        </p:txBody>
      </p:sp>
      <p:sp>
        <p:nvSpPr>
          <p:cNvPr id="4" name="文本框 3"/>
          <p:cNvSpPr txBox="1"/>
          <p:nvPr/>
        </p:nvSpPr>
        <p:spPr>
          <a:xfrm>
            <a:off x="1028700" y="1308100"/>
            <a:ext cx="7429500" cy="1754327"/>
          </a:xfrm>
          <a:prstGeom prst="rect">
            <a:avLst/>
          </a:prstGeom>
          <a:noFill/>
        </p:spPr>
        <p:txBody>
          <a:bodyPr wrap="square" rtlCol="0">
            <a:spAutoFit/>
          </a:bodyPr>
          <a:lstStyle/>
          <a:p>
            <a:r>
              <a:rPr kumimoji="1" lang="en-US" altLang="zh-CN" dirty="0" smtClean="0"/>
              <a:t>Two-Phase Contention: Before sending a tone, a node performs carrier sense by randomly select a slot within the first contention window. Only idle channel allows the node to proceed.</a:t>
            </a:r>
          </a:p>
          <a:p>
            <a:r>
              <a:rPr kumimoji="1" lang="en-US" altLang="zh-CN" dirty="0" smtClean="0"/>
              <a:t>If a node successfully send wakeup tones, it will enter the second contention window. If such a node still detects channel idle in the second contention phase, it starts sending data.</a:t>
            </a:r>
            <a:endParaRPr kumimoji="1" lang="zh-CN" altLang="en-US" dirty="0"/>
          </a:p>
        </p:txBody>
      </p:sp>
      <p:pic>
        <p:nvPicPr>
          <p:cNvPr id="5" name="图片 4" descr="Screen Shot 2014-11-29 at 7.20.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95500" y="3352800"/>
            <a:ext cx="4533900" cy="1460500"/>
          </a:xfrm>
          <a:prstGeom prst="rect">
            <a:avLst/>
          </a:prstGeom>
        </p:spPr>
      </p:pic>
      <p:sp>
        <p:nvSpPr>
          <p:cNvPr id="6" name="文本框 5"/>
          <p:cNvSpPr txBox="1"/>
          <p:nvPr/>
        </p:nvSpPr>
        <p:spPr>
          <a:xfrm>
            <a:off x="1333500" y="5105400"/>
            <a:ext cx="7124700" cy="646331"/>
          </a:xfrm>
          <a:prstGeom prst="rect">
            <a:avLst/>
          </a:prstGeom>
          <a:noFill/>
        </p:spPr>
        <p:txBody>
          <a:bodyPr wrap="square" rtlCol="0">
            <a:spAutoFit/>
          </a:bodyPr>
          <a:lstStyle/>
          <a:p>
            <a:pPr algn="just"/>
            <a:r>
              <a:rPr kumimoji="1" lang="en-US" altLang="zh-CN" dirty="0" smtClean="0"/>
              <a:t>The two-phase contention lowers the collision probability. So it can decrease the energy cost because of collision.</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14</a:t>
            </a:fld>
            <a:endParaRPr kumimoji="1" lang="zh-CN" altLang="en-US"/>
          </a:p>
        </p:txBody>
      </p:sp>
    </p:spTree>
    <p:extLst>
      <p:ext uri="{BB962C8B-B14F-4D97-AF65-F5344CB8AC3E}">
        <p14:creationId xmlns:p14="http://schemas.microsoft.com/office/powerpoint/2010/main" val="29389268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4925"/>
            <a:ext cx="7772400" cy="981075"/>
          </a:xfrm>
        </p:spPr>
        <p:txBody>
          <a:bodyPr/>
          <a:lstStyle/>
          <a:p>
            <a:r>
              <a:rPr kumimoji="1" lang="en-US" altLang="zh-CN" dirty="0" smtClean="0">
                <a:solidFill>
                  <a:srgbClr val="000000"/>
                </a:solidFill>
              </a:rPr>
              <a:t>Other Optimization</a:t>
            </a:r>
            <a:endParaRPr kumimoji="1" lang="zh-CN" altLang="en-US" dirty="0">
              <a:solidFill>
                <a:srgbClr val="000000"/>
              </a:solidFill>
            </a:endParaRPr>
          </a:p>
        </p:txBody>
      </p:sp>
      <p:sp>
        <p:nvSpPr>
          <p:cNvPr id="4" name="文本框 3"/>
          <p:cNvSpPr txBox="1"/>
          <p:nvPr/>
        </p:nvSpPr>
        <p:spPr>
          <a:xfrm>
            <a:off x="571500" y="2501900"/>
            <a:ext cx="7772400" cy="1754327"/>
          </a:xfrm>
          <a:prstGeom prst="rect">
            <a:avLst/>
          </a:prstGeom>
          <a:noFill/>
        </p:spPr>
        <p:txBody>
          <a:bodyPr wrap="square" rtlCol="0">
            <a:spAutoFit/>
          </a:bodyPr>
          <a:lstStyle/>
          <a:p>
            <a:r>
              <a:rPr kumimoji="1" lang="en-US" altLang="zh-CN" dirty="0" smtClean="0"/>
              <a:t>Overhearing Avoidance Based on Headers:</a:t>
            </a:r>
          </a:p>
          <a:p>
            <a:pPr algn="just"/>
            <a:r>
              <a:rPr kumimoji="1" lang="en-US" altLang="zh-CN" dirty="0" smtClean="0"/>
              <a:t>When RTS/CTS is disabled, a receiver examines the destination address of a packet immediately after receiving its MAC header, before completely receiving the packet. If it is a unicast packet destined to another node, it immediately stops the reception and places the radio to sleep.</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15</a:t>
            </a:fld>
            <a:endParaRPr kumimoji="1" lang="zh-CN" altLang="en-US"/>
          </a:p>
        </p:txBody>
      </p:sp>
    </p:spTree>
    <p:extLst>
      <p:ext uri="{BB962C8B-B14F-4D97-AF65-F5344CB8AC3E}">
        <p14:creationId xmlns:p14="http://schemas.microsoft.com/office/powerpoint/2010/main" val="40864546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60325"/>
            <a:ext cx="7772400" cy="930275"/>
          </a:xfrm>
        </p:spPr>
        <p:txBody>
          <a:bodyPr/>
          <a:lstStyle/>
          <a:p>
            <a:r>
              <a:rPr kumimoji="1" lang="en-US" altLang="zh-CN" dirty="0" smtClean="0">
                <a:solidFill>
                  <a:srgbClr val="000000"/>
                </a:solidFill>
              </a:rPr>
              <a:t>Outline</a:t>
            </a:r>
            <a:endParaRPr kumimoji="1" lang="zh-CN" altLang="en-US" dirty="0">
              <a:solidFill>
                <a:srgbClr val="000000"/>
              </a:solidFill>
            </a:endParaRPr>
          </a:p>
        </p:txBody>
      </p:sp>
      <p:sp>
        <p:nvSpPr>
          <p:cNvPr id="3" name="副标题 2"/>
          <p:cNvSpPr>
            <a:spLocks noGrp="1"/>
          </p:cNvSpPr>
          <p:nvPr>
            <p:ph type="subTitle" idx="1"/>
          </p:nvPr>
        </p:nvSpPr>
        <p:spPr>
          <a:xfrm>
            <a:off x="1371600" y="1130300"/>
            <a:ext cx="6400800" cy="1752600"/>
          </a:xfrm>
        </p:spPr>
        <p:txBody>
          <a:bodyPr/>
          <a:lstStyle/>
          <a:p>
            <a:pPr marL="514350" indent="-514350" algn="just">
              <a:lnSpc>
                <a:spcPct val="150000"/>
              </a:lnSpc>
              <a:buAutoNum type="arabicPeriod"/>
            </a:pPr>
            <a:r>
              <a:rPr kumimoji="1" lang="en-US" altLang="zh-CN" dirty="0">
                <a:solidFill>
                  <a:schemeClr val="bg2"/>
                </a:solidFill>
              </a:rPr>
              <a:t>Introduction</a:t>
            </a:r>
          </a:p>
          <a:p>
            <a:pPr marL="514350" indent="-514350" algn="just">
              <a:lnSpc>
                <a:spcPct val="150000"/>
              </a:lnSpc>
              <a:buAutoNum type="arabicPeriod"/>
            </a:pPr>
            <a:r>
              <a:rPr kumimoji="1" lang="en-US" altLang="zh-CN" dirty="0">
                <a:solidFill>
                  <a:schemeClr val="bg2"/>
                </a:solidFill>
              </a:rPr>
              <a:t>Design</a:t>
            </a:r>
            <a:r>
              <a:rPr kumimoji="1" lang="zh-CN" altLang="en-US" dirty="0">
                <a:solidFill>
                  <a:schemeClr val="bg2"/>
                </a:solidFill>
              </a:rPr>
              <a:t> </a:t>
            </a:r>
            <a:r>
              <a:rPr kumimoji="1" lang="en-US" altLang="zh-CN" dirty="0">
                <a:solidFill>
                  <a:schemeClr val="bg2"/>
                </a:solidFill>
              </a:rPr>
              <a:t>of</a:t>
            </a:r>
            <a:r>
              <a:rPr kumimoji="1" lang="zh-CN" altLang="en-US" dirty="0">
                <a:solidFill>
                  <a:schemeClr val="bg2"/>
                </a:solidFill>
              </a:rPr>
              <a:t> </a:t>
            </a:r>
            <a:r>
              <a:rPr kumimoji="1" lang="en-US" altLang="zh-CN" dirty="0">
                <a:solidFill>
                  <a:schemeClr val="bg2"/>
                </a:solidFill>
              </a:rPr>
              <a:t>SCP-MAC</a:t>
            </a:r>
          </a:p>
          <a:p>
            <a:pPr marL="514350" indent="-514350" algn="just">
              <a:lnSpc>
                <a:spcPct val="150000"/>
              </a:lnSpc>
              <a:buAutoNum type="arabicPeriod"/>
            </a:pPr>
            <a:r>
              <a:rPr kumimoji="1" lang="en-US" altLang="zh-CN" dirty="0">
                <a:solidFill>
                  <a:schemeClr val="tx1"/>
                </a:solidFill>
              </a:rPr>
              <a:t>Performance</a:t>
            </a:r>
          </a:p>
          <a:p>
            <a:pPr marL="514350" indent="-514350" algn="just">
              <a:lnSpc>
                <a:spcPct val="150000"/>
              </a:lnSpc>
              <a:buAutoNum type="arabicPeriod"/>
            </a:pPr>
            <a:r>
              <a:rPr kumimoji="1" lang="en-US" altLang="zh-CN" dirty="0">
                <a:solidFill>
                  <a:schemeClr val="bg2"/>
                </a:solidFill>
              </a:rPr>
              <a:t>Protocol</a:t>
            </a:r>
            <a:r>
              <a:rPr kumimoji="1" lang="zh-CN" altLang="en-US" dirty="0">
                <a:solidFill>
                  <a:schemeClr val="bg2"/>
                </a:solidFill>
              </a:rPr>
              <a:t> </a:t>
            </a:r>
            <a:r>
              <a:rPr kumimoji="1" lang="en-US" altLang="zh-CN" dirty="0">
                <a:solidFill>
                  <a:schemeClr val="bg2"/>
                </a:solidFill>
              </a:rPr>
              <a:t>Implementation</a:t>
            </a:r>
          </a:p>
          <a:p>
            <a:pPr marL="514350" indent="-514350" algn="just">
              <a:lnSpc>
                <a:spcPct val="150000"/>
              </a:lnSpc>
              <a:buAutoNum type="arabicPeriod"/>
            </a:pPr>
            <a:r>
              <a:rPr kumimoji="1" lang="en-US" altLang="zh-CN" dirty="0">
                <a:solidFill>
                  <a:schemeClr val="bg2"/>
                </a:solidFill>
              </a:rPr>
              <a:t>Experimental</a:t>
            </a:r>
            <a:r>
              <a:rPr kumimoji="1" lang="zh-CN" altLang="en-US" dirty="0">
                <a:solidFill>
                  <a:schemeClr val="bg2"/>
                </a:solidFill>
              </a:rPr>
              <a:t> </a:t>
            </a:r>
            <a:r>
              <a:rPr kumimoji="1" lang="en-US" altLang="zh-CN" dirty="0">
                <a:solidFill>
                  <a:schemeClr val="bg2"/>
                </a:solidFill>
              </a:rPr>
              <a:t>Evaluation</a:t>
            </a:r>
          </a:p>
          <a:p>
            <a:pPr marL="514350" indent="-514350" algn="just">
              <a:lnSpc>
                <a:spcPct val="150000"/>
              </a:lnSpc>
              <a:buAutoNum type="arabicPeriod"/>
            </a:pPr>
            <a:r>
              <a:rPr kumimoji="1" lang="en-US" altLang="zh-CN" dirty="0" smtClean="0">
                <a:solidFill>
                  <a:schemeClr val="bg2"/>
                </a:solidFill>
              </a:rPr>
              <a:t>Conclusion</a:t>
            </a:r>
            <a:endParaRPr kumimoji="1" lang="en-US" altLang="zh-CN" dirty="0">
              <a:solidFill>
                <a:schemeClr val="bg2"/>
              </a:solidFill>
            </a:endParaRPr>
          </a:p>
          <a:p>
            <a:pPr marL="514350" indent="-514350" algn="just">
              <a:buAutoNum type="arabicPeriod"/>
            </a:pPr>
            <a:endParaRPr kumimoji="1" lang="en-US" altLang="zh-CN" dirty="0">
              <a:solidFill>
                <a:schemeClr val="bg2"/>
              </a:solidFill>
            </a:endParaRPr>
          </a:p>
          <a:p>
            <a:pPr algn="just"/>
            <a:endParaRPr kumimoji="1" lang="zh-CN" altLang="en-US" dirty="0">
              <a:solidFill>
                <a:schemeClr val="bg2"/>
              </a:solidFill>
            </a:endParaRPr>
          </a:p>
          <a:p>
            <a:endParaRPr kumimoji="1" lang="zh-CN" altLang="en-US" dirty="0">
              <a:solidFill>
                <a:schemeClr val="bg2"/>
              </a:solidFill>
            </a:endParaRPr>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16</a:t>
            </a:fld>
            <a:endParaRPr kumimoji="1" lang="zh-CN" altLang="en-US"/>
          </a:p>
        </p:txBody>
      </p:sp>
    </p:spTree>
    <p:extLst>
      <p:ext uri="{BB962C8B-B14F-4D97-AF65-F5344CB8AC3E}">
        <p14:creationId xmlns:p14="http://schemas.microsoft.com/office/powerpoint/2010/main" val="37137562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08000" y="47625"/>
            <a:ext cx="7772400" cy="1006475"/>
          </a:xfrm>
        </p:spPr>
        <p:txBody>
          <a:bodyPr/>
          <a:lstStyle/>
          <a:p>
            <a:r>
              <a:rPr kumimoji="1" lang="en-US" altLang="zh-CN" dirty="0" smtClean="0">
                <a:solidFill>
                  <a:srgbClr val="000000"/>
                </a:solidFill>
              </a:rPr>
              <a:t>Models and Metrics</a:t>
            </a:r>
            <a:endParaRPr kumimoji="1" lang="zh-CN" altLang="en-US" dirty="0">
              <a:solidFill>
                <a:srgbClr val="000000"/>
              </a:solidFill>
            </a:endParaRPr>
          </a:p>
        </p:txBody>
      </p:sp>
      <p:pic>
        <p:nvPicPr>
          <p:cNvPr id="4" name="图片 3" descr="Screen Shot 2014-11-29 at 7.51.4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2749" y="1225550"/>
            <a:ext cx="5934681" cy="1416050"/>
          </a:xfrm>
          <a:prstGeom prst="rect">
            <a:avLst/>
          </a:prstGeom>
        </p:spPr>
      </p:pic>
      <p:sp>
        <p:nvSpPr>
          <p:cNvPr id="5" name="文本框 4"/>
          <p:cNvSpPr txBox="1"/>
          <p:nvPr/>
        </p:nvSpPr>
        <p:spPr>
          <a:xfrm>
            <a:off x="1346200" y="2921000"/>
            <a:ext cx="6477000" cy="646331"/>
          </a:xfrm>
          <a:prstGeom prst="rect">
            <a:avLst/>
          </a:prstGeom>
          <a:noFill/>
        </p:spPr>
        <p:txBody>
          <a:bodyPr wrap="square" rtlCol="0">
            <a:spAutoFit/>
          </a:bodyPr>
          <a:lstStyle/>
          <a:p>
            <a:r>
              <a:rPr kumimoji="1" lang="en-US" altLang="zh-CN" dirty="0" smtClean="0"/>
              <a:t>The whole energy cost equals the energy cost by carrier sense, transmission, receive, channel polling and sleep.</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17</a:t>
            </a:fld>
            <a:endParaRPr kumimoji="1" lang="zh-CN" altLang="en-US"/>
          </a:p>
        </p:txBody>
      </p:sp>
    </p:spTree>
    <p:extLst>
      <p:ext uri="{BB962C8B-B14F-4D97-AF65-F5344CB8AC3E}">
        <p14:creationId xmlns:p14="http://schemas.microsoft.com/office/powerpoint/2010/main" val="38067730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1003300"/>
          </a:xfrm>
        </p:spPr>
        <p:txBody>
          <a:bodyPr/>
          <a:lstStyle/>
          <a:p>
            <a:r>
              <a:rPr kumimoji="1" lang="en-US" altLang="zh-CN" sz="4000" dirty="0" smtClean="0">
                <a:solidFill>
                  <a:srgbClr val="000000"/>
                </a:solidFill>
              </a:rPr>
              <a:t>Asynchronous</a:t>
            </a:r>
            <a:r>
              <a:rPr kumimoji="1" lang="en-US" altLang="zh-CN" dirty="0" smtClean="0">
                <a:solidFill>
                  <a:srgbClr val="000000"/>
                </a:solidFill>
              </a:rPr>
              <a:t> Channel Polling: LPL</a:t>
            </a:r>
            <a:endParaRPr kumimoji="1" lang="zh-CN" altLang="en-US" dirty="0">
              <a:solidFill>
                <a:srgbClr val="000000"/>
              </a:solidFill>
            </a:endParaRPr>
          </a:p>
        </p:txBody>
      </p:sp>
      <p:pic>
        <p:nvPicPr>
          <p:cNvPr id="5" name="图片 4" descr="Screen Shot 2014-11-29 at 8.05.3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477" y="3815211"/>
            <a:ext cx="4089400" cy="540826"/>
          </a:xfrm>
          <a:prstGeom prst="rect">
            <a:avLst/>
          </a:prstGeom>
        </p:spPr>
      </p:pic>
      <p:pic>
        <p:nvPicPr>
          <p:cNvPr id="6" name="图片 5" descr="Screen Shot 2014-11-29 at 8.05.0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1502" y="1744971"/>
            <a:ext cx="3238500" cy="381936"/>
          </a:xfrm>
          <a:prstGeom prst="rect">
            <a:avLst/>
          </a:prstGeom>
        </p:spPr>
      </p:pic>
      <p:pic>
        <p:nvPicPr>
          <p:cNvPr id="7" name="图片 6" descr="Screen Shot 2014-11-29 at 8.05.1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13300" y="1744971"/>
            <a:ext cx="4330700" cy="408740"/>
          </a:xfrm>
          <a:prstGeom prst="rect">
            <a:avLst/>
          </a:prstGeom>
        </p:spPr>
      </p:pic>
      <p:pic>
        <p:nvPicPr>
          <p:cNvPr id="8" name="图片 7" descr="Screen Shot 2014-11-29 at 8.05.14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2528518"/>
            <a:ext cx="4457215" cy="778553"/>
          </a:xfrm>
          <a:prstGeom prst="rect">
            <a:avLst/>
          </a:prstGeom>
        </p:spPr>
      </p:pic>
      <p:pic>
        <p:nvPicPr>
          <p:cNvPr id="9" name="图片 8" descr="Screen Shot 2014-11-29 at 8.05.19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813300" y="2836937"/>
            <a:ext cx="4262577" cy="369813"/>
          </a:xfrm>
          <a:prstGeom prst="rect">
            <a:avLst/>
          </a:prstGeom>
        </p:spPr>
      </p:pic>
      <p:pic>
        <p:nvPicPr>
          <p:cNvPr id="10" name="图片 9" descr="Screen Shot 2014-11-29 at 8.05.24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0" y="3715811"/>
            <a:ext cx="3630002" cy="369813"/>
          </a:xfrm>
          <a:prstGeom prst="rect">
            <a:avLst/>
          </a:prstGeom>
        </p:spPr>
      </p:pic>
      <p:sp>
        <p:nvSpPr>
          <p:cNvPr id="11" name="文本框 10"/>
          <p:cNvSpPr txBox="1"/>
          <p:nvPr/>
        </p:nvSpPr>
        <p:spPr>
          <a:xfrm>
            <a:off x="762000" y="1143000"/>
            <a:ext cx="7988300" cy="369332"/>
          </a:xfrm>
          <a:prstGeom prst="rect">
            <a:avLst/>
          </a:prstGeom>
          <a:noFill/>
        </p:spPr>
        <p:txBody>
          <a:bodyPr wrap="square" rtlCol="0">
            <a:spAutoFit/>
          </a:bodyPr>
          <a:lstStyle/>
          <a:p>
            <a:r>
              <a:rPr kumimoji="1" lang="en-US" altLang="zh-CN" dirty="0" smtClean="0"/>
              <a:t>According to the function 1, we need </a:t>
            </a:r>
            <a:r>
              <a:rPr kumimoji="1" lang="en-US" altLang="zh-CN" dirty="0" err="1" smtClean="0"/>
              <a:t>t</a:t>
            </a:r>
            <a:r>
              <a:rPr kumimoji="1" lang="en-US" altLang="zh-CN" baseline="-25000" dirty="0" err="1" smtClean="0"/>
              <a:t>cs</a:t>
            </a:r>
            <a:r>
              <a:rPr kumimoji="1" lang="en-US" altLang="zh-CN" dirty="0" smtClean="0"/>
              <a:t>, </a:t>
            </a:r>
            <a:r>
              <a:rPr kumimoji="1" lang="en-US" altLang="zh-CN" dirty="0" err="1" smtClean="0"/>
              <a:t>t</a:t>
            </a:r>
            <a:r>
              <a:rPr kumimoji="1" lang="en-US" altLang="zh-CN" baseline="-25000" dirty="0" err="1" smtClean="0"/>
              <a:t>tx</a:t>
            </a:r>
            <a:r>
              <a:rPr kumimoji="1" lang="en-US" altLang="zh-CN" dirty="0" smtClean="0"/>
              <a:t>, </a:t>
            </a:r>
            <a:r>
              <a:rPr kumimoji="1" lang="en-US" altLang="zh-CN" dirty="0" err="1" smtClean="0"/>
              <a:t>t</a:t>
            </a:r>
            <a:r>
              <a:rPr kumimoji="1" lang="en-US" altLang="zh-CN" baseline="-25000" dirty="0" err="1" smtClean="0"/>
              <a:t>rx</a:t>
            </a:r>
            <a:r>
              <a:rPr kumimoji="1" lang="en-US" altLang="zh-CN" dirty="0" smtClean="0"/>
              <a:t>, </a:t>
            </a:r>
            <a:r>
              <a:rPr kumimoji="1" lang="en-US" altLang="zh-CN" dirty="0" err="1" smtClean="0"/>
              <a:t>t</a:t>
            </a:r>
            <a:r>
              <a:rPr kumimoji="1" lang="en-US" altLang="zh-CN" baseline="-25000" dirty="0" err="1" smtClean="0"/>
              <a:t>poll</a:t>
            </a:r>
            <a:r>
              <a:rPr kumimoji="1" lang="en-US" altLang="zh-CN" baseline="-25000" dirty="0" smtClean="0"/>
              <a:t>,</a:t>
            </a:r>
            <a:r>
              <a:rPr kumimoji="1" lang="en-US" altLang="zh-CN" dirty="0" smtClean="0"/>
              <a:t> </a:t>
            </a:r>
            <a:r>
              <a:rPr kumimoji="1" lang="en-US" altLang="zh-CN" dirty="0" err="1" smtClean="0"/>
              <a:t>t</a:t>
            </a:r>
            <a:r>
              <a:rPr kumimoji="1" lang="en-US" altLang="zh-CN" baseline="-25000" dirty="0" err="1" smtClean="0"/>
              <a:t>sleep</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18</a:t>
            </a:fld>
            <a:endParaRPr kumimoji="1" lang="zh-CN" altLang="en-US"/>
          </a:p>
        </p:txBody>
      </p:sp>
    </p:spTree>
    <p:extLst>
      <p:ext uri="{BB962C8B-B14F-4D97-AF65-F5344CB8AC3E}">
        <p14:creationId xmlns:p14="http://schemas.microsoft.com/office/powerpoint/2010/main" val="1708992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22225"/>
            <a:ext cx="9144000" cy="993775"/>
          </a:xfrm>
        </p:spPr>
        <p:txBody>
          <a:bodyPr/>
          <a:lstStyle/>
          <a:p>
            <a:r>
              <a:rPr kumimoji="1" lang="en-US" altLang="zh-CN" sz="4000" dirty="0">
                <a:solidFill>
                  <a:srgbClr val="000000"/>
                </a:solidFill>
              </a:rPr>
              <a:t>Asynchronous</a:t>
            </a:r>
            <a:r>
              <a:rPr kumimoji="1" lang="en-US" altLang="zh-CN" dirty="0">
                <a:solidFill>
                  <a:srgbClr val="000000"/>
                </a:solidFill>
              </a:rPr>
              <a:t> Channel Polling: LPL</a:t>
            </a:r>
            <a:endParaRPr kumimoji="1" lang="zh-CN" altLang="en-US" dirty="0">
              <a:solidFill>
                <a:srgbClr val="000000"/>
              </a:solidFill>
            </a:endParaRPr>
          </a:p>
        </p:txBody>
      </p:sp>
      <p:pic>
        <p:nvPicPr>
          <p:cNvPr id="6" name="图片 5" descr="Screen Shot 2014-11-29 at 7.59.5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300" y="2438400"/>
            <a:ext cx="7404100" cy="19558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19</a:t>
            </a:fld>
            <a:endParaRPr kumimoji="1" lang="zh-CN" altLang="en-US"/>
          </a:p>
        </p:txBody>
      </p:sp>
    </p:spTree>
    <p:extLst>
      <p:ext uri="{BB962C8B-B14F-4D97-AF65-F5344CB8AC3E}">
        <p14:creationId xmlns:p14="http://schemas.microsoft.com/office/powerpoint/2010/main" val="1299099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0"/>
            <a:ext cx="7772400" cy="1021073"/>
          </a:xfrm>
        </p:spPr>
        <p:txBody>
          <a:bodyPr/>
          <a:lstStyle/>
          <a:p>
            <a:r>
              <a:rPr kumimoji="1" lang="en-US" altLang="zh-CN" dirty="0" smtClean="0">
                <a:solidFill>
                  <a:schemeClr val="tx1"/>
                </a:solidFill>
              </a:rPr>
              <a:t>Outline</a:t>
            </a:r>
            <a:endParaRPr kumimoji="1" lang="zh-CN" altLang="en-US" dirty="0">
              <a:solidFill>
                <a:schemeClr val="tx1"/>
              </a:solidFill>
            </a:endParaRPr>
          </a:p>
        </p:txBody>
      </p:sp>
      <p:sp>
        <p:nvSpPr>
          <p:cNvPr id="3" name="副标题 2"/>
          <p:cNvSpPr>
            <a:spLocks noGrp="1"/>
          </p:cNvSpPr>
          <p:nvPr>
            <p:ph type="subTitle" idx="1"/>
          </p:nvPr>
        </p:nvSpPr>
        <p:spPr>
          <a:xfrm>
            <a:off x="1371599" y="1146736"/>
            <a:ext cx="6672007" cy="5191388"/>
          </a:xfrm>
        </p:spPr>
        <p:txBody>
          <a:bodyPr/>
          <a:lstStyle/>
          <a:p>
            <a:pPr marL="514350" indent="-514350" algn="just">
              <a:lnSpc>
                <a:spcPct val="150000"/>
              </a:lnSpc>
              <a:buAutoNum type="arabicPeriod"/>
            </a:pPr>
            <a:r>
              <a:rPr kumimoji="1" lang="en-US" altLang="zh-CN" dirty="0" smtClean="0">
                <a:solidFill>
                  <a:srgbClr val="000000"/>
                </a:solidFill>
              </a:rPr>
              <a:t>Introduction</a:t>
            </a:r>
          </a:p>
          <a:p>
            <a:pPr marL="514350" indent="-514350" algn="just">
              <a:lnSpc>
                <a:spcPct val="150000"/>
              </a:lnSpc>
              <a:buAutoNum type="arabicPeriod"/>
            </a:pPr>
            <a:r>
              <a:rPr kumimoji="1" lang="en-US" altLang="zh-CN" dirty="0" smtClean="0">
                <a:solidFill>
                  <a:srgbClr val="000000"/>
                </a:solidFill>
              </a:rPr>
              <a:t>Design</a:t>
            </a:r>
            <a:r>
              <a:rPr kumimoji="1" lang="zh-CN" altLang="en-US" dirty="0" smtClean="0">
                <a:solidFill>
                  <a:srgbClr val="000000"/>
                </a:solidFill>
              </a:rPr>
              <a:t> </a:t>
            </a:r>
            <a:r>
              <a:rPr kumimoji="1" lang="en-US" altLang="zh-CN" dirty="0" smtClean="0">
                <a:solidFill>
                  <a:srgbClr val="000000"/>
                </a:solidFill>
              </a:rPr>
              <a:t>of</a:t>
            </a:r>
            <a:r>
              <a:rPr kumimoji="1" lang="zh-CN" altLang="en-US" dirty="0" smtClean="0">
                <a:solidFill>
                  <a:srgbClr val="000000"/>
                </a:solidFill>
              </a:rPr>
              <a:t> </a:t>
            </a:r>
            <a:r>
              <a:rPr kumimoji="1" lang="en-US" altLang="zh-CN" dirty="0" smtClean="0">
                <a:solidFill>
                  <a:srgbClr val="000000"/>
                </a:solidFill>
              </a:rPr>
              <a:t>SCP-MAC</a:t>
            </a:r>
          </a:p>
          <a:p>
            <a:pPr marL="514350" indent="-514350" algn="just">
              <a:lnSpc>
                <a:spcPct val="150000"/>
              </a:lnSpc>
              <a:buAutoNum type="arabicPeriod"/>
            </a:pPr>
            <a:r>
              <a:rPr kumimoji="1" lang="en-US" altLang="zh-CN" dirty="0" smtClean="0">
                <a:solidFill>
                  <a:srgbClr val="000000"/>
                </a:solidFill>
              </a:rPr>
              <a:t>Performance</a:t>
            </a:r>
          </a:p>
          <a:p>
            <a:pPr marL="514350" indent="-514350" algn="just">
              <a:lnSpc>
                <a:spcPct val="150000"/>
              </a:lnSpc>
              <a:buAutoNum type="arabicPeriod"/>
            </a:pPr>
            <a:r>
              <a:rPr kumimoji="1" lang="en-US" altLang="zh-CN" dirty="0" smtClean="0">
                <a:solidFill>
                  <a:srgbClr val="000000"/>
                </a:solidFill>
              </a:rPr>
              <a:t>Protocol</a:t>
            </a:r>
            <a:r>
              <a:rPr kumimoji="1" lang="zh-CN" altLang="en-US" dirty="0" smtClean="0">
                <a:solidFill>
                  <a:srgbClr val="000000"/>
                </a:solidFill>
              </a:rPr>
              <a:t> </a:t>
            </a:r>
            <a:r>
              <a:rPr kumimoji="1" lang="en-US" altLang="zh-CN" dirty="0" smtClean="0">
                <a:solidFill>
                  <a:srgbClr val="000000"/>
                </a:solidFill>
              </a:rPr>
              <a:t>Implementation</a:t>
            </a:r>
          </a:p>
          <a:p>
            <a:pPr marL="514350" indent="-514350" algn="just">
              <a:lnSpc>
                <a:spcPct val="150000"/>
              </a:lnSpc>
              <a:buAutoNum type="arabicPeriod"/>
            </a:pPr>
            <a:r>
              <a:rPr kumimoji="1" lang="en-US" altLang="zh-CN" dirty="0" smtClean="0">
                <a:solidFill>
                  <a:srgbClr val="000000"/>
                </a:solidFill>
              </a:rPr>
              <a:t>Experimental</a:t>
            </a:r>
            <a:r>
              <a:rPr kumimoji="1" lang="zh-CN" altLang="en-US" dirty="0" smtClean="0">
                <a:solidFill>
                  <a:srgbClr val="000000"/>
                </a:solidFill>
              </a:rPr>
              <a:t> </a:t>
            </a:r>
            <a:r>
              <a:rPr kumimoji="1" lang="en-US" altLang="zh-CN" dirty="0" smtClean="0">
                <a:solidFill>
                  <a:srgbClr val="000000"/>
                </a:solidFill>
              </a:rPr>
              <a:t>Evaluation</a:t>
            </a:r>
          </a:p>
          <a:p>
            <a:pPr marL="514350" indent="-514350" algn="just">
              <a:lnSpc>
                <a:spcPct val="150000"/>
              </a:lnSpc>
              <a:buAutoNum type="arabicPeriod"/>
            </a:pPr>
            <a:r>
              <a:rPr kumimoji="1" lang="en-US" altLang="zh-CN" dirty="0" smtClean="0">
                <a:solidFill>
                  <a:srgbClr val="000000"/>
                </a:solidFill>
              </a:rPr>
              <a:t>Conclusion</a:t>
            </a:r>
          </a:p>
          <a:p>
            <a:pPr marL="514350" indent="-514350" algn="just">
              <a:buAutoNum type="arabicPeriod"/>
            </a:pPr>
            <a:endParaRPr kumimoji="1" lang="en-US" altLang="zh-CN" dirty="0" smtClean="0">
              <a:solidFill>
                <a:srgbClr val="000000"/>
              </a:solidFill>
            </a:endParaRPr>
          </a:p>
          <a:p>
            <a:pPr algn="just"/>
            <a:endParaRPr kumimoji="1" lang="zh-CN" altLang="en-US" dirty="0">
              <a:solidFill>
                <a:srgbClr val="000000"/>
              </a:solidFill>
            </a:endParaRPr>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2</a:t>
            </a:fld>
            <a:endParaRPr kumimoji="1" lang="zh-CN" altLang="en-US"/>
          </a:p>
        </p:txBody>
      </p:sp>
    </p:spTree>
    <p:extLst>
      <p:ext uri="{BB962C8B-B14F-4D97-AF65-F5344CB8AC3E}">
        <p14:creationId xmlns:p14="http://schemas.microsoft.com/office/powerpoint/2010/main" val="1895726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34925"/>
            <a:ext cx="9144000" cy="968375"/>
          </a:xfrm>
        </p:spPr>
        <p:txBody>
          <a:bodyPr/>
          <a:lstStyle/>
          <a:p>
            <a:r>
              <a:rPr kumimoji="1" lang="en-US" altLang="zh-CN" sz="4000" dirty="0">
                <a:solidFill>
                  <a:srgbClr val="000000"/>
                </a:solidFill>
              </a:rPr>
              <a:t>Asynchronous</a:t>
            </a:r>
            <a:r>
              <a:rPr kumimoji="1" lang="en-US" altLang="zh-CN" dirty="0">
                <a:solidFill>
                  <a:srgbClr val="000000"/>
                </a:solidFill>
              </a:rPr>
              <a:t> Channel Polling: LPL</a:t>
            </a:r>
            <a:endParaRPr kumimoji="1" lang="zh-CN" altLang="en-US" dirty="0">
              <a:solidFill>
                <a:srgbClr val="000000"/>
              </a:solidFill>
            </a:endParaRPr>
          </a:p>
        </p:txBody>
      </p:sp>
      <p:sp>
        <p:nvSpPr>
          <p:cNvPr id="4" name="文本框 3"/>
          <p:cNvSpPr txBox="1"/>
          <p:nvPr/>
        </p:nvSpPr>
        <p:spPr>
          <a:xfrm>
            <a:off x="952500" y="1346200"/>
            <a:ext cx="7251700" cy="646331"/>
          </a:xfrm>
          <a:prstGeom prst="rect">
            <a:avLst/>
          </a:prstGeom>
          <a:noFill/>
        </p:spPr>
        <p:txBody>
          <a:bodyPr wrap="square" rtlCol="0">
            <a:spAutoFit/>
          </a:bodyPr>
          <a:lstStyle/>
          <a:p>
            <a:r>
              <a:rPr kumimoji="1" lang="en-US" altLang="zh-CN" dirty="0" smtClean="0"/>
              <a:t>In order to get the limitation of the energy cost, the authors let the differential coefficient equal to zero.</a:t>
            </a:r>
            <a:endParaRPr kumimoji="1" lang="zh-CN" altLang="en-US" dirty="0"/>
          </a:p>
        </p:txBody>
      </p:sp>
      <p:pic>
        <p:nvPicPr>
          <p:cNvPr id="6" name="图片 5" descr="Screen Shot 2014-11-29 at 8.22.0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2946400"/>
            <a:ext cx="7010400" cy="1270000"/>
          </a:xfrm>
          <a:prstGeom prst="rect">
            <a:avLst/>
          </a:prstGeom>
        </p:spPr>
      </p:pic>
      <p:sp>
        <p:nvSpPr>
          <p:cNvPr id="7" name="文本框 6"/>
          <p:cNvSpPr txBox="1"/>
          <p:nvPr/>
        </p:nvSpPr>
        <p:spPr>
          <a:xfrm>
            <a:off x="952500" y="4572000"/>
            <a:ext cx="7251700" cy="369332"/>
          </a:xfrm>
          <a:prstGeom prst="rect">
            <a:avLst/>
          </a:prstGeom>
          <a:noFill/>
        </p:spPr>
        <p:txBody>
          <a:bodyPr wrap="square" rtlCol="0">
            <a:spAutoFit/>
          </a:bodyPr>
          <a:lstStyle/>
          <a:p>
            <a:r>
              <a:rPr kumimoji="1" lang="en-US" altLang="zh-CN" dirty="0" smtClean="0"/>
              <a:t>In this way, they get the optimal preamble length.</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20</a:t>
            </a:fld>
            <a:endParaRPr kumimoji="1" lang="zh-CN" altLang="en-US"/>
          </a:p>
        </p:txBody>
      </p:sp>
    </p:spTree>
    <p:extLst>
      <p:ext uri="{BB962C8B-B14F-4D97-AF65-F5344CB8AC3E}">
        <p14:creationId xmlns:p14="http://schemas.microsoft.com/office/powerpoint/2010/main" val="3918921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73025"/>
            <a:ext cx="9144000" cy="942975"/>
          </a:xfrm>
        </p:spPr>
        <p:txBody>
          <a:bodyPr/>
          <a:lstStyle/>
          <a:p>
            <a:r>
              <a:rPr kumimoji="1" lang="en-US" altLang="zh-CN" dirty="0" smtClean="0">
                <a:solidFill>
                  <a:srgbClr val="000000"/>
                </a:solidFill>
              </a:rPr>
              <a:t>Polling Period and Wakeup-tone</a:t>
            </a:r>
            <a:endParaRPr kumimoji="1" lang="zh-CN" altLang="en-US" dirty="0">
              <a:solidFill>
                <a:srgbClr val="000000"/>
              </a:solidFill>
            </a:endParaRPr>
          </a:p>
        </p:txBody>
      </p:sp>
      <p:pic>
        <p:nvPicPr>
          <p:cNvPr id="4" name="图片 3" descr="Screen Shot 2014-11-29 at 9.15.3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7100" y="1016000"/>
            <a:ext cx="7239000" cy="5170714"/>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21</a:t>
            </a:fld>
            <a:endParaRPr kumimoji="1" lang="zh-CN" altLang="en-US"/>
          </a:p>
        </p:txBody>
      </p:sp>
    </p:spTree>
    <p:extLst>
      <p:ext uri="{BB962C8B-B14F-4D97-AF65-F5344CB8AC3E}">
        <p14:creationId xmlns:p14="http://schemas.microsoft.com/office/powerpoint/2010/main" val="3539633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1003300"/>
          </a:xfrm>
        </p:spPr>
        <p:txBody>
          <a:bodyPr/>
          <a:lstStyle/>
          <a:p>
            <a:r>
              <a:rPr kumimoji="1" lang="en-US" altLang="zh-CN" dirty="0" smtClean="0">
                <a:solidFill>
                  <a:srgbClr val="000000"/>
                </a:solidFill>
              </a:rPr>
              <a:t>Scheduled Channel Polling: SCP</a:t>
            </a:r>
            <a:endParaRPr kumimoji="1" lang="zh-CN" altLang="en-US" dirty="0">
              <a:solidFill>
                <a:srgbClr val="000000"/>
              </a:solidFill>
            </a:endParaRPr>
          </a:p>
        </p:txBody>
      </p:sp>
      <p:sp>
        <p:nvSpPr>
          <p:cNvPr id="4" name="文本框 3"/>
          <p:cNvSpPr txBox="1"/>
          <p:nvPr/>
        </p:nvSpPr>
        <p:spPr>
          <a:xfrm>
            <a:off x="711200" y="1193800"/>
            <a:ext cx="7924800" cy="369332"/>
          </a:xfrm>
          <a:prstGeom prst="rect">
            <a:avLst/>
          </a:prstGeom>
          <a:noFill/>
        </p:spPr>
        <p:txBody>
          <a:bodyPr wrap="square" rtlCol="0">
            <a:spAutoFit/>
          </a:bodyPr>
          <a:lstStyle/>
          <a:p>
            <a:r>
              <a:rPr kumimoji="1" lang="en-US" altLang="zh-CN" dirty="0" smtClean="0"/>
              <a:t>Synchronization Requirement and Tradeoffs</a:t>
            </a:r>
            <a:endParaRPr kumimoji="1" lang="zh-CN" altLang="en-US" dirty="0"/>
          </a:p>
        </p:txBody>
      </p:sp>
      <p:pic>
        <p:nvPicPr>
          <p:cNvPr id="5" name="图片 4" descr="Screen Shot 2014-11-29 at 9.07.4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9400" y="1625600"/>
            <a:ext cx="4635500" cy="584200"/>
          </a:xfrm>
          <a:prstGeom prst="rect">
            <a:avLst/>
          </a:prstGeom>
        </p:spPr>
      </p:pic>
      <p:sp>
        <p:nvSpPr>
          <p:cNvPr id="6" name="文本框 5"/>
          <p:cNvSpPr txBox="1"/>
          <p:nvPr/>
        </p:nvSpPr>
        <p:spPr>
          <a:xfrm>
            <a:off x="914400" y="2324100"/>
            <a:ext cx="6261100" cy="923330"/>
          </a:xfrm>
          <a:prstGeom prst="rect">
            <a:avLst/>
          </a:prstGeom>
          <a:noFill/>
        </p:spPr>
        <p:txBody>
          <a:bodyPr wrap="square" rtlCol="0">
            <a:spAutoFit/>
          </a:bodyPr>
          <a:lstStyle/>
          <a:p>
            <a:r>
              <a:rPr kumimoji="1" lang="en-US" altLang="zh-CN" dirty="0" err="1" smtClean="0"/>
              <a:t>T</a:t>
            </a:r>
            <a:r>
              <a:rPr kumimoji="1" lang="en-US" altLang="zh-CN" baseline="-25000" dirty="0" err="1" smtClean="0"/>
              <a:t>sync</a:t>
            </a:r>
            <a:r>
              <a:rPr kumimoji="1" lang="en-US" altLang="zh-CN" dirty="0"/>
              <a:t> </a:t>
            </a:r>
            <a:r>
              <a:rPr kumimoji="1" lang="en-US" altLang="zh-CN" dirty="0" smtClean="0"/>
              <a:t>is synchronization period and </a:t>
            </a:r>
            <a:r>
              <a:rPr kumimoji="1" lang="en-US" altLang="zh-CN" dirty="0" err="1" smtClean="0"/>
              <a:t>r</a:t>
            </a:r>
            <a:r>
              <a:rPr kumimoji="1" lang="en-US" altLang="zh-CN" baseline="-25000" dirty="0" err="1" smtClean="0"/>
              <a:t>clk</a:t>
            </a:r>
            <a:r>
              <a:rPr kumimoji="1" lang="en-US" altLang="zh-CN" dirty="0" smtClean="0"/>
              <a:t> is the clock drift.</a:t>
            </a:r>
          </a:p>
          <a:p>
            <a:r>
              <a:rPr kumimoji="1" lang="en-US" altLang="zh-CN" dirty="0" smtClean="0"/>
              <a:t>When we consider n+1 nodes, we can get the guard time and the duration of the wake-up tone.</a:t>
            </a:r>
            <a:endParaRPr kumimoji="1" lang="zh-CN" altLang="en-US" dirty="0"/>
          </a:p>
        </p:txBody>
      </p:sp>
      <p:pic>
        <p:nvPicPr>
          <p:cNvPr id="7" name="图片 6" descr="Screen Shot 2014-11-29 at 9.11.1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9400" y="3416300"/>
            <a:ext cx="5156200" cy="558800"/>
          </a:xfrm>
          <a:prstGeom prst="rect">
            <a:avLst/>
          </a:prstGeom>
        </p:spPr>
      </p:pic>
      <p:pic>
        <p:nvPicPr>
          <p:cNvPr id="8" name="图片 7" descr="Screen Shot 2014-11-29 at 9.11.23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2700" y="4502150"/>
            <a:ext cx="5664200" cy="4699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22</a:t>
            </a:fld>
            <a:endParaRPr kumimoji="1" lang="zh-CN" altLang="en-US"/>
          </a:p>
        </p:txBody>
      </p:sp>
    </p:spTree>
    <p:extLst>
      <p:ext uri="{BB962C8B-B14F-4D97-AF65-F5344CB8AC3E}">
        <p14:creationId xmlns:p14="http://schemas.microsoft.com/office/powerpoint/2010/main" val="391137694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7625"/>
            <a:ext cx="7772400" cy="955675"/>
          </a:xfrm>
        </p:spPr>
        <p:txBody>
          <a:bodyPr/>
          <a:lstStyle/>
          <a:p>
            <a:r>
              <a:rPr kumimoji="1" lang="en-US" altLang="zh-CN" dirty="0" smtClean="0">
                <a:solidFill>
                  <a:srgbClr val="000000"/>
                </a:solidFill>
              </a:rPr>
              <a:t>Perfect Piggybacking</a:t>
            </a:r>
            <a:endParaRPr kumimoji="1" lang="zh-CN" altLang="en-US" dirty="0">
              <a:solidFill>
                <a:srgbClr val="000000"/>
              </a:solidFill>
            </a:endParaRPr>
          </a:p>
        </p:txBody>
      </p:sp>
      <p:sp>
        <p:nvSpPr>
          <p:cNvPr id="4" name="文本框 3"/>
          <p:cNvSpPr txBox="1"/>
          <p:nvPr/>
        </p:nvSpPr>
        <p:spPr>
          <a:xfrm>
            <a:off x="685800" y="1473200"/>
            <a:ext cx="7772400" cy="923330"/>
          </a:xfrm>
          <a:prstGeom prst="rect">
            <a:avLst/>
          </a:prstGeom>
          <a:noFill/>
        </p:spPr>
        <p:txBody>
          <a:bodyPr wrap="square" rtlCol="0">
            <a:spAutoFit/>
          </a:bodyPr>
          <a:lstStyle/>
          <a:p>
            <a:pPr algn="just"/>
            <a:r>
              <a:rPr kumimoji="1" lang="en-US" altLang="zh-CN" dirty="0" smtClean="0"/>
              <a:t>Given the fact that may types of data transmissions in sensor networks are periodic, synchronization information can be easily piggybacked on data.</a:t>
            </a:r>
            <a:endParaRPr kumimoji="1" lang="zh-CN" altLang="en-US" dirty="0"/>
          </a:p>
        </p:txBody>
      </p:sp>
      <p:pic>
        <p:nvPicPr>
          <p:cNvPr id="5" name="图片 4" descr="Screen Shot 2014-11-29 at 9.16.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2850" y="2724150"/>
            <a:ext cx="6743700" cy="27051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23</a:t>
            </a:fld>
            <a:endParaRPr kumimoji="1" lang="zh-CN" altLang="en-US"/>
          </a:p>
        </p:txBody>
      </p:sp>
    </p:spTree>
    <p:extLst>
      <p:ext uri="{BB962C8B-B14F-4D97-AF65-F5344CB8AC3E}">
        <p14:creationId xmlns:p14="http://schemas.microsoft.com/office/powerpoint/2010/main" val="41930428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4925"/>
            <a:ext cx="7772400" cy="981075"/>
          </a:xfrm>
        </p:spPr>
        <p:txBody>
          <a:bodyPr/>
          <a:lstStyle/>
          <a:p>
            <a:r>
              <a:rPr kumimoji="1" lang="en-US" altLang="zh-CN" dirty="0">
                <a:solidFill>
                  <a:srgbClr val="000000"/>
                </a:solidFill>
              </a:rPr>
              <a:t>Perfect Piggybacking</a:t>
            </a:r>
            <a:endParaRPr kumimoji="1" lang="zh-CN" altLang="en-US" dirty="0">
              <a:solidFill>
                <a:srgbClr val="000000"/>
              </a:solidFill>
            </a:endParaRPr>
          </a:p>
        </p:txBody>
      </p:sp>
      <p:sp>
        <p:nvSpPr>
          <p:cNvPr id="4" name="文本框 3"/>
          <p:cNvSpPr txBox="1"/>
          <p:nvPr/>
        </p:nvSpPr>
        <p:spPr>
          <a:xfrm>
            <a:off x="787400" y="1384300"/>
            <a:ext cx="7670800" cy="646331"/>
          </a:xfrm>
          <a:prstGeom prst="rect">
            <a:avLst/>
          </a:prstGeom>
          <a:noFill/>
        </p:spPr>
        <p:txBody>
          <a:bodyPr wrap="square" rtlCol="0">
            <a:spAutoFit/>
          </a:bodyPr>
          <a:lstStyle/>
          <a:p>
            <a:r>
              <a:rPr kumimoji="1" lang="en-US" altLang="zh-CN" dirty="0" smtClean="0"/>
              <a:t>Ideally,</a:t>
            </a:r>
            <a:r>
              <a:rPr kumimoji="1" lang="zh-CN" altLang="en-US" dirty="0" smtClean="0"/>
              <a:t> </a:t>
            </a:r>
            <a:r>
              <a:rPr kumimoji="1" lang="en-US" altLang="zh-CN" dirty="0" smtClean="0"/>
              <a:t>with</a:t>
            </a:r>
            <a:r>
              <a:rPr kumimoji="1" lang="zh-CN" altLang="en-US" dirty="0" smtClean="0"/>
              <a:t> </a:t>
            </a:r>
            <a:r>
              <a:rPr kumimoji="1" lang="en-US" altLang="zh-CN" dirty="0" smtClean="0"/>
              <a:t>the</a:t>
            </a:r>
            <a:r>
              <a:rPr kumimoji="1" lang="zh-CN" altLang="en-US" dirty="0" smtClean="0"/>
              <a:t> </a:t>
            </a:r>
            <a:r>
              <a:rPr kumimoji="1" lang="en-US" altLang="zh-CN" dirty="0" smtClean="0"/>
              <a:t>periodic</a:t>
            </a:r>
            <a:r>
              <a:rPr kumimoji="1" lang="zh-CN" altLang="en-US" dirty="0" smtClean="0"/>
              <a:t> </a:t>
            </a:r>
            <a:r>
              <a:rPr kumimoji="1" lang="en-US" altLang="zh-CN" dirty="0" smtClean="0"/>
              <a:t>traffic</a:t>
            </a:r>
            <a:r>
              <a:rPr kumimoji="1" lang="zh-CN" altLang="en-US" dirty="0" smtClean="0"/>
              <a:t> </a:t>
            </a:r>
            <a:r>
              <a:rPr kumimoji="1" lang="en-US" altLang="zh-CN" dirty="0" smtClean="0"/>
              <a:t>from</a:t>
            </a:r>
            <a:r>
              <a:rPr kumimoji="1" lang="zh-CN" altLang="en-US" dirty="0" smtClean="0"/>
              <a:t> </a:t>
            </a:r>
            <a:r>
              <a:rPr kumimoji="1" lang="en-US" altLang="zh-CN" dirty="0" smtClean="0"/>
              <a:t>all</a:t>
            </a:r>
            <a:r>
              <a:rPr kumimoji="1" lang="zh-CN" altLang="en-US" dirty="0" smtClean="0"/>
              <a:t> </a:t>
            </a:r>
            <a:r>
              <a:rPr kumimoji="1" lang="en-US" altLang="zh-CN" dirty="0" smtClean="0"/>
              <a:t>neighbors,</a:t>
            </a:r>
            <a:r>
              <a:rPr kumimoji="1" lang="zh-CN" altLang="en-US" dirty="0" smtClean="0"/>
              <a:t> </a:t>
            </a:r>
            <a:r>
              <a:rPr kumimoji="1" lang="en-US" altLang="zh-CN" dirty="0" smtClean="0"/>
              <a:t>a</a:t>
            </a:r>
            <a:r>
              <a:rPr kumimoji="1" lang="zh-CN" altLang="en-US" dirty="0" smtClean="0"/>
              <a:t> </a:t>
            </a:r>
            <a:r>
              <a:rPr kumimoji="1" lang="en-US" altLang="zh-CN" dirty="0" smtClean="0"/>
              <a:t>node</a:t>
            </a:r>
            <a:r>
              <a:rPr kumimoji="1" lang="zh-CN" altLang="en-US" dirty="0" smtClean="0"/>
              <a:t> </a:t>
            </a:r>
            <a:r>
              <a:rPr kumimoji="1" lang="en-US" altLang="zh-CN" dirty="0" smtClean="0"/>
              <a:t>should</a:t>
            </a:r>
            <a:r>
              <a:rPr kumimoji="1" lang="zh-CN" altLang="en-US" dirty="0" smtClean="0"/>
              <a:t> </a:t>
            </a:r>
            <a:r>
              <a:rPr kumimoji="1" lang="en-US" altLang="zh-CN" dirty="0" smtClean="0"/>
              <a:t>only</a:t>
            </a:r>
            <a:r>
              <a:rPr kumimoji="1" lang="zh-CN" altLang="en-US" dirty="0" smtClean="0"/>
              <a:t> </a:t>
            </a:r>
            <a:r>
              <a:rPr kumimoji="1" lang="en-US" altLang="zh-CN" dirty="0" smtClean="0"/>
              <a:t>poll</a:t>
            </a:r>
            <a:r>
              <a:rPr kumimoji="1" lang="zh-CN" altLang="en-US" dirty="0" smtClean="0"/>
              <a:t> </a:t>
            </a:r>
            <a:r>
              <a:rPr kumimoji="1" lang="en-US" altLang="zh-CN" dirty="0" smtClean="0"/>
              <a:t>the</a:t>
            </a:r>
            <a:r>
              <a:rPr kumimoji="1" lang="zh-CN" altLang="en-US" dirty="0" smtClean="0"/>
              <a:t> </a:t>
            </a:r>
            <a:r>
              <a:rPr kumimoji="1" lang="en-US" altLang="zh-CN" dirty="0" smtClean="0"/>
              <a:t>channel</a:t>
            </a:r>
            <a:r>
              <a:rPr kumimoji="1" lang="zh-CN" altLang="en-US" dirty="0" smtClean="0"/>
              <a:t> </a:t>
            </a:r>
            <a:r>
              <a:rPr kumimoji="1" lang="en-US" altLang="zh-CN" dirty="0" smtClean="0"/>
              <a:t>when</a:t>
            </a:r>
            <a:r>
              <a:rPr kumimoji="1" lang="zh-CN" altLang="en-US" dirty="0" smtClean="0"/>
              <a:t> </a:t>
            </a:r>
            <a:r>
              <a:rPr kumimoji="1" lang="en-US" altLang="zh-CN" dirty="0" smtClean="0"/>
              <a:t>there</a:t>
            </a:r>
            <a:r>
              <a:rPr kumimoji="1" lang="zh-CN" altLang="en-US" dirty="0" smtClean="0"/>
              <a:t> </a:t>
            </a:r>
            <a:r>
              <a:rPr kumimoji="1" lang="en-US" altLang="zh-CN" dirty="0" smtClean="0"/>
              <a:t>is</a:t>
            </a:r>
            <a:r>
              <a:rPr kumimoji="1" lang="zh-CN" altLang="en-US" dirty="0" smtClean="0"/>
              <a:t> </a:t>
            </a:r>
            <a:r>
              <a:rPr kumimoji="1" lang="en-US" altLang="zh-CN" dirty="0" smtClean="0"/>
              <a:t>a</a:t>
            </a:r>
            <a:r>
              <a:rPr kumimoji="1" lang="zh-CN" altLang="en-US" dirty="0" smtClean="0"/>
              <a:t> </a:t>
            </a:r>
            <a:r>
              <a:rPr kumimoji="1" lang="en-US" altLang="zh-CN" dirty="0" smtClean="0"/>
              <a:t>transmission</a:t>
            </a:r>
            <a:r>
              <a:rPr kumimoji="1" lang="zh-CN" altLang="en-US" dirty="0" smtClean="0"/>
              <a:t> </a:t>
            </a:r>
            <a:r>
              <a:rPr kumimoji="1" lang="en-US" altLang="zh-CN" dirty="0" smtClean="0"/>
              <a:t>from</a:t>
            </a:r>
            <a:r>
              <a:rPr kumimoji="1" lang="zh-CN" altLang="en-US" dirty="0" smtClean="0"/>
              <a:t> </a:t>
            </a:r>
            <a:r>
              <a:rPr kumimoji="1" lang="en-US" altLang="zh-CN" dirty="0" smtClean="0"/>
              <a:t>a</a:t>
            </a:r>
            <a:r>
              <a:rPr kumimoji="1" lang="zh-CN" altLang="en-US" dirty="0" smtClean="0"/>
              <a:t> </a:t>
            </a:r>
            <a:r>
              <a:rPr kumimoji="1" lang="en-US" altLang="zh-CN" dirty="0" smtClean="0"/>
              <a:t>neighbor.</a:t>
            </a:r>
            <a:r>
              <a:rPr kumimoji="1" lang="zh-CN" altLang="en-US" dirty="0" smtClean="0"/>
              <a:t> </a:t>
            </a:r>
            <a:endParaRPr kumimoji="1" lang="zh-CN" altLang="en-US" dirty="0"/>
          </a:p>
        </p:txBody>
      </p:sp>
      <p:pic>
        <p:nvPicPr>
          <p:cNvPr id="5" name="图片 4" descr="Screen Shot 2014-11-29 at 9.28.1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2750" y="3136900"/>
            <a:ext cx="4762500" cy="8890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24</a:t>
            </a:fld>
            <a:endParaRPr kumimoji="1" lang="zh-CN" altLang="en-US"/>
          </a:p>
        </p:txBody>
      </p:sp>
    </p:spTree>
    <p:extLst>
      <p:ext uri="{BB962C8B-B14F-4D97-AF65-F5344CB8AC3E}">
        <p14:creationId xmlns:p14="http://schemas.microsoft.com/office/powerpoint/2010/main" val="22064523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4925"/>
            <a:ext cx="7772400" cy="955675"/>
          </a:xfrm>
        </p:spPr>
        <p:txBody>
          <a:bodyPr/>
          <a:lstStyle/>
          <a:p>
            <a:r>
              <a:rPr kumimoji="1" lang="en-US" altLang="zh-CN" dirty="0" smtClean="0">
                <a:solidFill>
                  <a:srgbClr val="000000"/>
                </a:solidFill>
              </a:rPr>
              <a:t>All</a:t>
            </a:r>
            <a:r>
              <a:rPr kumimoji="1" lang="zh-CN" altLang="en-US" dirty="0" smtClean="0">
                <a:solidFill>
                  <a:srgbClr val="000000"/>
                </a:solidFill>
              </a:rPr>
              <a:t> </a:t>
            </a:r>
            <a:r>
              <a:rPr kumimoji="1" lang="en-US" altLang="zh-CN" dirty="0" smtClean="0">
                <a:solidFill>
                  <a:srgbClr val="000000"/>
                </a:solidFill>
              </a:rPr>
              <a:t>Explicit</a:t>
            </a:r>
            <a:r>
              <a:rPr kumimoji="1" lang="zh-CN" altLang="en-US" dirty="0" smtClean="0">
                <a:solidFill>
                  <a:srgbClr val="000000"/>
                </a:solidFill>
              </a:rPr>
              <a:t> </a:t>
            </a:r>
            <a:r>
              <a:rPr kumimoji="1" lang="en-US" altLang="zh-CN" dirty="0" smtClean="0">
                <a:solidFill>
                  <a:srgbClr val="000000"/>
                </a:solidFill>
              </a:rPr>
              <a:t>Synchronization</a:t>
            </a:r>
            <a:endParaRPr kumimoji="1" lang="zh-CN" altLang="en-US" dirty="0">
              <a:solidFill>
                <a:srgbClr val="000000"/>
              </a:solidFill>
            </a:endParaRPr>
          </a:p>
        </p:txBody>
      </p:sp>
      <p:sp>
        <p:nvSpPr>
          <p:cNvPr id="4" name="文本框 3"/>
          <p:cNvSpPr txBox="1"/>
          <p:nvPr/>
        </p:nvSpPr>
        <p:spPr>
          <a:xfrm>
            <a:off x="685800" y="1219200"/>
            <a:ext cx="7772400" cy="923330"/>
          </a:xfrm>
          <a:prstGeom prst="rect">
            <a:avLst/>
          </a:prstGeom>
          <a:noFill/>
        </p:spPr>
        <p:txBody>
          <a:bodyPr wrap="square" rtlCol="0">
            <a:spAutoFit/>
          </a:bodyPr>
          <a:lstStyle/>
          <a:p>
            <a:r>
              <a:rPr kumimoji="1" lang="en-US" altLang="zh-CN" dirty="0" smtClean="0"/>
              <a:t>The</a:t>
            </a:r>
            <a:r>
              <a:rPr kumimoji="1" lang="zh-CN" altLang="en-US" dirty="0" smtClean="0"/>
              <a:t> </a:t>
            </a:r>
            <a:r>
              <a:rPr kumimoji="1" lang="en-US" altLang="zh-CN" dirty="0" smtClean="0"/>
              <a:t>authors</a:t>
            </a:r>
            <a:r>
              <a:rPr kumimoji="1" lang="zh-CN" altLang="en-US" dirty="0" smtClean="0"/>
              <a:t> </a:t>
            </a:r>
            <a:r>
              <a:rPr kumimoji="1" lang="en-US" altLang="zh-CN" dirty="0" smtClean="0"/>
              <a:t>consider</a:t>
            </a:r>
            <a:r>
              <a:rPr kumimoji="1" lang="zh-CN" altLang="en-US" dirty="0" smtClean="0"/>
              <a:t> </a:t>
            </a:r>
            <a:r>
              <a:rPr kumimoji="1" lang="en-US" altLang="zh-CN" dirty="0" smtClean="0"/>
              <a:t>the</a:t>
            </a:r>
            <a:r>
              <a:rPr kumimoji="1" lang="zh-CN" altLang="en-US" dirty="0" smtClean="0"/>
              <a:t> </a:t>
            </a:r>
            <a:r>
              <a:rPr kumimoji="1" lang="en-US" altLang="zh-CN" dirty="0" smtClean="0"/>
              <a:t>worst</a:t>
            </a:r>
            <a:r>
              <a:rPr kumimoji="1" lang="zh-CN" altLang="en-US" dirty="0" smtClean="0"/>
              <a:t> </a:t>
            </a:r>
            <a:r>
              <a:rPr kumimoji="1" lang="en-US" altLang="zh-CN" dirty="0" smtClean="0"/>
              <a:t>case,</a:t>
            </a:r>
            <a:r>
              <a:rPr kumimoji="1" lang="zh-CN" altLang="en-US" dirty="0" smtClean="0"/>
              <a:t> </a:t>
            </a:r>
            <a:r>
              <a:rPr kumimoji="1" lang="en-US" altLang="zh-CN" dirty="0" smtClean="0"/>
              <a:t>assuming</a:t>
            </a:r>
            <a:r>
              <a:rPr kumimoji="1" lang="zh-CN" altLang="en-US" dirty="0" smtClean="0"/>
              <a:t> </a:t>
            </a:r>
            <a:r>
              <a:rPr kumimoji="1" lang="en-US" altLang="zh-CN" dirty="0" smtClean="0"/>
              <a:t>no</a:t>
            </a:r>
            <a:r>
              <a:rPr kumimoji="1" lang="zh-CN" altLang="en-US" dirty="0" smtClean="0"/>
              <a:t> </a:t>
            </a:r>
            <a:r>
              <a:rPr kumimoji="1" lang="en-US" altLang="zh-CN" dirty="0" smtClean="0"/>
              <a:t>piggybacking</a:t>
            </a:r>
            <a:r>
              <a:rPr kumimoji="1" lang="zh-CN" altLang="en-US" dirty="0" smtClean="0"/>
              <a:t> </a:t>
            </a:r>
            <a:r>
              <a:rPr kumimoji="1" lang="en-US" altLang="zh-CN" dirty="0" smtClean="0"/>
              <a:t>is</a:t>
            </a:r>
            <a:r>
              <a:rPr kumimoji="1" lang="zh-CN" altLang="en-US" dirty="0" smtClean="0"/>
              <a:t> </a:t>
            </a:r>
            <a:r>
              <a:rPr kumimoji="1" lang="en-US" altLang="zh-CN" dirty="0" smtClean="0"/>
              <a:t>possible</a:t>
            </a:r>
            <a:r>
              <a:rPr kumimoji="1" lang="zh-CN" altLang="en-US" dirty="0" smtClean="0"/>
              <a:t> </a:t>
            </a:r>
            <a:r>
              <a:rPr kumimoji="1" lang="en-US" altLang="zh-CN" dirty="0" smtClean="0"/>
              <a:t>and</a:t>
            </a:r>
            <a:r>
              <a:rPr kumimoji="1" lang="zh-CN" altLang="en-US" dirty="0" smtClean="0"/>
              <a:t> </a:t>
            </a:r>
            <a:r>
              <a:rPr kumimoji="1" lang="en-US" altLang="zh-CN" dirty="0" smtClean="0"/>
              <a:t>so</a:t>
            </a:r>
            <a:r>
              <a:rPr kumimoji="1" lang="zh-CN" altLang="en-US" dirty="0" smtClean="0"/>
              <a:t> </a:t>
            </a:r>
            <a:r>
              <a:rPr kumimoji="1" lang="en-US" altLang="zh-CN" dirty="0" smtClean="0"/>
              <a:t>all</a:t>
            </a:r>
            <a:r>
              <a:rPr kumimoji="1" lang="zh-CN" altLang="en-US" dirty="0" smtClean="0"/>
              <a:t> </a:t>
            </a:r>
            <a:r>
              <a:rPr kumimoji="1" lang="en-US" altLang="zh-CN" dirty="0" smtClean="0"/>
              <a:t>synchronization</a:t>
            </a:r>
            <a:r>
              <a:rPr kumimoji="1" lang="zh-CN" altLang="en-US" dirty="0" smtClean="0"/>
              <a:t> </a:t>
            </a:r>
            <a:r>
              <a:rPr kumimoji="1" lang="en-US" altLang="zh-CN" dirty="0" smtClean="0"/>
              <a:t>must</a:t>
            </a:r>
            <a:r>
              <a:rPr kumimoji="1" lang="zh-CN" altLang="en-US" dirty="0" smtClean="0"/>
              <a:t> </a:t>
            </a:r>
            <a:r>
              <a:rPr kumimoji="1" lang="en-US" altLang="zh-CN" dirty="0" smtClean="0"/>
              <a:t>be</a:t>
            </a:r>
            <a:r>
              <a:rPr kumimoji="1" lang="zh-CN" altLang="en-US" dirty="0" smtClean="0"/>
              <a:t> </a:t>
            </a:r>
            <a:r>
              <a:rPr kumimoji="1" lang="en-US" altLang="zh-CN" dirty="0" smtClean="0"/>
              <a:t>done</a:t>
            </a:r>
            <a:r>
              <a:rPr kumimoji="1" lang="zh-CN" altLang="en-US" dirty="0" smtClean="0"/>
              <a:t> </a:t>
            </a:r>
            <a:r>
              <a:rPr kumimoji="1" lang="en-US" altLang="zh-CN" dirty="0" smtClean="0"/>
              <a:t>with</a:t>
            </a:r>
            <a:r>
              <a:rPr kumimoji="1" lang="zh-CN" altLang="en-US" dirty="0" smtClean="0"/>
              <a:t> </a:t>
            </a:r>
            <a:r>
              <a:rPr kumimoji="1" lang="en-US" altLang="zh-CN" dirty="0" smtClean="0"/>
              <a:t>messages</a:t>
            </a:r>
            <a:r>
              <a:rPr kumimoji="1" lang="zh-CN" altLang="en-US" dirty="0" smtClean="0"/>
              <a:t> </a:t>
            </a:r>
            <a:r>
              <a:rPr kumimoji="1" lang="en-US" altLang="zh-CN" dirty="0" smtClean="0"/>
              <a:t>dedicated</a:t>
            </a:r>
            <a:r>
              <a:rPr kumimoji="1" lang="zh-CN" altLang="en-US" dirty="0" smtClean="0"/>
              <a:t> </a:t>
            </a:r>
            <a:r>
              <a:rPr kumimoji="1" lang="en-US" altLang="zh-CN" dirty="0" smtClean="0"/>
              <a:t>for</a:t>
            </a:r>
            <a:r>
              <a:rPr kumimoji="1" lang="zh-CN" altLang="en-US" dirty="0" smtClean="0"/>
              <a:t> </a:t>
            </a:r>
            <a:r>
              <a:rPr kumimoji="1" lang="en-US" altLang="zh-CN" dirty="0" smtClean="0"/>
              <a:t>that</a:t>
            </a:r>
            <a:r>
              <a:rPr kumimoji="1" lang="zh-CN" altLang="en-US" dirty="0" smtClean="0"/>
              <a:t> </a:t>
            </a:r>
            <a:r>
              <a:rPr kumimoji="1" lang="en-US" altLang="zh-CN" dirty="0" smtClean="0"/>
              <a:t>purpose.</a:t>
            </a:r>
            <a:endParaRPr kumimoji="1" lang="zh-CN" altLang="en-US" dirty="0"/>
          </a:p>
        </p:txBody>
      </p:sp>
      <p:pic>
        <p:nvPicPr>
          <p:cNvPr id="5" name="图片 4" descr="Screen Shot 2014-11-29 at 9.38.4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6550" y="2413000"/>
            <a:ext cx="5168900" cy="609600"/>
          </a:xfrm>
          <a:prstGeom prst="rect">
            <a:avLst/>
          </a:prstGeom>
        </p:spPr>
      </p:pic>
      <p:pic>
        <p:nvPicPr>
          <p:cNvPr id="6" name="图片 5" descr="Screen Shot 2014-11-29 at 9.38.4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2500" y="3517900"/>
            <a:ext cx="6819900" cy="508000"/>
          </a:xfrm>
          <a:prstGeom prst="rect">
            <a:avLst/>
          </a:prstGeom>
        </p:spPr>
      </p:pic>
      <p:pic>
        <p:nvPicPr>
          <p:cNvPr id="7" name="图片 6" descr="Screen Shot 2014-11-29 at 9.38.52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52500" y="4826000"/>
            <a:ext cx="6845300" cy="4064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25</a:t>
            </a:fld>
            <a:endParaRPr kumimoji="1" lang="zh-CN" altLang="en-US"/>
          </a:p>
        </p:txBody>
      </p:sp>
    </p:spTree>
    <p:extLst>
      <p:ext uri="{BB962C8B-B14F-4D97-AF65-F5344CB8AC3E}">
        <p14:creationId xmlns:p14="http://schemas.microsoft.com/office/powerpoint/2010/main" val="1345755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7625"/>
            <a:ext cx="7772400" cy="968375"/>
          </a:xfrm>
        </p:spPr>
        <p:txBody>
          <a:bodyPr/>
          <a:lstStyle/>
          <a:p>
            <a:r>
              <a:rPr kumimoji="1" lang="en-US" altLang="zh-CN" dirty="0">
                <a:solidFill>
                  <a:srgbClr val="000000"/>
                </a:solidFill>
              </a:rPr>
              <a:t>All</a:t>
            </a:r>
            <a:r>
              <a:rPr kumimoji="1" lang="zh-CN" altLang="en-US" dirty="0">
                <a:solidFill>
                  <a:srgbClr val="000000"/>
                </a:solidFill>
              </a:rPr>
              <a:t> </a:t>
            </a:r>
            <a:r>
              <a:rPr kumimoji="1" lang="en-US" altLang="zh-CN" dirty="0">
                <a:solidFill>
                  <a:srgbClr val="000000"/>
                </a:solidFill>
              </a:rPr>
              <a:t>Explicit</a:t>
            </a:r>
            <a:r>
              <a:rPr kumimoji="1" lang="zh-CN" altLang="en-US" dirty="0">
                <a:solidFill>
                  <a:srgbClr val="000000"/>
                </a:solidFill>
              </a:rPr>
              <a:t> </a:t>
            </a:r>
            <a:r>
              <a:rPr kumimoji="1" lang="en-US" altLang="zh-CN" dirty="0">
                <a:solidFill>
                  <a:srgbClr val="000000"/>
                </a:solidFill>
              </a:rPr>
              <a:t>Synchronization</a:t>
            </a:r>
            <a:endParaRPr kumimoji="1" lang="zh-CN" altLang="en-US" dirty="0">
              <a:solidFill>
                <a:srgbClr val="000000"/>
              </a:solidFill>
            </a:endParaRPr>
          </a:p>
        </p:txBody>
      </p:sp>
      <p:pic>
        <p:nvPicPr>
          <p:cNvPr id="4" name="图片 3" descr="Screen Shot 2014-11-29 at 9.39.52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824" y="1143000"/>
            <a:ext cx="5048324" cy="1183018"/>
          </a:xfrm>
          <a:prstGeom prst="rect">
            <a:avLst/>
          </a:prstGeom>
        </p:spPr>
      </p:pic>
      <p:pic>
        <p:nvPicPr>
          <p:cNvPr id="5" name="图片 4" descr="Screen Shot 2014-11-29 at 9.40.01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49698" y="2326018"/>
            <a:ext cx="3994150" cy="1979505"/>
          </a:xfrm>
          <a:prstGeom prst="rect">
            <a:avLst/>
          </a:prstGeom>
        </p:spPr>
      </p:pic>
      <p:sp>
        <p:nvSpPr>
          <p:cNvPr id="7" name="文本框 6"/>
          <p:cNvSpPr txBox="1"/>
          <p:nvPr/>
        </p:nvSpPr>
        <p:spPr>
          <a:xfrm>
            <a:off x="0" y="4572000"/>
            <a:ext cx="8966200" cy="646331"/>
          </a:xfrm>
          <a:prstGeom prst="rect">
            <a:avLst/>
          </a:prstGeom>
          <a:noFill/>
        </p:spPr>
        <p:txBody>
          <a:bodyPr wrap="square" rtlCol="0">
            <a:spAutoFit/>
          </a:bodyPr>
          <a:lstStyle/>
          <a:p>
            <a:r>
              <a:rPr kumimoji="1" lang="en-US" altLang="zh-CN" dirty="0" smtClean="0"/>
              <a:t>Then,</a:t>
            </a:r>
            <a:r>
              <a:rPr kumimoji="1" lang="zh-CN" altLang="en-US" dirty="0" smtClean="0"/>
              <a:t> </a:t>
            </a:r>
            <a:r>
              <a:rPr kumimoji="1" lang="en-US" altLang="zh-CN" dirty="0" smtClean="0"/>
              <a:t>when</a:t>
            </a:r>
            <a:r>
              <a:rPr kumimoji="1" lang="zh-CN" altLang="en-US" dirty="0" smtClean="0"/>
              <a:t> </a:t>
            </a:r>
            <a:r>
              <a:rPr kumimoji="1" lang="en-US" altLang="zh-CN" dirty="0" smtClean="0"/>
              <a:t>we</a:t>
            </a:r>
            <a:r>
              <a:rPr kumimoji="1" lang="zh-CN" altLang="en-US" dirty="0" smtClean="0"/>
              <a:t> </a:t>
            </a:r>
            <a:r>
              <a:rPr kumimoji="1" lang="en-US" altLang="zh-CN" dirty="0" smtClean="0"/>
              <a:t>ignore</a:t>
            </a:r>
            <a:r>
              <a:rPr kumimoji="1" lang="zh-CN" altLang="en-US" dirty="0" smtClean="0"/>
              <a:t> </a:t>
            </a:r>
            <a:r>
              <a:rPr kumimoji="1" lang="en-US" altLang="zh-CN" dirty="0" smtClean="0"/>
              <a:t>the</a:t>
            </a:r>
            <a:r>
              <a:rPr kumimoji="1" lang="zh-CN" altLang="en-US" dirty="0" smtClean="0"/>
              <a:t> </a:t>
            </a:r>
            <a:r>
              <a:rPr kumimoji="1" lang="en-US" altLang="zh-CN" dirty="0" smtClean="0"/>
              <a:t>energy</a:t>
            </a:r>
            <a:r>
              <a:rPr kumimoji="1" lang="zh-CN" altLang="en-US" dirty="0" smtClean="0"/>
              <a:t> </a:t>
            </a:r>
            <a:r>
              <a:rPr kumimoji="1" lang="en-US" altLang="zh-CN" dirty="0" smtClean="0"/>
              <a:t>consumption</a:t>
            </a:r>
            <a:r>
              <a:rPr kumimoji="1" lang="zh-CN" altLang="en-US" dirty="0" smtClean="0"/>
              <a:t> </a:t>
            </a:r>
            <a:r>
              <a:rPr kumimoji="1" lang="en-US" altLang="zh-CN" dirty="0" smtClean="0"/>
              <a:t>in</a:t>
            </a:r>
            <a:r>
              <a:rPr kumimoji="1" lang="zh-CN" altLang="en-US" dirty="0" smtClean="0"/>
              <a:t> </a:t>
            </a:r>
            <a:r>
              <a:rPr kumimoji="1" lang="en-US" altLang="zh-CN" dirty="0" smtClean="0"/>
              <a:t>sleep</a:t>
            </a:r>
            <a:r>
              <a:rPr kumimoji="1" lang="zh-CN" altLang="en-US" dirty="0" smtClean="0"/>
              <a:t> </a:t>
            </a:r>
            <a:r>
              <a:rPr kumimoji="1" lang="en-US" altLang="zh-CN" dirty="0" smtClean="0"/>
              <a:t>state,</a:t>
            </a:r>
            <a:r>
              <a:rPr kumimoji="1" lang="zh-CN" altLang="en-US" dirty="0" smtClean="0"/>
              <a:t> </a:t>
            </a:r>
            <a:r>
              <a:rPr kumimoji="1" lang="en-US" altLang="zh-CN" dirty="0" smtClean="0"/>
              <a:t>we</a:t>
            </a:r>
            <a:r>
              <a:rPr kumimoji="1" lang="zh-CN" altLang="en-US" dirty="0" smtClean="0"/>
              <a:t> </a:t>
            </a:r>
            <a:r>
              <a:rPr kumimoji="1" lang="en-US" altLang="zh-CN" dirty="0" smtClean="0"/>
              <a:t>can</a:t>
            </a:r>
            <a:r>
              <a:rPr kumimoji="1" lang="zh-CN" altLang="en-US" dirty="0" smtClean="0"/>
              <a:t> </a:t>
            </a:r>
            <a:r>
              <a:rPr kumimoji="1" lang="en-US" altLang="zh-CN" dirty="0" smtClean="0"/>
              <a:t>get</a:t>
            </a:r>
            <a:r>
              <a:rPr kumimoji="1" lang="zh-CN" altLang="en-US" dirty="0" smtClean="0"/>
              <a:t> </a:t>
            </a:r>
            <a:r>
              <a:rPr kumimoji="1" lang="en-US" altLang="zh-CN" dirty="0" smtClean="0"/>
              <a:t>the</a:t>
            </a:r>
            <a:r>
              <a:rPr kumimoji="1" lang="zh-CN" altLang="en-US" dirty="0" smtClean="0"/>
              <a:t> </a:t>
            </a:r>
            <a:r>
              <a:rPr kumimoji="1" lang="en-US" altLang="zh-CN" dirty="0" smtClean="0"/>
              <a:t>optimal</a:t>
            </a:r>
            <a:r>
              <a:rPr kumimoji="1" lang="zh-CN" altLang="en-US" dirty="0" smtClean="0"/>
              <a:t> </a:t>
            </a:r>
            <a:r>
              <a:rPr kumimoji="1" lang="en-US" altLang="zh-CN" dirty="0" smtClean="0"/>
              <a:t>polling</a:t>
            </a:r>
            <a:r>
              <a:rPr kumimoji="1" lang="zh-CN" altLang="en-US" dirty="0" smtClean="0"/>
              <a:t> </a:t>
            </a:r>
            <a:r>
              <a:rPr kumimoji="1" lang="en-US" altLang="zh-CN" dirty="0" smtClean="0"/>
              <a:t>period</a:t>
            </a:r>
            <a:r>
              <a:rPr kumimoji="1" lang="zh-CN" altLang="en-US" dirty="0" smtClean="0"/>
              <a:t> </a:t>
            </a:r>
            <a:r>
              <a:rPr kumimoji="1" lang="en-US" altLang="zh-CN" dirty="0" smtClean="0"/>
              <a:t>for</a:t>
            </a:r>
            <a:r>
              <a:rPr kumimoji="1" lang="zh-CN" altLang="en-US" dirty="0" smtClean="0"/>
              <a:t> </a:t>
            </a:r>
            <a:r>
              <a:rPr kumimoji="1" lang="en-US" altLang="zh-CN" dirty="0" smtClean="0"/>
              <a:t>scheduled</a:t>
            </a:r>
            <a:r>
              <a:rPr kumimoji="1" lang="zh-CN" altLang="en-US" dirty="0" smtClean="0"/>
              <a:t> </a:t>
            </a:r>
            <a:r>
              <a:rPr kumimoji="1" lang="en-US" altLang="zh-CN" dirty="0" smtClean="0"/>
              <a:t>polling</a:t>
            </a:r>
            <a:r>
              <a:rPr kumimoji="1" lang="zh-CN" altLang="en-US" dirty="0" smtClean="0"/>
              <a:t> </a:t>
            </a:r>
            <a:r>
              <a:rPr kumimoji="1" lang="en-US" altLang="zh-CN" dirty="0" smtClean="0"/>
              <a:t>with</a:t>
            </a:r>
            <a:r>
              <a:rPr kumimoji="1" lang="zh-CN" altLang="en-US" dirty="0" smtClean="0"/>
              <a:t> </a:t>
            </a:r>
            <a:r>
              <a:rPr kumimoji="1" lang="en-US" altLang="zh-CN" dirty="0" smtClean="0"/>
              <a:t>independent</a:t>
            </a:r>
            <a:r>
              <a:rPr kumimoji="1" lang="zh-CN" altLang="en-US" dirty="0" smtClean="0"/>
              <a:t> </a:t>
            </a:r>
            <a:r>
              <a:rPr kumimoji="1" lang="en-US" altLang="zh-CN" dirty="0" smtClean="0"/>
              <a:t>SYNC</a:t>
            </a:r>
            <a:r>
              <a:rPr kumimoji="1" lang="zh-CN" altLang="en-US" dirty="0" smtClean="0"/>
              <a:t> </a:t>
            </a:r>
            <a:r>
              <a:rPr kumimoji="1" lang="en-US" altLang="zh-CN" dirty="0" smtClean="0"/>
              <a:t>packets</a:t>
            </a:r>
            <a:endParaRPr kumimoji="1" lang="zh-CN" altLang="en-US" dirty="0"/>
          </a:p>
        </p:txBody>
      </p:sp>
      <p:pic>
        <p:nvPicPr>
          <p:cNvPr id="8" name="图片 7" descr="Screen Shot 2014-11-29 at 9.43.50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59000" y="5403850"/>
            <a:ext cx="5080000" cy="9017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26</a:t>
            </a:fld>
            <a:endParaRPr kumimoji="1" lang="zh-CN" altLang="en-US"/>
          </a:p>
        </p:txBody>
      </p:sp>
    </p:spTree>
    <p:extLst>
      <p:ext uri="{BB962C8B-B14F-4D97-AF65-F5344CB8AC3E}">
        <p14:creationId xmlns:p14="http://schemas.microsoft.com/office/powerpoint/2010/main" val="298572833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28700"/>
          </a:xfrm>
        </p:spPr>
        <p:txBody>
          <a:bodyPr/>
          <a:lstStyle/>
          <a:p>
            <a:r>
              <a:rPr kumimoji="1" lang="en-US" altLang="zh-CN" dirty="0">
                <a:solidFill>
                  <a:srgbClr val="000000"/>
                </a:solidFill>
              </a:rPr>
              <a:t>All</a:t>
            </a:r>
            <a:r>
              <a:rPr kumimoji="1" lang="zh-CN" altLang="en-US" dirty="0">
                <a:solidFill>
                  <a:srgbClr val="000000"/>
                </a:solidFill>
              </a:rPr>
              <a:t> </a:t>
            </a:r>
            <a:r>
              <a:rPr kumimoji="1" lang="en-US" altLang="zh-CN" dirty="0">
                <a:solidFill>
                  <a:srgbClr val="000000"/>
                </a:solidFill>
              </a:rPr>
              <a:t>Explicit</a:t>
            </a:r>
            <a:r>
              <a:rPr kumimoji="1" lang="zh-CN" altLang="en-US" dirty="0">
                <a:solidFill>
                  <a:srgbClr val="000000"/>
                </a:solidFill>
              </a:rPr>
              <a:t> </a:t>
            </a:r>
            <a:r>
              <a:rPr kumimoji="1" lang="en-US" altLang="zh-CN" dirty="0">
                <a:solidFill>
                  <a:srgbClr val="000000"/>
                </a:solidFill>
              </a:rPr>
              <a:t>Synchronization</a:t>
            </a:r>
            <a:endParaRPr kumimoji="1" lang="zh-CN" altLang="en-US" dirty="0"/>
          </a:p>
        </p:txBody>
      </p:sp>
      <p:sp>
        <p:nvSpPr>
          <p:cNvPr id="4" name="文本框 3"/>
          <p:cNvSpPr txBox="1"/>
          <p:nvPr/>
        </p:nvSpPr>
        <p:spPr>
          <a:xfrm>
            <a:off x="1193800" y="1282700"/>
            <a:ext cx="7035800" cy="369332"/>
          </a:xfrm>
          <a:prstGeom prst="rect">
            <a:avLst/>
          </a:prstGeom>
          <a:noFill/>
        </p:spPr>
        <p:txBody>
          <a:bodyPr wrap="square" rtlCol="0">
            <a:spAutoFit/>
          </a:bodyPr>
          <a:lstStyle/>
          <a:p>
            <a:r>
              <a:rPr kumimoji="1" lang="en-US" altLang="zh-CN" dirty="0" smtClean="0">
                <a:solidFill>
                  <a:srgbClr val="0000FF"/>
                </a:solidFill>
              </a:rPr>
              <a:t>What</a:t>
            </a:r>
            <a:r>
              <a:rPr kumimoji="1" lang="zh-CN" altLang="en-US" dirty="0" smtClean="0">
                <a:solidFill>
                  <a:srgbClr val="0000FF"/>
                </a:solidFill>
              </a:rPr>
              <a:t> </a:t>
            </a:r>
            <a:r>
              <a:rPr kumimoji="1" lang="en-US" altLang="zh-CN" dirty="0" smtClean="0">
                <a:solidFill>
                  <a:srgbClr val="0000FF"/>
                </a:solidFill>
              </a:rPr>
              <a:t>is</a:t>
            </a:r>
            <a:r>
              <a:rPr kumimoji="1" lang="zh-CN" altLang="en-US" dirty="0" smtClean="0">
                <a:solidFill>
                  <a:srgbClr val="0000FF"/>
                </a:solidFill>
              </a:rPr>
              <a:t> </a:t>
            </a:r>
            <a:r>
              <a:rPr kumimoji="1" lang="en-US" altLang="zh-CN" dirty="0" smtClean="0">
                <a:solidFill>
                  <a:srgbClr val="0000FF"/>
                </a:solidFill>
              </a:rPr>
              <a:t>the</a:t>
            </a:r>
            <a:r>
              <a:rPr kumimoji="1" lang="zh-CN" altLang="en-US" dirty="0" smtClean="0">
                <a:solidFill>
                  <a:srgbClr val="0000FF"/>
                </a:solidFill>
              </a:rPr>
              <a:t> </a:t>
            </a:r>
            <a:r>
              <a:rPr kumimoji="1" lang="en-US" altLang="zh-CN" dirty="0" smtClean="0">
                <a:solidFill>
                  <a:srgbClr val="0000FF"/>
                </a:solidFill>
              </a:rPr>
              <a:t>optimal</a:t>
            </a:r>
            <a:r>
              <a:rPr kumimoji="1" lang="zh-CN" altLang="en-US" dirty="0" smtClean="0">
                <a:solidFill>
                  <a:srgbClr val="0000FF"/>
                </a:solidFill>
              </a:rPr>
              <a:t> </a:t>
            </a:r>
            <a:r>
              <a:rPr kumimoji="1" lang="en-US" altLang="zh-CN" dirty="0" smtClean="0">
                <a:solidFill>
                  <a:srgbClr val="0000FF"/>
                </a:solidFill>
              </a:rPr>
              <a:t>synchronization</a:t>
            </a:r>
            <a:r>
              <a:rPr kumimoji="1" lang="zh-CN" altLang="en-US" dirty="0" smtClean="0">
                <a:solidFill>
                  <a:srgbClr val="0000FF"/>
                </a:solidFill>
              </a:rPr>
              <a:t> </a:t>
            </a:r>
            <a:r>
              <a:rPr kumimoji="1" lang="en-US" altLang="zh-CN" dirty="0" smtClean="0">
                <a:solidFill>
                  <a:srgbClr val="0000FF"/>
                </a:solidFill>
              </a:rPr>
              <a:t>period</a:t>
            </a:r>
            <a:r>
              <a:rPr kumimoji="1" lang="zh-CN" altLang="en-US" dirty="0" smtClean="0">
                <a:solidFill>
                  <a:srgbClr val="0000FF"/>
                </a:solidFill>
              </a:rPr>
              <a:t> </a:t>
            </a:r>
            <a:r>
              <a:rPr kumimoji="1" lang="en-US" altLang="zh-CN" dirty="0" smtClean="0">
                <a:solidFill>
                  <a:srgbClr val="0000FF"/>
                </a:solidFill>
              </a:rPr>
              <a:t>that</a:t>
            </a:r>
            <a:r>
              <a:rPr kumimoji="1" lang="zh-CN" altLang="en-US" dirty="0" smtClean="0">
                <a:solidFill>
                  <a:srgbClr val="0000FF"/>
                </a:solidFill>
              </a:rPr>
              <a:t> </a:t>
            </a:r>
            <a:r>
              <a:rPr kumimoji="1" lang="en-US" altLang="zh-CN" dirty="0" smtClean="0">
                <a:solidFill>
                  <a:srgbClr val="0000FF"/>
                </a:solidFill>
              </a:rPr>
              <a:t>minimizes</a:t>
            </a:r>
            <a:r>
              <a:rPr kumimoji="1" lang="zh-CN" altLang="en-US" dirty="0" smtClean="0">
                <a:solidFill>
                  <a:srgbClr val="0000FF"/>
                </a:solidFill>
              </a:rPr>
              <a:t> </a:t>
            </a:r>
            <a:r>
              <a:rPr kumimoji="1" lang="en-US" altLang="zh-CN" dirty="0" err="1" smtClean="0">
                <a:solidFill>
                  <a:srgbClr val="0000FF"/>
                </a:solidFill>
              </a:rPr>
              <a:t>E</a:t>
            </a:r>
            <a:r>
              <a:rPr kumimoji="1" lang="en-US" altLang="zh-CN" baseline="-25000" dirty="0" err="1" smtClean="0">
                <a:solidFill>
                  <a:srgbClr val="0000FF"/>
                </a:solidFill>
              </a:rPr>
              <a:t>snp</a:t>
            </a:r>
            <a:r>
              <a:rPr kumimoji="1" lang="en-US" altLang="zh-CN" dirty="0" smtClean="0">
                <a:solidFill>
                  <a:srgbClr val="0000FF"/>
                </a:solidFill>
              </a:rPr>
              <a:t>?</a:t>
            </a:r>
            <a:endParaRPr kumimoji="1" lang="zh-CN" altLang="en-US" dirty="0">
              <a:solidFill>
                <a:srgbClr val="0000FF"/>
              </a:solidFill>
            </a:endParaRPr>
          </a:p>
        </p:txBody>
      </p:sp>
      <p:sp>
        <p:nvSpPr>
          <p:cNvPr id="5" name="文本框 4"/>
          <p:cNvSpPr txBox="1"/>
          <p:nvPr/>
        </p:nvSpPr>
        <p:spPr>
          <a:xfrm>
            <a:off x="1054100" y="2209800"/>
            <a:ext cx="7404100" cy="369332"/>
          </a:xfrm>
          <a:prstGeom prst="rect">
            <a:avLst/>
          </a:prstGeom>
          <a:noFill/>
        </p:spPr>
        <p:txBody>
          <a:bodyPr wrap="square" rtlCol="0">
            <a:spAutoFit/>
          </a:bodyPr>
          <a:lstStyle/>
          <a:p>
            <a:r>
              <a:rPr kumimoji="1" lang="en-US" altLang="zh-CN" dirty="0" smtClean="0"/>
              <a:t>We</a:t>
            </a:r>
            <a:r>
              <a:rPr kumimoji="1" lang="zh-CN" altLang="en-US" dirty="0" smtClean="0"/>
              <a:t> </a:t>
            </a:r>
            <a:r>
              <a:rPr kumimoji="1" lang="en-US" altLang="zh-CN" dirty="0" smtClean="0"/>
              <a:t>can</a:t>
            </a:r>
            <a:r>
              <a:rPr kumimoji="1" lang="zh-CN" altLang="en-US" dirty="0" smtClean="0"/>
              <a:t> </a:t>
            </a:r>
            <a:r>
              <a:rPr kumimoji="1" lang="en-US" altLang="zh-CN" dirty="0" smtClean="0"/>
              <a:t>also</a:t>
            </a:r>
            <a:r>
              <a:rPr kumimoji="1" lang="zh-CN" altLang="en-US" dirty="0" smtClean="0"/>
              <a:t> </a:t>
            </a:r>
            <a:r>
              <a:rPr kumimoji="1" lang="en-US" altLang="zh-CN" dirty="0" smtClean="0"/>
              <a:t>get</a:t>
            </a:r>
            <a:r>
              <a:rPr kumimoji="1" lang="zh-CN" altLang="en-US" dirty="0" smtClean="0"/>
              <a:t> </a:t>
            </a:r>
            <a:r>
              <a:rPr kumimoji="1" lang="en-US" altLang="zh-CN" dirty="0" err="1" smtClean="0"/>
              <a:t>T</a:t>
            </a:r>
            <a:r>
              <a:rPr kumimoji="1" lang="en-US" altLang="zh-CN" baseline="-25000" dirty="0" err="1" smtClean="0"/>
              <a:t>sync</a:t>
            </a:r>
            <a:r>
              <a:rPr kumimoji="1" lang="zh-CN" altLang="en-US" dirty="0" smtClean="0"/>
              <a:t> </a:t>
            </a:r>
            <a:r>
              <a:rPr kumimoji="1" lang="en-US" altLang="zh-CN" dirty="0" smtClean="0"/>
              <a:t>through</a:t>
            </a:r>
            <a:r>
              <a:rPr kumimoji="1" lang="zh-CN" altLang="en-US" dirty="0" smtClean="0"/>
              <a:t> </a:t>
            </a:r>
            <a:r>
              <a:rPr kumimoji="1" lang="en-US" altLang="zh-CN" dirty="0" smtClean="0"/>
              <a:t>finding</a:t>
            </a:r>
            <a:r>
              <a:rPr kumimoji="1" lang="zh-CN" altLang="en-US" dirty="0" smtClean="0"/>
              <a:t> </a:t>
            </a:r>
            <a:r>
              <a:rPr kumimoji="1" lang="en-US" altLang="zh-CN" dirty="0" smtClean="0"/>
              <a:t>the</a:t>
            </a:r>
            <a:r>
              <a:rPr kumimoji="1" lang="zh-CN" altLang="en-US" dirty="0" smtClean="0"/>
              <a:t> </a:t>
            </a:r>
            <a:r>
              <a:rPr kumimoji="1" lang="en-US" altLang="zh-CN" dirty="0" smtClean="0"/>
              <a:t>differential</a:t>
            </a:r>
            <a:r>
              <a:rPr kumimoji="1" lang="zh-CN" altLang="en-US" dirty="0" smtClean="0"/>
              <a:t> </a:t>
            </a:r>
            <a:r>
              <a:rPr kumimoji="1" lang="en-US" altLang="zh-CN" dirty="0" smtClean="0"/>
              <a:t>coefficient.</a:t>
            </a:r>
            <a:endParaRPr kumimoji="1" lang="zh-CN" altLang="en-US" dirty="0"/>
          </a:p>
        </p:txBody>
      </p:sp>
      <p:pic>
        <p:nvPicPr>
          <p:cNvPr id="6" name="图片 5" descr="Screen Shot 2014-11-29 at 9.51.44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4150" y="2579132"/>
            <a:ext cx="5981700" cy="1041400"/>
          </a:xfrm>
          <a:prstGeom prst="rect">
            <a:avLst/>
          </a:prstGeom>
        </p:spPr>
      </p:pic>
      <p:sp>
        <p:nvSpPr>
          <p:cNvPr id="7" name="文本框 6"/>
          <p:cNvSpPr txBox="1"/>
          <p:nvPr/>
        </p:nvSpPr>
        <p:spPr>
          <a:xfrm>
            <a:off x="685800" y="3646964"/>
            <a:ext cx="7289800" cy="369332"/>
          </a:xfrm>
          <a:prstGeom prst="rect">
            <a:avLst/>
          </a:prstGeom>
          <a:noFill/>
        </p:spPr>
        <p:txBody>
          <a:bodyPr wrap="square" rtlCol="0">
            <a:spAutoFit/>
          </a:bodyPr>
          <a:lstStyle/>
          <a:p>
            <a:r>
              <a:rPr kumimoji="1" lang="en-US" altLang="zh-CN" dirty="0" smtClean="0"/>
              <a:t>Once</a:t>
            </a:r>
            <a:r>
              <a:rPr kumimoji="1" lang="zh-CN" altLang="en-US" dirty="0" smtClean="0"/>
              <a:t> </a:t>
            </a:r>
            <a:r>
              <a:rPr kumimoji="1" lang="en-US" altLang="zh-CN" dirty="0" smtClean="0"/>
              <a:t>T</a:t>
            </a:r>
            <a:r>
              <a:rPr kumimoji="1" lang="zh-CN" altLang="en-US" baseline="30000" dirty="0" smtClean="0"/>
              <a:t>*</a:t>
            </a:r>
            <a:r>
              <a:rPr kumimoji="1" lang="en-US" altLang="zh-CN" baseline="-25000" dirty="0" smtClean="0"/>
              <a:t>sync</a:t>
            </a:r>
            <a:r>
              <a:rPr kumimoji="1" lang="zh-CN" altLang="en-US" dirty="0" smtClean="0"/>
              <a:t> </a:t>
            </a:r>
            <a:r>
              <a:rPr kumimoji="1" lang="en-US" altLang="zh-CN" dirty="0" smtClean="0"/>
              <a:t>is</a:t>
            </a:r>
            <a:r>
              <a:rPr kumimoji="1" lang="zh-CN" altLang="en-US" dirty="0" smtClean="0"/>
              <a:t> </a:t>
            </a:r>
            <a:r>
              <a:rPr kumimoji="1" lang="en-US" altLang="zh-CN" dirty="0" smtClean="0"/>
              <a:t>known,</a:t>
            </a:r>
            <a:r>
              <a:rPr kumimoji="1" lang="zh-CN" altLang="en-US" dirty="0" smtClean="0"/>
              <a:t> </a:t>
            </a:r>
            <a:r>
              <a:rPr kumimoji="1" lang="en-US" altLang="zh-CN" dirty="0" smtClean="0"/>
              <a:t>we</a:t>
            </a:r>
            <a:r>
              <a:rPr kumimoji="1" lang="zh-CN" altLang="en-US" dirty="0" smtClean="0"/>
              <a:t> </a:t>
            </a:r>
            <a:r>
              <a:rPr kumimoji="1" lang="en-US" altLang="zh-CN" dirty="0" smtClean="0"/>
              <a:t>can</a:t>
            </a:r>
            <a:r>
              <a:rPr kumimoji="1" lang="zh-CN" altLang="en-US" dirty="0" smtClean="0"/>
              <a:t> </a:t>
            </a:r>
            <a:r>
              <a:rPr kumimoji="1" lang="en-US" altLang="zh-CN" dirty="0" smtClean="0"/>
              <a:t>obtain</a:t>
            </a:r>
            <a:r>
              <a:rPr kumimoji="1" lang="zh-CN" altLang="en-US" dirty="0" smtClean="0"/>
              <a:t> </a:t>
            </a:r>
            <a:r>
              <a:rPr kumimoji="1" lang="en-US" altLang="zh-CN" dirty="0" smtClean="0"/>
              <a:t>the</a:t>
            </a:r>
            <a:r>
              <a:rPr kumimoji="1" lang="zh-CN" altLang="en-US" dirty="0" smtClean="0"/>
              <a:t> </a:t>
            </a:r>
            <a:r>
              <a:rPr kumimoji="1" lang="en-US" altLang="zh-CN" dirty="0" smtClean="0"/>
              <a:t>optimal</a:t>
            </a:r>
            <a:r>
              <a:rPr kumimoji="1" lang="zh-CN" altLang="en-US" dirty="0" smtClean="0"/>
              <a:t> </a:t>
            </a:r>
            <a:r>
              <a:rPr kumimoji="1" lang="en-US" altLang="zh-CN" dirty="0" smtClean="0"/>
              <a:t>tone</a:t>
            </a:r>
            <a:r>
              <a:rPr kumimoji="1" lang="zh-CN" altLang="en-US" dirty="0" smtClean="0"/>
              <a:t> </a:t>
            </a:r>
            <a:r>
              <a:rPr kumimoji="1" lang="en-US" altLang="zh-CN" dirty="0" smtClean="0"/>
              <a:t>duration</a:t>
            </a:r>
            <a:r>
              <a:rPr kumimoji="1" lang="zh-CN" altLang="en-US" dirty="0"/>
              <a:t>.</a:t>
            </a:r>
          </a:p>
        </p:txBody>
      </p:sp>
      <p:pic>
        <p:nvPicPr>
          <p:cNvPr id="8" name="图片 7" descr="Screen Shot 2014-11-29 at 9.53.08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54150" y="4552950"/>
            <a:ext cx="5283200" cy="800100"/>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27</a:t>
            </a:fld>
            <a:endParaRPr kumimoji="1" lang="zh-CN" altLang="en-US"/>
          </a:p>
        </p:txBody>
      </p:sp>
    </p:spTree>
    <p:extLst>
      <p:ext uri="{BB962C8B-B14F-4D97-AF65-F5344CB8AC3E}">
        <p14:creationId xmlns:p14="http://schemas.microsoft.com/office/powerpoint/2010/main" val="21035383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965200"/>
          </a:xfrm>
        </p:spPr>
        <p:txBody>
          <a:bodyPr/>
          <a:lstStyle/>
          <a:p>
            <a:r>
              <a:rPr kumimoji="1" lang="en-US" altLang="zh-CN" sz="4000" dirty="0" smtClean="0">
                <a:solidFill>
                  <a:schemeClr val="tx1"/>
                </a:solidFill>
              </a:rPr>
              <a:t>Optimal</a:t>
            </a:r>
            <a:r>
              <a:rPr kumimoji="1" lang="zh-CN" altLang="en-US" sz="4000" dirty="0" smtClean="0">
                <a:solidFill>
                  <a:schemeClr val="tx1"/>
                </a:solidFill>
              </a:rPr>
              <a:t> </a:t>
            </a:r>
            <a:r>
              <a:rPr kumimoji="1" lang="en-US" altLang="zh-CN" sz="4000" dirty="0" smtClean="0">
                <a:solidFill>
                  <a:schemeClr val="tx1"/>
                </a:solidFill>
              </a:rPr>
              <a:t>SYNC</a:t>
            </a:r>
            <a:r>
              <a:rPr kumimoji="1" lang="zh-CN" altLang="en-US" sz="4000" dirty="0" smtClean="0">
                <a:solidFill>
                  <a:schemeClr val="tx1"/>
                </a:solidFill>
              </a:rPr>
              <a:t> </a:t>
            </a:r>
            <a:r>
              <a:rPr kumimoji="1" lang="en-US" altLang="zh-CN" sz="4000" dirty="0" smtClean="0">
                <a:solidFill>
                  <a:schemeClr val="tx1"/>
                </a:solidFill>
              </a:rPr>
              <a:t>period</a:t>
            </a:r>
            <a:r>
              <a:rPr kumimoji="1" lang="zh-CN" altLang="en-US" sz="4000" dirty="0" smtClean="0">
                <a:solidFill>
                  <a:schemeClr val="tx1"/>
                </a:solidFill>
              </a:rPr>
              <a:t> </a:t>
            </a:r>
            <a:r>
              <a:rPr kumimoji="1" lang="en-US" altLang="zh-CN" sz="4000" dirty="0" smtClean="0">
                <a:solidFill>
                  <a:schemeClr val="tx1"/>
                </a:solidFill>
              </a:rPr>
              <a:t>for</a:t>
            </a:r>
            <a:r>
              <a:rPr kumimoji="1" lang="zh-CN" altLang="en-US" sz="4000" dirty="0" smtClean="0">
                <a:solidFill>
                  <a:schemeClr val="tx1"/>
                </a:solidFill>
              </a:rPr>
              <a:t> </a:t>
            </a:r>
            <a:r>
              <a:rPr kumimoji="1" lang="en-US" altLang="zh-CN" sz="4000" dirty="0" smtClean="0">
                <a:solidFill>
                  <a:schemeClr val="tx1"/>
                </a:solidFill>
              </a:rPr>
              <a:t>SCP-MAC</a:t>
            </a:r>
            <a:endParaRPr kumimoji="1" lang="zh-CN" altLang="en-US" sz="4000" dirty="0">
              <a:solidFill>
                <a:schemeClr val="tx1"/>
              </a:solidFill>
            </a:endParaRPr>
          </a:p>
        </p:txBody>
      </p:sp>
      <p:pic>
        <p:nvPicPr>
          <p:cNvPr id="4" name="图片 3" descr="Screen Shot 2014-11-29 at 9.54.30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 y="1117601"/>
            <a:ext cx="5137150" cy="3414634"/>
          </a:xfrm>
          <a:prstGeom prst="rect">
            <a:avLst/>
          </a:prstGeom>
        </p:spPr>
      </p:pic>
      <p:sp>
        <p:nvSpPr>
          <p:cNvPr id="5" name="文本框 4"/>
          <p:cNvSpPr txBox="1"/>
          <p:nvPr/>
        </p:nvSpPr>
        <p:spPr>
          <a:xfrm>
            <a:off x="5410200" y="1117601"/>
            <a:ext cx="3733800" cy="2585323"/>
          </a:xfrm>
          <a:prstGeom prst="rect">
            <a:avLst/>
          </a:prstGeom>
          <a:noFill/>
        </p:spPr>
        <p:txBody>
          <a:bodyPr wrap="square" rtlCol="0">
            <a:spAutoFit/>
          </a:bodyPr>
          <a:lstStyle/>
          <a:p>
            <a:r>
              <a:rPr kumimoji="1" lang="en-US" altLang="zh-CN" dirty="0" smtClean="0"/>
              <a:t>First,</a:t>
            </a:r>
            <a:r>
              <a:rPr kumimoji="1" lang="zh-CN" altLang="en-US" dirty="0" smtClean="0"/>
              <a:t> </a:t>
            </a:r>
            <a:r>
              <a:rPr kumimoji="1" lang="en-US" altLang="zh-CN" dirty="0" smtClean="0"/>
              <a:t>this</a:t>
            </a:r>
            <a:r>
              <a:rPr kumimoji="1" lang="zh-CN" altLang="en-US" dirty="0" smtClean="0"/>
              <a:t> </a:t>
            </a:r>
            <a:r>
              <a:rPr kumimoji="1" lang="en-US" altLang="zh-CN" dirty="0" smtClean="0"/>
              <a:t>observation</a:t>
            </a:r>
            <a:r>
              <a:rPr kumimoji="1" lang="zh-CN" altLang="en-US" dirty="0" smtClean="0"/>
              <a:t> </a:t>
            </a:r>
            <a:r>
              <a:rPr kumimoji="1" lang="en-US" altLang="zh-CN" dirty="0" smtClean="0"/>
              <a:t>suggests</a:t>
            </a:r>
            <a:r>
              <a:rPr kumimoji="1" lang="zh-CN" altLang="en-US" dirty="0" smtClean="0"/>
              <a:t> </a:t>
            </a:r>
            <a:r>
              <a:rPr kumimoji="1" lang="en-US" altLang="zh-CN" dirty="0" smtClean="0"/>
              <a:t>that</a:t>
            </a:r>
            <a:r>
              <a:rPr kumimoji="1" lang="zh-CN" altLang="en-US" dirty="0" smtClean="0"/>
              <a:t> </a:t>
            </a:r>
            <a:r>
              <a:rPr kumimoji="1" lang="en-US" altLang="zh-CN" dirty="0" smtClean="0"/>
              <a:t>synchronization</a:t>
            </a:r>
            <a:r>
              <a:rPr kumimoji="1" lang="zh-CN" altLang="en-US" dirty="0" smtClean="0"/>
              <a:t> </a:t>
            </a:r>
            <a:r>
              <a:rPr kumimoji="1" lang="en-US" altLang="zh-CN" dirty="0" smtClean="0"/>
              <a:t>overhead</a:t>
            </a:r>
            <a:r>
              <a:rPr kumimoji="1" lang="zh-CN" altLang="en-US" dirty="0" smtClean="0"/>
              <a:t> </a:t>
            </a:r>
            <a:r>
              <a:rPr kumimoji="1" lang="en-US" altLang="zh-CN" dirty="0" smtClean="0"/>
              <a:t>can</a:t>
            </a:r>
            <a:r>
              <a:rPr kumimoji="1" lang="zh-CN" altLang="en-US" dirty="0" smtClean="0"/>
              <a:t> </a:t>
            </a:r>
            <a:r>
              <a:rPr kumimoji="1" lang="en-US" altLang="zh-CN" dirty="0" smtClean="0"/>
              <a:t>be</a:t>
            </a:r>
            <a:r>
              <a:rPr kumimoji="1" lang="zh-CN" altLang="en-US" dirty="0" smtClean="0"/>
              <a:t> </a:t>
            </a:r>
            <a:r>
              <a:rPr kumimoji="1" lang="en-US" altLang="zh-CN" dirty="0" smtClean="0"/>
              <a:t>low.</a:t>
            </a:r>
          </a:p>
          <a:p>
            <a:r>
              <a:rPr kumimoji="1" lang="en-US" altLang="zh-CN" dirty="0" smtClean="0"/>
              <a:t>Second,</a:t>
            </a:r>
            <a:r>
              <a:rPr kumimoji="1" lang="zh-CN" altLang="en-US" dirty="0" smtClean="0"/>
              <a:t> </a:t>
            </a:r>
            <a:r>
              <a:rPr kumimoji="1" lang="en-US" altLang="zh-CN" dirty="0" smtClean="0"/>
              <a:t>clock</a:t>
            </a:r>
            <a:r>
              <a:rPr kumimoji="1" lang="zh-CN" altLang="en-US" dirty="0" smtClean="0"/>
              <a:t> </a:t>
            </a:r>
            <a:r>
              <a:rPr kumimoji="1" lang="en-US" altLang="zh-CN" dirty="0" smtClean="0"/>
              <a:t>synchronization</a:t>
            </a:r>
            <a:r>
              <a:rPr kumimoji="1" lang="zh-CN" altLang="en-US" dirty="0" smtClean="0"/>
              <a:t> </a:t>
            </a:r>
            <a:r>
              <a:rPr kumimoji="1" lang="en-US" altLang="zh-CN" dirty="0" smtClean="0"/>
              <a:t>and</a:t>
            </a:r>
            <a:r>
              <a:rPr kumimoji="1" lang="zh-CN" altLang="en-US" dirty="0" smtClean="0"/>
              <a:t> </a:t>
            </a:r>
            <a:r>
              <a:rPr kumimoji="1" lang="en-US" altLang="zh-CN" dirty="0" smtClean="0"/>
              <a:t>scheduled</a:t>
            </a:r>
            <a:r>
              <a:rPr kumimoji="1" lang="zh-CN" altLang="en-US" dirty="0" smtClean="0"/>
              <a:t> </a:t>
            </a:r>
            <a:r>
              <a:rPr kumimoji="1" lang="en-US" altLang="zh-CN" dirty="0" smtClean="0"/>
              <a:t>polling</a:t>
            </a:r>
            <a:r>
              <a:rPr kumimoji="1" lang="zh-CN" altLang="en-US" dirty="0" smtClean="0"/>
              <a:t> </a:t>
            </a:r>
            <a:r>
              <a:rPr kumimoji="1" lang="en-US" altLang="zh-CN" dirty="0" smtClean="0"/>
              <a:t>allows</a:t>
            </a:r>
            <a:r>
              <a:rPr kumimoji="1" lang="zh-CN" altLang="en-US" dirty="0" smtClean="0"/>
              <a:t> </a:t>
            </a:r>
            <a:r>
              <a:rPr kumimoji="1" lang="en-US" altLang="zh-CN" dirty="0" smtClean="0"/>
              <a:t>much</a:t>
            </a:r>
            <a:r>
              <a:rPr kumimoji="1" lang="zh-CN" altLang="en-US" dirty="0" smtClean="0"/>
              <a:t> </a:t>
            </a:r>
            <a:r>
              <a:rPr kumimoji="1" lang="en-US" altLang="zh-CN" dirty="0" smtClean="0"/>
              <a:t>shorter</a:t>
            </a:r>
            <a:r>
              <a:rPr kumimoji="1" lang="zh-CN" altLang="en-US" dirty="0" smtClean="0"/>
              <a:t> </a:t>
            </a:r>
            <a:r>
              <a:rPr kumimoji="1" lang="en-US" altLang="zh-CN" dirty="0" smtClean="0"/>
              <a:t>preambles</a:t>
            </a:r>
            <a:r>
              <a:rPr kumimoji="1" lang="zh-CN" altLang="en-US" dirty="0" smtClean="0"/>
              <a:t> </a:t>
            </a:r>
            <a:endParaRPr kumimoji="1" lang="en-US" altLang="zh-CN" dirty="0" smtClean="0"/>
          </a:p>
          <a:p>
            <a:r>
              <a:rPr kumimoji="1" lang="en-US" altLang="zh-CN" dirty="0" smtClean="0"/>
              <a:t>Third,</a:t>
            </a:r>
            <a:r>
              <a:rPr kumimoji="1" lang="zh-CN" altLang="en-US" dirty="0" smtClean="0"/>
              <a:t> </a:t>
            </a:r>
            <a:r>
              <a:rPr kumimoji="1" lang="en-US" altLang="zh-CN" dirty="0" smtClean="0"/>
              <a:t>when</a:t>
            </a:r>
            <a:r>
              <a:rPr kumimoji="1" lang="zh-CN" altLang="en-US" dirty="0" smtClean="0"/>
              <a:t> </a:t>
            </a:r>
            <a:r>
              <a:rPr kumimoji="1" lang="en-US" altLang="zh-CN" dirty="0" smtClean="0"/>
              <a:t>piggybacking</a:t>
            </a:r>
            <a:r>
              <a:rPr kumimoji="1" lang="zh-CN" altLang="en-US" dirty="0" smtClean="0"/>
              <a:t> </a:t>
            </a:r>
            <a:r>
              <a:rPr kumimoji="1" lang="en-US" altLang="zh-CN" dirty="0" smtClean="0"/>
              <a:t>is</a:t>
            </a:r>
            <a:r>
              <a:rPr kumimoji="1" lang="zh-CN" altLang="en-US" dirty="0" smtClean="0"/>
              <a:t> </a:t>
            </a:r>
            <a:r>
              <a:rPr kumimoji="1" lang="en-US" altLang="zh-CN" dirty="0" smtClean="0"/>
              <a:t>used,</a:t>
            </a:r>
            <a:r>
              <a:rPr kumimoji="1" lang="zh-CN" altLang="en-US" dirty="0" smtClean="0"/>
              <a:t> </a:t>
            </a:r>
            <a:r>
              <a:rPr kumimoji="1" lang="en-US" altLang="zh-CN" dirty="0" smtClean="0"/>
              <a:t>synchronization</a:t>
            </a:r>
            <a:r>
              <a:rPr kumimoji="1" lang="zh-CN" altLang="en-US" dirty="0" smtClean="0"/>
              <a:t> </a:t>
            </a:r>
            <a:r>
              <a:rPr kumimoji="1" lang="en-US" altLang="zh-CN" dirty="0" smtClean="0"/>
              <a:t>happens</a:t>
            </a:r>
            <a:r>
              <a:rPr kumimoji="1" lang="zh-CN" altLang="en-US" dirty="0" smtClean="0"/>
              <a:t> </a:t>
            </a:r>
            <a:r>
              <a:rPr kumimoji="1" lang="en-US" altLang="zh-CN" dirty="0" smtClean="0"/>
              <a:t>for</a:t>
            </a:r>
            <a:r>
              <a:rPr kumimoji="1" lang="zh-CN" altLang="en-US" dirty="0" smtClean="0"/>
              <a:t> </a:t>
            </a:r>
            <a:r>
              <a:rPr kumimoji="1" lang="en-US" altLang="zh-CN" dirty="0" smtClean="0"/>
              <a:t>free</a:t>
            </a:r>
            <a:r>
              <a:rPr kumimoji="1" lang="zh-CN" altLang="en-US" dirty="0" smtClean="0"/>
              <a:t> </a:t>
            </a:r>
            <a:r>
              <a:rPr kumimoji="1" lang="en-US" altLang="zh-CN" dirty="0" smtClean="0"/>
              <a:t>on</a:t>
            </a:r>
            <a:r>
              <a:rPr kumimoji="1" lang="zh-CN" altLang="en-US" dirty="0" smtClean="0"/>
              <a:t> </a:t>
            </a:r>
            <a:r>
              <a:rPr kumimoji="1" lang="en-US" altLang="zh-CN" dirty="0" smtClean="0"/>
              <a:t>top</a:t>
            </a:r>
            <a:r>
              <a:rPr kumimoji="1" lang="zh-CN" altLang="en-US" dirty="0" smtClean="0"/>
              <a:t> </a:t>
            </a:r>
            <a:r>
              <a:rPr kumimoji="1" lang="en-US" altLang="zh-CN" dirty="0" smtClean="0"/>
              <a:t>of</a:t>
            </a:r>
            <a:r>
              <a:rPr kumimoji="1" lang="zh-CN" altLang="en-US" dirty="0" smtClean="0"/>
              <a:t> </a:t>
            </a:r>
            <a:r>
              <a:rPr kumimoji="1" lang="en-US" altLang="zh-CN" dirty="0" smtClean="0"/>
              <a:t>data.</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28</a:t>
            </a:fld>
            <a:endParaRPr kumimoji="1" lang="zh-CN" altLang="en-US"/>
          </a:p>
        </p:txBody>
      </p:sp>
    </p:spTree>
    <p:extLst>
      <p:ext uri="{BB962C8B-B14F-4D97-AF65-F5344CB8AC3E}">
        <p14:creationId xmlns:p14="http://schemas.microsoft.com/office/powerpoint/2010/main" val="34161035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990600"/>
          </a:xfrm>
        </p:spPr>
        <p:txBody>
          <a:bodyPr/>
          <a:lstStyle/>
          <a:p>
            <a:r>
              <a:rPr kumimoji="1" lang="en-US" altLang="zh-CN" dirty="0" smtClean="0">
                <a:solidFill>
                  <a:srgbClr val="000000"/>
                </a:solidFill>
              </a:rPr>
              <a:t>Performance</a:t>
            </a:r>
            <a:endParaRPr kumimoji="1" lang="zh-CN" altLang="en-US" dirty="0">
              <a:solidFill>
                <a:srgbClr val="000000"/>
              </a:solidFill>
            </a:endParaRPr>
          </a:p>
        </p:txBody>
      </p:sp>
      <p:pic>
        <p:nvPicPr>
          <p:cNvPr id="4" name="图片 3" descr="Screen Shot 2014-11-29 at 10.04.1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54500" y="1181100"/>
            <a:ext cx="4889500" cy="3415154"/>
          </a:xfrm>
          <a:prstGeom prst="rect">
            <a:avLst/>
          </a:prstGeom>
        </p:spPr>
      </p:pic>
      <p:sp>
        <p:nvSpPr>
          <p:cNvPr id="5" name="文本框 4"/>
          <p:cNvSpPr txBox="1"/>
          <p:nvPr/>
        </p:nvSpPr>
        <p:spPr>
          <a:xfrm>
            <a:off x="101600" y="1181100"/>
            <a:ext cx="4000500" cy="5632312"/>
          </a:xfrm>
          <a:prstGeom prst="rect">
            <a:avLst/>
          </a:prstGeom>
          <a:noFill/>
        </p:spPr>
        <p:txBody>
          <a:bodyPr wrap="square" rtlCol="0">
            <a:spAutoFit/>
          </a:bodyPr>
          <a:lstStyle/>
          <a:p>
            <a:pPr marL="342900" indent="-342900">
              <a:buAutoNum type="arabicPeriod"/>
            </a:pPr>
            <a:r>
              <a:rPr kumimoji="1" lang="en-US" altLang="zh-CN" dirty="0" smtClean="0"/>
              <a:t>LPL</a:t>
            </a:r>
            <a:r>
              <a:rPr kumimoji="1" lang="zh-CN" altLang="en-US" dirty="0" smtClean="0"/>
              <a:t> </a:t>
            </a:r>
            <a:r>
              <a:rPr kumimoji="1" lang="en-US" altLang="zh-CN" dirty="0" smtClean="0"/>
              <a:t>consumes</a:t>
            </a:r>
            <a:r>
              <a:rPr kumimoji="1" lang="zh-CN" altLang="en-US" dirty="0" smtClean="0"/>
              <a:t> </a:t>
            </a:r>
            <a:r>
              <a:rPr kumimoji="1" lang="en-US" altLang="zh-CN" dirty="0" smtClean="0"/>
              <a:t>about</a:t>
            </a:r>
            <a:r>
              <a:rPr kumimoji="1" lang="zh-CN" altLang="en-US" dirty="0" smtClean="0"/>
              <a:t> </a:t>
            </a:r>
            <a:r>
              <a:rPr kumimoji="1" lang="en-US" altLang="zh-CN" dirty="0" smtClean="0"/>
              <a:t>3-6</a:t>
            </a:r>
            <a:r>
              <a:rPr kumimoji="1" lang="zh-CN" altLang="en-US" dirty="0" smtClean="0"/>
              <a:t> </a:t>
            </a:r>
            <a:r>
              <a:rPr kumimoji="1" lang="en-US" altLang="zh-CN" dirty="0" smtClean="0"/>
              <a:t>times</a:t>
            </a:r>
            <a:r>
              <a:rPr kumimoji="1" lang="zh-CN" altLang="en-US" dirty="0" smtClean="0"/>
              <a:t> </a:t>
            </a:r>
            <a:r>
              <a:rPr kumimoji="1" lang="en-US" altLang="zh-CN" dirty="0" smtClean="0"/>
              <a:t>more</a:t>
            </a:r>
            <a:r>
              <a:rPr kumimoji="1" lang="zh-CN" altLang="en-US" dirty="0" smtClean="0"/>
              <a:t> </a:t>
            </a:r>
            <a:r>
              <a:rPr kumimoji="1" lang="en-US" altLang="zh-CN" dirty="0" smtClean="0"/>
              <a:t>energy</a:t>
            </a:r>
            <a:r>
              <a:rPr kumimoji="1" lang="zh-CN" altLang="en-US" dirty="0" smtClean="0"/>
              <a:t> </a:t>
            </a:r>
            <a:r>
              <a:rPr kumimoji="1" lang="en-US" altLang="zh-CN" dirty="0" smtClean="0"/>
              <a:t>than</a:t>
            </a:r>
            <a:r>
              <a:rPr kumimoji="1" lang="zh-CN" altLang="en-US" dirty="0" smtClean="0"/>
              <a:t> </a:t>
            </a:r>
            <a:r>
              <a:rPr kumimoji="1" lang="en-US" altLang="zh-CN" dirty="0" smtClean="0"/>
              <a:t>SCP</a:t>
            </a:r>
            <a:r>
              <a:rPr kumimoji="1" lang="zh-CN" altLang="en-US" dirty="0" smtClean="0"/>
              <a:t> </a:t>
            </a:r>
            <a:r>
              <a:rPr kumimoji="1" lang="en-US" altLang="zh-CN" dirty="0" smtClean="0"/>
              <a:t>on</a:t>
            </a:r>
            <a:r>
              <a:rPr kumimoji="1" lang="zh-CN" altLang="en-US" dirty="0" smtClean="0"/>
              <a:t> </a:t>
            </a:r>
            <a:r>
              <a:rPr kumimoji="1" lang="en-US" altLang="zh-CN" dirty="0" smtClean="0"/>
              <a:t>the</a:t>
            </a:r>
            <a:r>
              <a:rPr kumimoji="1" lang="zh-CN" altLang="en-US" dirty="0" smtClean="0"/>
              <a:t> </a:t>
            </a:r>
            <a:r>
              <a:rPr kumimoji="1" lang="en-US" altLang="zh-CN" smtClean="0"/>
              <a:t>CC1000,</a:t>
            </a:r>
            <a:r>
              <a:rPr kumimoji="1" lang="zh-CN" altLang="en-US" dirty="0" smtClean="0"/>
              <a:t> </a:t>
            </a:r>
            <a:r>
              <a:rPr kumimoji="1" lang="en-US" altLang="zh-CN" dirty="0" smtClean="0"/>
              <a:t>because</a:t>
            </a:r>
            <a:r>
              <a:rPr kumimoji="1" lang="zh-CN" altLang="en-US" dirty="0" smtClean="0"/>
              <a:t> </a:t>
            </a:r>
            <a:r>
              <a:rPr kumimoji="1" lang="en-US" altLang="zh-CN" dirty="0" smtClean="0"/>
              <a:t>of</a:t>
            </a:r>
            <a:r>
              <a:rPr kumimoji="1" lang="zh-CN" altLang="en-US" dirty="0" smtClean="0"/>
              <a:t> </a:t>
            </a:r>
            <a:r>
              <a:rPr kumimoji="1" lang="en-US" altLang="zh-CN" dirty="0" smtClean="0"/>
              <a:t>the</a:t>
            </a:r>
            <a:r>
              <a:rPr kumimoji="1" lang="zh-CN" altLang="en-US" dirty="0" smtClean="0"/>
              <a:t> </a:t>
            </a:r>
            <a:r>
              <a:rPr kumimoji="1" lang="en-US" altLang="zh-CN" dirty="0" smtClean="0"/>
              <a:t>expense</a:t>
            </a:r>
            <a:r>
              <a:rPr kumimoji="1" lang="zh-CN" altLang="en-US" dirty="0" smtClean="0"/>
              <a:t> </a:t>
            </a:r>
            <a:r>
              <a:rPr kumimoji="1" lang="en-US" altLang="zh-CN" dirty="0" smtClean="0"/>
              <a:t>of</a:t>
            </a:r>
            <a:r>
              <a:rPr kumimoji="1" lang="zh-CN" altLang="en-US" dirty="0" smtClean="0"/>
              <a:t> </a:t>
            </a:r>
            <a:r>
              <a:rPr kumimoji="1" lang="en-US" altLang="zh-CN" dirty="0" smtClean="0"/>
              <a:t>long</a:t>
            </a:r>
            <a:r>
              <a:rPr kumimoji="1" lang="zh-CN" altLang="en-US" dirty="0" smtClean="0"/>
              <a:t> </a:t>
            </a:r>
            <a:r>
              <a:rPr kumimoji="1" lang="en-US" altLang="zh-CN" dirty="0" smtClean="0"/>
              <a:t>preamble.</a:t>
            </a:r>
          </a:p>
          <a:p>
            <a:pPr marL="342900" indent="-342900">
              <a:buAutoNum type="arabicPeriod"/>
            </a:pPr>
            <a:r>
              <a:rPr kumimoji="1" lang="en-US" altLang="zh-CN" dirty="0" smtClean="0"/>
              <a:t>Piggybacking</a:t>
            </a:r>
            <a:r>
              <a:rPr kumimoji="1" lang="zh-CN" altLang="en-US" dirty="0" smtClean="0"/>
              <a:t> </a:t>
            </a:r>
            <a:r>
              <a:rPr kumimoji="1" lang="en-US" altLang="zh-CN" dirty="0" smtClean="0"/>
              <a:t>reduces</a:t>
            </a:r>
            <a:r>
              <a:rPr kumimoji="1" lang="zh-CN" altLang="en-US" dirty="0" smtClean="0"/>
              <a:t> </a:t>
            </a:r>
            <a:r>
              <a:rPr kumimoji="1" lang="en-US" altLang="zh-CN" dirty="0" smtClean="0"/>
              <a:t>energy</a:t>
            </a:r>
            <a:r>
              <a:rPr kumimoji="1" lang="zh-CN" altLang="en-US" dirty="0"/>
              <a:t> </a:t>
            </a:r>
            <a:r>
              <a:rPr kumimoji="1" lang="en-US" altLang="zh-CN" dirty="0" smtClean="0"/>
              <a:t>by</a:t>
            </a:r>
            <a:r>
              <a:rPr kumimoji="1" lang="zh-CN" altLang="en-US" dirty="0" smtClean="0"/>
              <a:t> </a:t>
            </a:r>
            <a:r>
              <a:rPr kumimoji="1" lang="en-US" altLang="zh-CN" dirty="0" smtClean="0"/>
              <a:t>half</a:t>
            </a:r>
            <a:r>
              <a:rPr kumimoji="1" lang="zh-CN" altLang="en-US" dirty="0" smtClean="0"/>
              <a:t> </a:t>
            </a:r>
            <a:r>
              <a:rPr kumimoji="1" lang="en-US" altLang="zh-CN" dirty="0" smtClean="0"/>
              <a:t>when</a:t>
            </a:r>
            <a:r>
              <a:rPr kumimoji="1" lang="zh-CN" altLang="en-US" dirty="0" smtClean="0"/>
              <a:t> </a:t>
            </a:r>
            <a:r>
              <a:rPr kumimoji="1" lang="en-US" altLang="zh-CN" dirty="0" smtClean="0"/>
              <a:t>data</a:t>
            </a:r>
            <a:r>
              <a:rPr kumimoji="1" lang="zh-CN" altLang="en-US" dirty="0" smtClean="0"/>
              <a:t> </a:t>
            </a:r>
            <a:r>
              <a:rPr kumimoji="1" lang="en-US" altLang="zh-CN" dirty="0" smtClean="0"/>
              <a:t>is</a:t>
            </a:r>
            <a:r>
              <a:rPr kumimoji="1" lang="zh-CN" altLang="en-US" dirty="0" smtClean="0"/>
              <a:t> </a:t>
            </a:r>
            <a:r>
              <a:rPr kumimoji="1" lang="en-US" altLang="zh-CN" dirty="0" smtClean="0"/>
              <a:t>sent</a:t>
            </a:r>
            <a:r>
              <a:rPr kumimoji="1" lang="zh-CN" altLang="en-US" dirty="0" smtClean="0"/>
              <a:t> </a:t>
            </a:r>
            <a:r>
              <a:rPr kumimoji="1" lang="en-US" altLang="zh-CN" dirty="0" smtClean="0"/>
              <a:t>rarely;</a:t>
            </a:r>
            <a:r>
              <a:rPr kumimoji="1" lang="zh-CN" altLang="en-US" dirty="0" smtClean="0"/>
              <a:t> </a:t>
            </a:r>
            <a:r>
              <a:rPr kumimoji="1" lang="en-US" altLang="zh-CN" dirty="0" smtClean="0"/>
              <a:t>the</a:t>
            </a:r>
            <a:r>
              <a:rPr kumimoji="1" lang="zh-CN" altLang="en-US" dirty="0" smtClean="0"/>
              <a:t> </a:t>
            </a:r>
            <a:r>
              <a:rPr kumimoji="1" lang="en-US" altLang="zh-CN" dirty="0" smtClean="0"/>
              <a:t>benefits</a:t>
            </a:r>
            <a:r>
              <a:rPr kumimoji="1" lang="zh-CN" altLang="en-US" dirty="0" smtClean="0"/>
              <a:t> </a:t>
            </a:r>
            <a:r>
              <a:rPr kumimoji="1" lang="en-US" altLang="zh-CN" dirty="0" smtClean="0"/>
              <a:t>are</a:t>
            </a:r>
            <a:r>
              <a:rPr kumimoji="1" lang="zh-CN" altLang="en-US" dirty="0" smtClean="0"/>
              <a:t> </a:t>
            </a:r>
            <a:r>
              <a:rPr kumimoji="1" lang="en-US" altLang="zh-CN" dirty="0" smtClean="0"/>
              <a:t>minimal</a:t>
            </a:r>
            <a:r>
              <a:rPr kumimoji="1" lang="zh-CN" altLang="en-US" dirty="0" smtClean="0"/>
              <a:t> </a:t>
            </a:r>
            <a:r>
              <a:rPr kumimoji="1" lang="en-US" altLang="zh-CN" dirty="0" smtClean="0"/>
              <a:t>when</a:t>
            </a:r>
            <a:r>
              <a:rPr kumimoji="1" lang="zh-CN" altLang="en-US" dirty="0" smtClean="0"/>
              <a:t> </a:t>
            </a:r>
            <a:r>
              <a:rPr kumimoji="1" lang="en-US" altLang="zh-CN" dirty="0" smtClean="0"/>
              <a:t>data</a:t>
            </a:r>
            <a:r>
              <a:rPr kumimoji="1" lang="zh-CN" altLang="en-US" dirty="0" smtClean="0"/>
              <a:t> </a:t>
            </a:r>
            <a:r>
              <a:rPr kumimoji="1" lang="en-US" altLang="zh-CN" dirty="0" smtClean="0"/>
              <a:t>is</a:t>
            </a:r>
            <a:r>
              <a:rPr kumimoji="1" lang="zh-CN" altLang="en-US" dirty="0" smtClean="0"/>
              <a:t> </a:t>
            </a:r>
            <a:r>
              <a:rPr kumimoji="1" lang="en-US" altLang="zh-CN" dirty="0" smtClean="0"/>
              <a:t>sent</a:t>
            </a:r>
            <a:r>
              <a:rPr kumimoji="1" lang="zh-CN" altLang="en-US" dirty="0" smtClean="0"/>
              <a:t> </a:t>
            </a:r>
            <a:r>
              <a:rPr kumimoji="1" lang="en-US" altLang="zh-CN" dirty="0" smtClean="0"/>
              <a:t>frequently</a:t>
            </a:r>
            <a:r>
              <a:rPr kumimoji="1" lang="zh-CN" altLang="en-US" dirty="0" smtClean="0"/>
              <a:t> </a:t>
            </a:r>
            <a:r>
              <a:rPr kumimoji="1" lang="en-US" altLang="zh-CN" dirty="0" smtClean="0"/>
              <a:t>because</a:t>
            </a:r>
            <a:r>
              <a:rPr kumimoji="1" lang="zh-CN" altLang="en-US" dirty="0" smtClean="0"/>
              <a:t> </a:t>
            </a:r>
            <a:r>
              <a:rPr kumimoji="1" lang="en-US" altLang="zh-CN" dirty="0" smtClean="0"/>
              <a:t>the</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data</a:t>
            </a:r>
            <a:r>
              <a:rPr kumimoji="1" lang="zh-CN" altLang="en-US" dirty="0" smtClean="0"/>
              <a:t> </a:t>
            </a:r>
            <a:r>
              <a:rPr kumimoji="1" lang="en-US" altLang="zh-CN" dirty="0" smtClean="0"/>
              <a:t>packets</a:t>
            </a:r>
            <a:r>
              <a:rPr kumimoji="1" lang="zh-CN" altLang="en-US" dirty="0" smtClean="0"/>
              <a:t> </a:t>
            </a:r>
            <a:r>
              <a:rPr kumimoji="1" lang="en-US" altLang="zh-CN" dirty="0" smtClean="0"/>
              <a:t>then</a:t>
            </a:r>
            <a:r>
              <a:rPr kumimoji="1" lang="zh-CN" altLang="en-US" dirty="0" smtClean="0"/>
              <a:t> </a:t>
            </a:r>
            <a:r>
              <a:rPr kumimoji="1" lang="en-US" altLang="zh-CN" dirty="0" smtClean="0"/>
              <a:t>overwhelm</a:t>
            </a:r>
            <a:r>
              <a:rPr kumimoji="1" lang="zh-CN" altLang="en-US" dirty="0" smtClean="0"/>
              <a:t> </a:t>
            </a:r>
            <a:r>
              <a:rPr kumimoji="1" lang="en-US" altLang="zh-CN" dirty="0" smtClean="0"/>
              <a:t>control</a:t>
            </a:r>
            <a:r>
              <a:rPr kumimoji="1" lang="zh-CN" altLang="en-US" dirty="0" smtClean="0"/>
              <a:t> </a:t>
            </a:r>
            <a:r>
              <a:rPr kumimoji="1" lang="en-US" altLang="zh-CN" dirty="0" smtClean="0"/>
              <a:t>costs.</a:t>
            </a:r>
          </a:p>
          <a:p>
            <a:pPr marL="342900" indent="-342900">
              <a:buAutoNum type="arabicPeriod"/>
            </a:pPr>
            <a:r>
              <a:rPr kumimoji="1" lang="en-US" altLang="zh-CN" dirty="0" smtClean="0"/>
              <a:t>Because</a:t>
            </a:r>
            <a:r>
              <a:rPr kumimoji="1" lang="zh-CN" altLang="en-US" dirty="0" smtClean="0"/>
              <a:t> </a:t>
            </a:r>
            <a:r>
              <a:rPr kumimoji="1" lang="en-US" altLang="zh-CN" dirty="0" smtClean="0"/>
              <a:t>the</a:t>
            </a:r>
            <a:r>
              <a:rPr kumimoji="1" lang="zh-CN" altLang="en-US" dirty="0" smtClean="0"/>
              <a:t> </a:t>
            </a:r>
            <a:r>
              <a:rPr kumimoji="1" lang="en-US" altLang="zh-CN" dirty="0" smtClean="0"/>
              <a:t>preamble</a:t>
            </a:r>
            <a:r>
              <a:rPr kumimoji="1" lang="zh-CN" altLang="en-US" dirty="0" smtClean="0"/>
              <a:t> </a:t>
            </a:r>
            <a:r>
              <a:rPr kumimoji="1" lang="en-US" altLang="zh-CN" dirty="0" smtClean="0"/>
              <a:t>length</a:t>
            </a:r>
            <a:r>
              <a:rPr kumimoji="1" lang="zh-CN" altLang="en-US" dirty="0" smtClean="0"/>
              <a:t> </a:t>
            </a:r>
            <a:r>
              <a:rPr kumimoji="1" lang="en-US" altLang="zh-CN" dirty="0" smtClean="0"/>
              <a:t>still</a:t>
            </a:r>
            <a:r>
              <a:rPr kumimoji="1" lang="zh-CN" altLang="en-US" dirty="0" smtClean="0"/>
              <a:t> </a:t>
            </a:r>
            <a:r>
              <a:rPr kumimoji="1" lang="en-US" altLang="zh-CN" dirty="0" smtClean="0"/>
              <a:t>must</a:t>
            </a:r>
            <a:r>
              <a:rPr kumimoji="1" lang="zh-CN" altLang="en-US" dirty="0" smtClean="0"/>
              <a:t> </a:t>
            </a:r>
            <a:r>
              <a:rPr kumimoji="1" lang="en-US" altLang="zh-CN" dirty="0" smtClean="0"/>
              <a:t>be</a:t>
            </a:r>
            <a:r>
              <a:rPr kumimoji="1" lang="zh-CN" altLang="en-US" dirty="0" smtClean="0"/>
              <a:t> </a:t>
            </a:r>
            <a:r>
              <a:rPr kumimoji="1" lang="en-US" altLang="zh-CN" dirty="0" smtClean="0"/>
              <a:t>at</a:t>
            </a:r>
            <a:r>
              <a:rPr kumimoji="1" lang="zh-CN" altLang="en-US" dirty="0" smtClean="0"/>
              <a:t> </a:t>
            </a:r>
            <a:r>
              <a:rPr kumimoji="1" lang="en-US" altLang="zh-CN" dirty="0" smtClean="0"/>
              <a:t>least</a:t>
            </a:r>
            <a:r>
              <a:rPr kumimoji="1" lang="zh-CN" altLang="en-US" dirty="0" smtClean="0"/>
              <a:t> </a:t>
            </a:r>
            <a:r>
              <a:rPr kumimoji="1" lang="en-US" altLang="zh-CN" dirty="0" smtClean="0"/>
              <a:t>the</a:t>
            </a:r>
            <a:r>
              <a:rPr kumimoji="1" lang="zh-CN" altLang="en-US" dirty="0" smtClean="0"/>
              <a:t> </a:t>
            </a:r>
            <a:r>
              <a:rPr kumimoji="1" lang="en-US" altLang="zh-CN" dirty="0" smtClean="0"/>
              <a:t>length</a:t>
            </a:r>
            <a:r>
              <a:rPr kumimoji="1" lang="zh-CN" altLang="en-US" dirty="0" smtClean="0"/>
              <a:t> </a:t>
            </a:r>
            <a:r>
              <a:rPr kumimoji="1" lang="en-US" altLang="zh-CN" dirty="0" smtClean="0"/>
              <a:t>of</a:t>
            </a:r>
            <a:r>
              <a:rPr kumimoji="1" lang="zh-CN" altLang="en-US" dirty="0" smtClean="0"/>
              <a:t> </a:t>
            </a:r>
            <a:r>
              <a:rPr kumimoji="1" lang="en-US" altLang="zh-CN" dirty="0" smtClean="0"/>
              <a:t>the</a:t>
            </a:r>
            <a:r>
              <a:rPr kumimoji="1" lang="zh-CN" altLang="en-US" dirty="0" smtClean="0"/>
              <a:t> </a:t>
            </a:r>
            <a:r>
              <a:rPr kumimoji="1" lang="en-US" altLang="zh-CN" dirty="0" smtClean="0"/>
              <a:t>polling</a:t>
            </a:r>
            <a:r>
              <a:rPr kumimoji="1" lang="zh-CN" altLang="en-US" dirty="0" smtClean="0"/>
              <a:t> </a:t>
            </a:r>
            <a:r>
              <a:rPr kumimoji="1" lang="en-US" altLang="zh-CN" dirty="0" smtClean="0"/>
              <a:t>period,</a:t>
            </a:r>
            <a:r>
              <a:rPr kumimoji="1" lang="zh-CN" altLang="en-US" dirty="0" smtClean="0"/>
              <a:t> </a:t>
            </a:r>
            <a:r>
              <a:rPr kumimoji="1" lang="en-US" altLang="zh-CN" dirty="0" smtClean="0"/>
              <a:t>regardless</a:t>
            </a:r>
            <a:r>
              <a:rPr kumimoji="1" lang="zh-CN" altLang="en-US" dirty="0" smtClean="0"/>
              <a:t> </a:t>
            </a:r>
            <a:r>
              <a:rPr kumimoji="1" lang="en-US" altLang="zh-CN" dirty="0" smtClean="0"/>
              <a:t>of</a:t>
            </a:r>
            <a:r>
              <a:rPr kumimoji="1" lang="zh-CN" altLang="en-US" dirty="0" smtClean="0"/>
              <a:t> </a:t>
            </a:r>
            <a:r>
              <a:rPr kumimoji="1" lang="en-US" altLang="zh-CN" dirty="0" smtClean="0"/>
              <a:t>the</a:t>
            </a:r>
            <a:r>
              <a:rPr kumimoji="1" lang="zh-CN" altLang="en-US" dirty="0" smtClean="0"/>
              <a:t> </a:t>
            </a:r>
            <a:r>
              <a:rPr kumimoji="1" lang="en-US" altLang="zh-CN" dirty="0" smtClean="0"/>
              <a:t>radio</a:t>
            </a:r>
            <a:r>
              <a:rPr kumimoji="1" lang="zh-CN" altLang="en-US" dirty="0" smtClean="0"/>
              <a:t> </a:t>
            </a:r>
            <a:r>
              <a:rPr kumimoji="1" lang="en-US" altLang="zh-CN" dirty="0" smtClean="0"/>
              <a:t>speed,</a:t>
            </a:r>
            <a:r>
              <a:rPr kumimoji="1" lang="zh-CN" altLang="en-US" dirty="0" smtClean="0"/>
              <a:t> </a:t>
            </a:r>
            <a:r>
              <a:rPr kumimoji="1" lang="en-US" altLang="zh-CN" dirty="0" smtClean="0"/>
              <a:t>the</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LPL</a:t>
            </a:r>
            <a:r>
              <a:rPr kumimoji="1" lang="zh-CN" altLang="en-US" dirty="0" smtClean="0"/>
              <a:t> </a:t>
            </a:r>
            <a:r>
              <a:rPr kumimoji="1" lang="en-US" altLang="zh-CN" dirty="0" smtClean="0"/>
              <a:t>increase.</a:t>
            </a:r>
            <a:r>
              <a:rPr kumimoji="1" lang="zh-CN" altLang="en-US" dirty="0" smtClean="0"/>
              <a:t> </a:t>
            </a:r>
            <a:r>
              <a:rPr kumimoji="1" lang="en-US" altLang="zh-CN" dirty="0" smtClean="0"/>
              <a:t>The</a:t>
            </a:r>
            <a:r>
              <a:rPr kumimoji="1" lang="zh-CN" altLang="en-US" dirty="0" smtClean="0"/>
              <a:t> </a:t>
            </a:r>
            <a:r>
              <a:rPr kumimoji="1" lang="en-US" altLang="zh-CN" dirty="0" smtClean="0"/>
              <a:t>energy</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SCP</a:t>
            </a:r>
            <a:r>
              <a:rPr kumimoji="1" lang="zh-CN" altLang="en-US" dirty="0" smtClean="0"/>
              <a:t> </a:t>
            </a:r>
            <a:r>
              <a:rPr kumimoji="1" lang="en-US" altLang="zh-CN" dirty="0" smtClean="0"/>
              <a:t>falls,</a:t>
            </a:r>
            <a:r>
              <a:rPr kumimoji="1" lang="zh-CN" altLang="en-US" dirty="0" smtClean="0"/>
              <a:t> </a:t>
            </a:r>
            <a:r>
              <a:rPr kumimoji="1" lang="en-US" altLang="zh-CN" dirty="0" smtClean="0"/>
              <a:t>because</a:t>
            </a:r>
            <a:r>
              <a:rPr kumimoji="1" lang="zh-CN" altLang="en-US" dirty="0" smtClean="0"/>
              <a:t> </a:t>
            </a:r>
            <a:r>
              <a:rPr kumimoji="1" lang="en-US" altLang="zh-CN" dirty="0" smtClean="0"/>
              <a:t>it</a:t>
            </a:r>
            <a:r>
              <a:rPr kumimoji="1" lang="zh-CN" altLang="en-US" dirty="0" smtClean="0"/>
              <a:t> </a:t>
            </a:r>
            <a:r>
              <a:rPr kumimoji="1" lang="en-US" altLang="zh-CN" dirty="0" smtClean="0"/>
              <a:t>takes</a:t>
            </a:r>
            <a:r>
              <a:rPr kumimoji="1" lang="zh-CN" altLang="en-US" dirty="0" smtClean="0"/>
              <a:t> </a:t>
            </a:r>
            <a:r>
              <a:rPr kumimoji="1" lang="en-US" altLang="zh-CN" dirty="0" smtClean="0"/>
              <a:t>shorter</a:t>
            </a:r>
            <a:r>
              <a:rPr kumimoji="1" lang="zh-CN" altLang="en-US" dirty="0" smtClean="0"/>
              <a:t> </a:t>
            </a:r>
            <a:r>
              <a:rPr kumimoji="1" lang="en-US" altLang="zh-CN" dirty="0" smtClean="0"/>
              <a:t>time</a:t>
            </a:r>
            <a:r>
              <a:rPr kumimoji="1" lang="zh-CN" altLang="en-US" dirty="0" smtClean="0"/>
              <a:t> </a:t>
            </a:r>
            <a:r>
              <a:rPr kumimoji="1" lang="en-US" altLang="zh-CN" dirty="0" smtClean="0"/>
              <a:t>to</a:t>
            </a:r>
            <a:r>
              <a:rPr kumimoji="1" lang="zh-CN" altLang="en-US" dirty="0" smtClean="0"/>
              <a:t> </a:t>
            </a:r>
            <a:r>
              <a:rPr kumimoji="1" lang="en-US" altLang="zh-CN" dirty="0" smtClean="0"/>
              <a:t>send</a:t>
            </a:r>
            <a:r>
              <a:rPr kumimoji="1" lang="zh-CN" altLang="en-US" dirty="0" smtClean="0"/>
              <a:t> </a:t>
            </a:r>
            <a:r>
              <a:rPr kumimoji="1" lang="en-US" altLang="zh-CN" dirty="0" smtClean="0"/>
              <a:t>data</a:t>
            </a:r>
            <a:r>
              <a:rPr kumimoji="1" lang="zh-CN" altLang="en-US" dirty="0" smtClean="0"/>
              <a:t> </a:t>
            </a:r>
            <a:r>
              <a:rPr kumimoji="1" lang="en-US" altLang="zh-CN" dirty="0" smtClean="0"/>
              <a:t>and</a:t>
            </a:r>
            <a:r>
              <a:rPr kumimoji="1" lang="zh-CN" altLang="en-US" dirty="0" smtClean="0"/>
              <a:t> </a:t>
            </a:r>
            <a:r>
              <a:rPr kumimoji="1" lang="en-US" altLang="zh-CN" dirty="0" smtClean="0"/>
              <a:t>perform</a:t>
            </a:r>
            <a:r>
              <a:rPr kumimoji="1" lang="zh-CN" altLang="en-US" dirty="0" smtClean="0"/>
              <a:t> </a:t>
            </a:r>
            <a:r>
              <a:rPr kumimoji="1" lang="en-US" altLang="zh-CN" dirty="0" smtClean="0"/>
              <a:t>carrier</a:t>
            </a:r>
            <a:r>
              <a:rPr kumimoji="1" lang="zh-CN" altLang="en-US" dirty="0" smtClean="0"/>
              <a:t> </a:t>
            </a:r>
            <a:r>
              <a:rPr kumimoji="1" lang="en-US" altLang="zh-CN" dirty="0" smtClean="0"/>
              <a:t>sense</a:t>
            </a:r>
            <a:r>
              <a:rPr kumimoji="1" lang="zh-CN" altLang="en-US" dirty="0" smtClean="0"/>
              <a:t> </a:t>
            </a:r>
            <a:r>
              <a:rPr kumimoji="1" lang="en-US" altLang="zh-CN" dirty="0" smtClean="0"/>
              <a:t>on</a:t>
            </a:r>
            <a:r>
              <a:rPr kumimoji="1" lang="zh-CN" altLang="en-US" dirty="0" smtClean="0"/>
              <a:t> </a:t>
            </a:r>
            <a:r>
              <a:rPr kumimoji="1" lang="en-US" altLang="zh-CN" dirty="0" smtClean="0"/>
              <a:t>the</a:t>
            </a:r>
            <a:r>
              <a:rPr kumimoji="1" lang="zh-CN" altLang="en-US" dirty="0" smtClean="0"/>
              <a:t> </a:t>
            </a:r>
            <a:r>
              <a:rPr kumimoji="1" lang="en-US" altLang="zh-CN" dirty="0" smtClean="0"/>
              <a:t>high-speed</a:t>
            </a:r>
            <a:r>
              <a:rPr kumimoji="1" lang="zh-CN" altLang="en-US" dirty="0" smtClean="0"/>
              <a:t> </a:t>
            </a:r>
            <a:r>
              <a:rPr kumimoji="1" lang="en-US" altLang="zh-CN" dirty="0" smtClean="0"/>
              <a:t>radio.</a:t>
            </a:r>
          </a:p>
          <a:p>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29</a:t>
            </a:fld>
            <a:endParaRPr kumimoji="1" lang="zh-CN" altLang="en-US"/>
          </a:p>
        </p:txBody>
      </p:sp>
    </p:spTree>
    <p:extLst>
      <p:ext uri="{BB962C8B-B14F-4D97-AF65-F5344CB8AC3E}">
        <p14:creationId xmlns:p14="http://schemas.microsoft.com/office/powerpoint/2010/main" val="78252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0"/>
            <a:ext cx="7772400" cy="1021073"/>
          </a:xfrm>
        </p:spPr>
        <p:txBody>
          <a:bodyPr/>
          <a:lstStyle/>
          <a:p>
            <a:r>
              <a:rPr kumimoji="1" lang="en-US" altLang="zh-CN" dirty="0" smtClean="0">
                <a:solidFill>
                  <a:srgbClr val="000000"/>
                </a:solidFill>
              </a:rPr>
              <a:t>Introduction</a:t>
            </a:r>
            <a:endParaRPr kumimoji="1" lang="zh-CN" altLang="en-US" dirty="0">
              <a:solidFill>
                <a:srgbClr val="000000"/>
              </a:solidFill>
            </a:endParaRPr>
          </a:p>
        </p:txBody>
      </p:sp>
      <p:sp>
        <p:nvSpPr>
          <p:cNvPr id="4" name="文本框 3"/>
          <p:cNvSpPr txBox="1"/>
          <p:nvPr/>
        </p:nvSpPr>
        <p:spPr>
          <a:xfrm>
            <a:off x="560313" y="1481801"/>
            <a:ext cx="8168121" cy="1200329"/>
          </a:xfrm>
          <a:prstGeom prst="rect">
            <a:avLst/>
          </a:prstGeom>
          <a:noFill/>
        </p:spPr>
        <p:txBody>
          <a:bodyPr wrap="square" rtlCol="0">
            <a:spAutoFit/>
          </a:bodyPr>
          <a:lstStyle/>
          <a:p>
            <a:r>
              <a:rPr kumimoji="1" lang="en-US" altLang="zh-CN" dirty="0" smtClean="0"/>
              <a:t>Major</a:t>
            </a:r>
            <a:r>
              <a:rPr kumimoji="1" lang="zh-CN" altLang="en-US" dirty="0" smtClean="0"/>
              <a:t> </a:t>
            </a:r>
            <a:r>
              <a:rPr kumimoji="1" lang="en-US" altLang="zh-CN" dirty="0" smtClean="0"/>
              <a:t>sources</a:t>
            </a:r>
            <a:r>
              <a:rPr kumimoji="1" lang="zh-CN" altLang="en-US" dirty="0" smtClean="0"/>
              <a:t> </a:t>
            </a:r>
            <a:r>
              <a:rPr kumimoji="1" lang="en-US" altLang="zh-CN" dirty="0" smtClean="0"/>
              <a:t>of</a:t>
            </a:r>
            <a:r>
              <a:rPr kumimoji="1" lang="zh-CN" altLang="en-US" dirty="0" smtClean="0"/>
              <a:t> </a:t>
            </a:r>
            <a:r>
              <a:rPr kumimoji="1" lang="en-US" altLang="zh-CN" dirty="0" smtClean="0"/>
              <a:t>energy</a:t>
            </a:r>
            <a:r>
              <a:rPr kumimoji="1" lang="zh-CN" altLang="en-US" dirty="0" smtClean="0"/>
              <a:t> </a:t>
            </a:r>
            <a:r>
              <a:rPr kumimoji="1" lang="en-US" altLang="zh-CN" dirty="0" smtClean="0"/>
              <a:t>waste</a:t>
            </a:r>
            <a:r>
              <a:rPr kumimoji="1" lang="zh-CN" altLang="en-US" dirty="0" smtClean="0"/>
              <a:t> </a:t>
            </a:r>
            <a:r>
              <a:rPr kumimoji="1" lang="en-US" altLang="zh-CN" dirty="0" smtClean="0"/>
              <a:t>are</a:t>
            </a:r>
            <a:r>
              <a:rPr kumimoji="1" lang="zh-CN" altLang="en-US" dirty="0" smtClean="0"/>
              <a:t> </a:t>
            </a:r>
            <a:r>
              <a:rPr kumimoji="1" lang="en-US" altLang="zh-CN" dirty="0" smtClean="0"/>
              <a:t>idle</a:t>
            </a:r>
            <a:r>
              <a:rPr kumimoji="1" lang="zh-CN" altLang="en-US" dirty="0" smtClean="0"/>
              <a:t> </a:t>
            </a:r>
            <a:r>
              <a:rPr kumimoji="1" lang="en-US" altLang="zh-CN" dirty="0" smtClean="0"/>
              <a:t>listening,</a:t>
            </a:r>
            <a:r>
              <a:rPr kumimoji="1" lang="zh-CN" altLang="en-US" dirty="0" smtClean="0"/>
              <a:t> </a:t>
            </a:r>
            <a:r>
              <a:rPr kumimoji="1" lang="en-US" altLang="zh-CN" dirty="0" smtClean="0"/>
              <a:t>collision,</a:t>
            </a:r>
            <a:r>
              <a:rPr kumimoji="1" lang="zh-CN" altLang="en-US" dirty="0" smtClean="0"/>
              <a:t> </a:t>
            </a:r>
            <a:r>
              <a:rPr kumimoji="1" lang="en-US" altLang="zh-CN" dirty="0" smtClean="0"/>
              <a:t>overhearing</a:t>
            </a:r>
            <a:r>
              <a:rPr kumimoji="1" lang="zh-CN" altLang="en-US" dirty="0" smtClean="0"/>
              <a:t> </a:t>
            </a:r>
            <a:r>
              <a:rPr kumimoji="1" lang="en-US" altLang="zh-CN" dirty="0" smtClean="0"/>
              <a:t>and</a:t>
            </a:r>
            <a:r>
              <a:rPr kumimoji="1" lang="zh-CN" altLang="en-US" dirty="0" smtClean="0"/>
              <a:t> </a:t>
            </a:r>
            <a:r>
              <a:rPr kumimoji="1" lang="en-US" altLang="zh-CN" dirty="0" smtClean="0"/>
              <a:t>control</a:t>
            </a:r>
            <a:r>
              <a:rPr kumimoji="1" lang="zh-CN" altLang="en-US" dirty="0" smtClean="0"/>
              <a:t> </a:t>
            </a:r>
            <a:r>
              <a:rPr kumimoji="1" lang="en-US" altLang="zh-CN" dirty="0" smtClean="0"/>
              <a:t>overhead.</a:t>
            </a:r>
            <a:r>
              <a:rPr kumimoji="1" lang="zh-CN" altLang="en-US" dirty="0" smtClean="0"/>
              <a:t> </a:t>
            </a:r>
            <a:r>
              <a:rPr kumimoji="1" lang="en-US" altLang="zh-CN" dirty="0" smtClean="0"/>
              <a:t>And</a:t>
            </a:r>
            <a:r>
              <a:rPr kumimoji="1" lang="zh-CN" altLang="en-US" dirty="0" smtClean="0"/>
              <a:t> </a:t>
            </a:r>
            <a:r>
              <a:rPr kumimoji="1" lang="en-US" altLang="zh-CN" dirty="0" smtClean="0"/>
              <a:t>idle</a:t>
            </a:r>
            <a:r>
              <a:rPr kumimoji="1" lang="zh-CN" altLang="en-US" dirty="0" smtClean="0"/>
              <a:t> </a:t>
            </a:r>
            <a:r>
              <a:rPr kumimoji="1" lang="en-US" altLang="zh-CN" dirty="0" smtClean="0"/>
              <a:t>listening</a:t>
            </a:r>
            <a:r>
              <a:rPr kumimoji="1" lang="zh-CN" altLang="en-US" dirty="0" smtClean="0"/>
              <a:t> </a:t>
            </a:r>
            <a:r>
              <a:rPr kumimoji="1" lang="en-US" altLang="zh-CN" dirty="0" smtClean="0"/>
              <a:t>is</a:t>
            </a:r>
            <a:r>
              <a:rPr kumimoji="1" lang="zh-CN" altLang="en-US" dirty="0" smtClean="0"/>
              <a:t> </a:t>
            </a:r>
            <a:r>
              <a:rPr kumimoji="1" lang="en-US" altLang="zh-CN" dirty="0" smtClean="0"/>
              <a:t>a</a:t>
            </a:r>
            <a:r>
              <a:rPr kumimoji="1" lang="zh-CN" altLang="en-US" dirty="0" smtClean="0"/>
              <a:t> </a:t>
            </a:r>
            <a:r>
              <a:rPr kumimoji="1" lang="en-US" altLang="zh-CN" dirty="0" smtClean="0"/>
              <a:t>dominant</a:t>
            </a:r>
            <a:r>
              <a:rPr kumimoji="1" lang="zh-CN" altLang="en-US" dirty="0" smtClean="0"/>
              <a:t> </a:t>
            </a:r>
            <a:r>
              <a:rPr kumimoji="1" lang="en-US" altLang="zh-CN" dirty="0" smtClean="0"/>
              <a:t>factor</a:t>
            </a:r>
            <a:r>
              <a:rPr kumimoji="1" lang="zh-CN" altLang="en-US" dirty="0" smtClean="0"/>
              <a:t> </a:t>
            </a:r>
            <a:r>
              <a:rPr kumimoji="1" lang="en-US" altLang="zh-CN" dirty="0" smtClean="0"/>
              <a:t>in</a:t>
            </a:r>
            <a:r>
              <a:rPr kumimoji="1" lang="zh-CN" altLang="en-US" dirty="0" smtClean="0"/>
              <a:t> </a:t>
            </a:r>
            <a:r>
              <a:rPr kumimoji="1" lang="en-US" altLang="zh-CN" dirty="0" smtClean="0"/>
              <a:t>most</a:t>
            </a:r>
            <a:r>
              <a:rPr kumimoji="1" lang="zh-CN" altLang="en-US" dirty="0" smtClean="0"/>
              <a:t> </a:t>
            </a:r>
            <a:r>
              <a:rPr kumimoji="1" lang="en-US" altLang="zh-CN" dirty="0" smtClean="0"/>
              <a:t>sensor</a:t>
            </a:r>
            <a:r>
              <a:rPr kumimoji="1" lang="zh-CN" altLang="en-US" dirty="0" smtClean="0"/>
              <a:t> </a:t>
            </a:r>
            <a:r>
              <a:rPr kumimoji="1" lang="en-US" altLang="zh-CN" dirty="0" smtClean="0"/>
              <a:t>network</a:t>
            </a:r>
            <a:r>
              <a:rPr kumimoji="1" lang="zh-CN" altLang="en-US" dirty="0" smtClean="0"/>
              <a:t> </a:t>
            </a:r>
            <a:r>
              <a:rPr kumimoji="1" lang="en-US" altLang="zh-CN" dirty="0" smtClean="0"/>
              <a:t>applications.</a:t>
            </a:r>
          </a:p>
          <a:p>
            <a:endParaRPr kumimoji="1" lang="en-US" altLang="zh-CN" dirty="0" smtClean="0"/>
          </a:p>
        </p:txBody>
      </p:sp>
      <p:sp>
        <p:nvSpPr>
          <p:cNvPr id="7" name="直线连接符 3"/>
          <p:cNvSpPr/>
          <p:nvPr/>
        </p:nvSpPr>
        <p:spPr>
          <a:xfrm>
            <a:off x="4526282" y="4132977"/>
            <a:ext cx="2156482" cy="374265"/>
          </a:xfrm>
          <a:custGeom>
            <a:avLst/>
            <a:gdLst/>
            <a:ahLst/>
            <a:cxnLst/>
            <a:rect l="0" t="0" r="0" b="0"/>
            <a:pathLst>
              <a:path>
                <a:moveTo>
                  <a:pt x="0" y="0"/>
                </a:moveTo>
                <a:lnTo>
                  <a:pt x="0" y="187132"/>
                </a:lnTo>
                <a:lnTo>
                  <a:pt x="2156482" y="187132"/>
                </a:lnTo>
                <a:lnTo>
                  <a:pt x="2156482" y="374265"/>
                </a:lnTo>
              </a:path>
            </a:pathLst>
          </a:custGeom>
          <a:noFill/>
        </p:spPr>
        <p:style>
          <a:lnRef idx="1">
            <a:schemeClr val="accent6">
              <a:tint val="90000"/>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8" name="直线连接符 4"/>
          <p:cNvSpPr/>
          <p:nvPr/>
        </p:nvSpPr>
        <p:spPr>
          <a:xfrm>
            <a:off x="4480562" y="4132977"/>
            <a:ext cx="91440" cy="374265"/>
          </a:xfrm>
          <a:custGeom>
            <a:avLst/>
            <a:gdLst/>
            <a:ahLst/>
            <a:cxnLst/>
            <a:rect l="0" t="0" r="0" b="0"/>
            <a:pathLst>
              <a:path>
                <a:moveTo>
                  <a:pt x="45720" y="0"/>
                </a:moveTo>
                <a:lnTo>
                  <a:pt x="45720" y="374265"/>
                </a:lnTo>
              </a:path>
            </a:pathLst>
          </a:custGeom>
          <a:noFill/>
        </p:spPr>
        <p:style>
          <a:lnRef idx="1">
            <a:schemeClr val="accent6">
              <a:tint val="90000"/>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sp>
        <p:nvSpPr>
          <p:cNvPr id="9" name="直线连接符 5"/>
          <p:cNvSpPr/>
          <p:nvPr/>
        </p:nvSpPr>
        <p:spPr>
          <a:xfrm>
            <a:off x="2369799" y="4132977"/>
            <a:ext cx="2156482" cy="374265"/>
          </a:xfrm>
          <a:custGeom>
            <a:avLst/>
            <a:gdLst/>
            <a:ahLst/>
            <a:cxnLst/>
            <a:rect l="0" t="0" r="0" b="0"/>
            <a:pathLst>
              <a:path>
                <a:moveTo>
                  <a:pt x="2156482" y="0"/>
                </a:moveTo>
                <a:lnTo>
                  <a:pt x="2156482" y="187132"/>
                </a:lnTo>
                <a:lnTo>
                  <a:pt x="0" y="187132"/>
                </a:lnTo>
                <a:lnTo>
                  <a:pt x="0" y="374265"/>
                </a:lnTo>
              </a:path>
            </a:pathLst>
          </a:custGeom>
          <a:noFill/>
        </p:spPr>
        <p:style>
          <a:lnRef idx="1">
            <a:schemeClr val="accent6">
              <a:tint val="90000"/>
              <a:hueOff val="0"/>
              <a:satOff val="0"/>
              <a:lumOff val="0"/>
              <a:alphaOff val="0"/>
            </a:schemeClr>
          </a:lnRef>
          <a:fillRef idx="0">
            <a:scrgbClr r="0" g="0" b="0"/>
          </a:fillRef>
          <a:effectRef idx="0">
            <a:schemeClr val="accent6">
              <a:tint val="90000"/>
              <a:hueOff val="0"/>
              <a:satOff val="0"/>
              <a:lumOff val="0"/>
              <a:alphaOff val="0"/>
            </a:schemeClr>
          </a:effectRef>
          <a:fontRef idx="minor">
            <a:schemeClr val="tx1">
              <a:hueOff val="0"/>
              <a:satOff val="0"/>
              <a:lumOff val="0"/>
              <a:alphaOff val="0"/>
            </a:schemeClr>
          </a:fontRef>
        </p:style>
      </p:sp>
      <p:grpSp>
        <p:nvGrpSpPr>
          <p:cNvPr id="10" name="组 9"/>
          <p:cNvGrpSpPr/>
          <p:nvPr/>
        </p:nvGrpSpPr>
        <p:grpSpPr>
          <a:xfrm>
            <a:off x="3635173" y="3241868"/>
            <a:ext cx="1782216" cy="891108"/>
            <a:chOff x="2156891" y="953758"/>
            <a:chExt cx="1782216" cy="891108"/>
          </a:xfrm>
        </p:grpSpPr>
        <p:sp>
          <p:nvSpPr>
            <p:cNvPr id="20" name="矩形 19"/>
            <p:cNvSpPr/>
            <p:nvPr/>
          </p:nvSpPr>
          <p:spPr>
            <a:xfrm>
              <a:off x="2156891" y="953758"/>
              <a:ext cx="1782216" cy="891108"/>
            </a:xfrm>
            <a:prstGeom prst="rect">
              <a:avLst/>
            </a:prstGeom>
          </p:spPr>
          <p:style>
            <a:lnRef idx="0">
              <a:schemeClr val="lt1">
                <a:hueOff val="0"/>
                <a:satOff val="0"/>
                <a:lumOff val="0"/>
                <a:alphaOff val="0"/>
              </a:schemeClr>
            </a:lnRef>
            <a:fillRef idx="3">
              <a:schemeClr val="accent6">
                <a:alpha val="80000"/>
                <a:hueOff val="0"/>
                <a:satOff val="0"/>
                <a:lumOff val="0"/>
                <a:alphaOff val="0"/>
              </a:schemeClr>
            </a:fillRef>
            <a:effectRef idx="2">
              <a:schemeClr val="accent6">
                <a:alpha val="80000"/>
                <a:hueOff val="0"/>
                <a:satOff val="0"/>
                <a:lumOff val="0"/>
                <a:alphaOff val="0"/>
              </a:schemeClr>
            </a:effectRef>
            <a:fontRef idx="minor">
              <a:schemeClr val="lt1"/>
            </a:fontRef>
          </p:style>
        </p:sp>
        <p:sp>
          <p:nvSpPr>
            <p:cNvPr id="21" name="矩形 20"/>
            <p:cNvSpPr/>
            <p:nvPr/>
          </p:nvSpPr>
          <p:spPr>
            <a:xfrm>
              <a:off x="2156891" y="953758"/>
              <a:ext cx="1782216" cy="8911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Approaches</a:t>
              </a:r>
              <a:r>
                <a:rPr lang="zh-CN" altLang="en-US" sz="2500" kern="1200" dirty="0" smtClean="0"/>
                <a:t> </a:t>
              </a:r>
              <a:r>
                <a:rPr lang="en-US" altLang="zh-CN" sz="2500" kern="1200" dirty="0" smtClean="0"/>
                <a:t>are</a:t>
              </a:r>
              <a:r>
                <a:rPr lang="zh-CN" altLang="en-US" sz="2500" kern="1200" dirty="0" smtClean="0"/>
                <a:t> </a:t>
              </a:r>
              <a:r>
                <a:rPr lang="en-US" altLang="zh-CN" sz="2500" kern="1200" dirty="0" smtClean="0"/>
                <a:t>used</a:t>
              </a:r>
              <a:endParaRPr lang="zh-CN" altLang="en-US" sz="2500" kern="1200" dirty="0"/>
            </a:p>
          </p:txBody>
        </p:sp>
      </p:grpSp>
      <p:grpSp>
        <p:nvGrpSpPr>
          <p:cNvPr id="11" name="组 10"/>
          <p:cNvGrpSpPr/>
          <p:nvPr/>
        </p:nvGrpSpPr>
        <p:grpSpPr>
          <a:xfrm>
            <a:off x="1478691" y="4507242"/>
            <a:ext cx="1782216" cy="891108"/>
            <a:chOff x="409" y="2219132"/>
            <a:chExt cx="1782216" cy="891108"/>
          </a:xfrm>
        </p:grpSpPr>
        <p:sp>
          <p:nvSpPr>
            <p:cNvPr id="18" name="矩形 17"/>
            <p:cNvSpPr/>
            <p:nvPr/>
          </p:nvSpPr>
          <p:spPr>
            <a:xfrm>
              <a:off x="409" y="2219132"/>
              <a:ext cx="1782216" cy="891108"/>
            </a:xfrm>
            <a:prstGeom prst="rect">
              <a:avLst/>
            </a:prstGeom>
          </p:spPr>
          <p:style>
            <a:lnRef idx="0">
              <a:schemeClr val="lt1">
                <a:hueOff val="0"/>
                <a:satOff val="0"/>
                <a:lumOff val="0"/>
                <a:alphaOff val="0"/>
              </a:schemeClr>
            </a:lnRef>
            <a:fillRef idx="3">
              <a:schemeClr val="accent6">
                <a:alpha val="70000"/>
                <a:hueOff val="0"/>
                <a:satOff val="0"/>
                <a:lumOff val="0"/>
                <a:alphaOff val="0"/>
              </a:schemeClr>
            </a:fillRef>
            <a:effectRef idx="2">
              <a:schemeClr val="accent6">
                <a:alpha val="70000"/>
                <a:hueOff val="0"/>
                <a:satOff val="0"/>
                <a:lumOff val="0"/>
                <a:alphaOff val="0"/>
              </a:schemeClr>
            </a:effectRef>
            <a:fontRef idx="minor">
              <a:schemeClr val="lt1"/>
            </a:fontRef>
          </p:style>
        </p:sp>
        <p:sp>
          <p:nvSpPr>
            <p:cNvPr id="19" name="矩形 18"/>
            <p:cNvSpPr/>
            <p:nvPr/>
          </p:nvSpPr>
          <p:spPr>
            <a:xfrm>
              <a:off x="409" y="2219132"/>
              <a:ext cx="1782216" cy="8911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TDMA</a:t>
              </a:r>
              <a:r>
                <a:rPr lang="zh-CN" altLang="en-US" sz="2500" kern="1200" dirty="0" smtClean="0"/>
                <a:t>	</a:t>
              </a:r>
              <a:endParaRPr lang="zh-CN" altLang="en-US" sz="2500" kern="1200" dirty="0"/>
            </a:p>
          </p:txBody>
        </p:sp>
      </p:grpSp>
      <p:grpSp>
        <p:nvGrpSpPr>
          <p:cNvPr id="12" name="组 11"/>
          <p:cNvGrpSpPr/>
          <p:nvPr/>
        </p:nvGrpSpPr>
        <p:grpSpPr>
          <a:xfrm>
            <a:off x="3635173" y="4507242"/>
            <a:ext cx="1782216" cy="891108"/>
            <a:chOff x="2156891" y="2219132"/>
            <a:chExt cx="1782216" cy="891108"/>
          </a:xfrm>
        </p:grpSpPr>
        <p:sp>
          <p:nvSpPr>
            <p:cNvPr id="16" name="矩形 15"/>
            <p:cNvSpPr/>
            <p:nvPr/>
          </p:nvSpPr>
          <p:spPr>
            <a:xfrm>
              <a:off x="2156891" y="2219132"/>
              <a:ext cx="1782216" cy="891108"/>
            </a:xfrm>
            <a:prstGeom prst="rect">
              <a:avLst/>
            </a:prstGeom>
          </p:spPr>
          <p:style>
            <a:lnRef idx="0">
              <a:schemeClr val="lt1">
                <a:hueOff val="0"/>
                <a:satOff val="0"/>
                <a:lumOff val="0"/>
                <a:alphaOff val="0"/>
              </a:schemeClr>
            </a:lnRef>
            <a:fillRef idx="3">
              <a:schemeClr val="accent6">
                <a:alpha val="70000"/>
                <a:hueOff val="0"/>
                <a:satOff val="0"/>
                <a:lumOff val="0"/>
                <a:alphaOff val="0"/>
              </a:schemeClr>
            </a:fillRef>
            <a:effectRef idx="2">
              <a:schemeClr val="accent6">
                <a:alpha val="70000"/>
                <a:hueOff val="0"/>
                <a:satOff val="0"/>
                <a:lumOff val="0"/>
                <a:alphaOff val="0"/>
              </a:schemeClr>
            </a:effectRef>
            <a:fontRef idx="minor">
              <a:schemeClr val="lt1"/>
            </a:fontRef>
          </p:style>
        </p:sp>
        <p:sp>
          <p:nvSpPr>
            <p:cNvPr id="17" name="矩形 16"/>
            <p:cNvSpPr/>
            <p:nvPr/>
          </p:nvSpPr>
          <p:spPr>
            <a:xfrm>
              <a:off x="2156891" y="2219132"/>
              <a:ext cx="1782216" cy="8911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Schedule</a:t>
              </a:r>
              <a:r>
                <a:rPr lang="zh-CN" altLang="en-US" sz="2500" kern="1200" dirty="0" smtClean="0"/>
                <a:t> </a:t>
              </a:r>
              <a:r>
                <a:rPr lang="en-US" altLang="zh-CN" sz="2500" kern="1200" dirty="0" smtClean="0"/>
                <a:t>Contention</a:t>
              </a:r>
              <a:endParaRPr lang="zh-CN" altLang="en-US" sz="2500" kern="1200" dirty="0"/>
            </a:p>
          </p:txBody>
        </p:sp>
      </p:grpSp>
      <p:grpSp>
        <p:nvGrpSpPr>
          <p:cNvPr id="13" name="组 12"/>
          <p:cNvGrpSpPr/>
          <p:nvPr/>
        </p:nvGrpSpPr>
        <p:grpSpPr>
          <a:xfrm>
            <a:off x="5791655" y="4507242"/>
            <a:ext cx="1782216" cy="891108"/>
            <a:chOff x="4313373" y="2219132"/>
            <a:chExt cx="1782216" cy="891108"/>
          </a:xfrm>
        </p:grpSpPr>
        <p:sp>
          <p:nvSpPr>
            <p:cNvPr id="14" name="矩形 13"/>
            <p:cNvSpPr/>
            <p:nvPr/>
          </p:nvSpPr>
          <p:spPr>
            <a:xfrm>
              <a:off x="4313373" y="2219132"/>
              <a:ext cx="1782216" cy="891108"/>
            </a:xfrm>
            <a:prstGeom prst="rect">
              <a:avLst/>
            </a:prstGeom>
          </p:spPr>
          <p:style>
            <a:lnRef idx="0">
              <a:schemeClr val="lt1">
                <a:hueOff val="0"/>
                <a:satOff val="0"/>
                <a:lumOff val="0"/>
                <a:alphaOff val="0"/>
              </a:schemeClr>
            </a:lnRef>
            <a:fillRef idx="3">
              <a:schemeClr val="accent6">
                <a:alpha val="70000"/>
                <a:hueOff val="0"/>
                <a:satOff val="0"/>
                <a:lumOff val="0"/>
                <a:alphaOff val="0"/>
              </a:schemeClr>
            </a:fillRef>
            <a:effectRef idx="2">
              <a:schemeClr val="accent6">
                <a:alpha val="70000"/>
                <a:hueOff val="0"/>
                <a:satOff val="0"/>
                <a:lumOff val="0"/>
                <a:alphaOff val="0"/>
              </a:schemeClr>
            </a:effectRef>
            <a:fontRef idx="minor">
              <a:schemeClr val="lt1"/>
            </a:fontRef>
          </p:style>
        </p:sp>
        <p:sp>
          <p:nvSpPr>
            <p:cNvPr id="15" name="矩形 14"/>
            <p:cNvSpPr/>
            <p:nvPr/>
          </p:nvSpPr>
          <p:spPr>
            <a:xfrm>
              <a:off x="4313373" y="2219132"/>
              <a:ext cx="1782216" cy="89110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CN" sz="2500" kern="1200" dirty="0" smtClean="0"/>
                <a:t>Low-power</a:t>
              </a:r>
              <a:r>
                <a:rPr lang="zh-CN" altLang="en-US" sz="2500" kern="1200" dirty="0" smtClean="0"/>
                <a:t> </a:t>
              </a:r>
              <a:r>
                <a:rPr lang="en-US" altLang="zh-CN" sz="2500" kern="1200" dirty="0" smtClean="0"/>
                <a:t>Listening</a:t>
              </a:r>
              <a:endParaRPr lang="zh-CN" altLang="en-US" sz="2500" kern="1200" dirty="0"/>
            </a:p>
          </p:txBody>
        </p:sp>
      </p:gr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a:t>
            </a:fld>
            <a:endParaRPr kumimoji="1" lang="zh-CN" altLang="en-US"/>
          </a:p>
        </p:txBody>
      </p:sp>
    </p:spTree>
    <p:extLst>
      <p:ext uri="{BB962C8B-B14F-4D97-AF65-F5344CB8AC3E}">
        <p14:creationId xmlns:p14="http://schemas.microsoft.com/office/powerpoint/2010/main" val="4027558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812800" y="22225"/>
            <a:ext cx="7772400" cy="981075"/>
          </a:xfrm>
        </p:spPr>
        <p:txBody>
          <a:bodyPr/>
          <a:lstStyle/>
          <a:p>
            <a:r>
              <a:rPr kumimoji="1" lang="en-US" altLang="zh-CN" dirty="0" smtClean="0">
                <a:solidFill>
                  <a:srgbClr val="000000"/>
                </a:solidFill>
              </a:rPr>
              <a:t>Outline</a:t>
            </a:r>
            <a:endParaRPr kumimoji="1" lang="zh-CN" altLang="en-US" dirty="0">
              <a:solidFill>
                <a:srgbClr val="000000"/>
              </a:solidFill>
            </a:endParaRPr>
          </a:p>
        </p:txBody>
      </p:sp>
      <p:sp>
        <p:nvSpPr>
          <p:cNvPr id="3" name="副标题 2"/>
          <p:cNvSpPr>
            <a:spLocks noGrp="1"/>
          </p:cNvSpPr>
          <p:nvPr>
            <p:ph type="subTitle" idx="1"/>
          </p:nvPr>
        </p:nvSpPr>
        <p:spPr>
          <a:xfrm>
            <a:off x="1371600" y="1092200"/>
            <a:ext cx="6400800" cy="1752600"/>
          </a:xfrm>
        </p:spPr>
        <p:txBody>
          <a:bodyPr/>
          <a:lstStyle/>
          <a:p>
            <a:pPr marL="514350" indent="-514350" algn="just">
              <a:lnSpc>
                <a:spcPct val="150000"/>
              </a:lnSpc>
              <a:buAutoNum type="arabicPeriod"/>
            </a:pPr>
            <a:r>
              <a:rPr kumimoji="1" lang="en-US" altLang="zh-CN" dirty="0">
                <a:solidFill>
                  <a:schemeClr val="bg2"/>
                </a:solidFill>
              </a:rPr>
              <a:t>Introduction</a:t>
            </a:r>
          </a:p>
          <a:p>
            <a:pPr marL="514350" indent="-514350" algn="just">
              <a:lnSpc>
                <a:spcPct val="150000"/>
              </a:lnSpc>
              <a:buAutoNum type="arabicPeriod"/>
            </a:pPr>
            <a:r>
              <a:rPr kumimoji="1" lang="en-US" altLang="zh-CN" dirty="0">
                <a:solidFill>
                  <a:schemeClr val="bg2"/>
                </a:solidFill>
              </a:rPr>
              <a:t>Design</a:t>
            </a:r>
            <a:r>
              <a:rPr kumimoji="1" lang="zh-CN" altLang="en-US" dirty="0">
                <a:solidFill>
                  <a:schemeClr val="bg2"/>
                </a:solidFill>
              </a:rPr>
              <a:t> </a:t>
            </a:r>
            <a:r>
              <a:rPr kumimoji="1" lang="en-US" altLang="zh-CN" dirty="0">
                <a:solidFill>
                  <a:schemeClr val="bg2"/>
                </a:solidFill>
              </a:rPr>
              <a:t>of</a:t>
            </a:r>
            <a:r>
              <a:rPr kumimoji="1" lang="zh-CN" altLang="en-US" dirty="0">
                <a:solidFill>
                  <a:schemeClr val="bg2"/>
                </a:solidFill>
              </a:rPr>
              <a:t> </a:t>
            </a:r>
            <a:r>
              <a:rPr kumimoji="1" lang="en-US" altLang="zh-CN" dirty="0">
                <a:solidFill>
                  <a:schemeClr val="bg2"/>
                </a:solidFill>
              </a:rPr>
              <a:t>SCP-MAC</a:t>
            </a:r>
          </a:p>
          <a:p>
            <a:pPr marL="514350" indent="-514350" algn="just">
              <a:lnSpc>
                <a:spcPct val="150000"/>
              </a:lnSpc>
              <a:buAutoNum type="arabicPeriod"/>
            </a:pPr>
            <a:r>
              <a:rPr kumimoji="1" lang="en-US" altLang="zh-CN" dirty="0">
                <a:solidFill>
                  <a:schemeClr val="bg2"/>
                </a:solidFill>
              </a:rPr>
              <a:t>Performance</a:t>
            </a:r>
          </a:p>
          <a:p>
            <a:pPr marL="514350" indent="-514350" algn="just">
              <a:lnSpc>
                <a:spcPct val="150000"/>
              </a:lnSpc>
              <a:buAutoNum type="arabicPeriod"/>
            </a:pPr>
            <a:r>
              <a:rPr kumimoji="1" lang="en-US" altLang="zh-CN" dirty="0">
                <a:solidFill>
                  <a:schemeClr val="tx1"/>
                </a:solidFill>
              </a:rPr>
              <a:t>Protocol</a:t>
            </a:r>
            <a:r>
              <a:rPr kumimoji="1" lang="zh-CN" altLang="en-US" dirty="0">
                <a:solidFill>
                  <a:schemeClr val="tx1"/>
                </a:solidFill>
              </a:rPr>
              <a:t> </a:t>
            </a:r>
            <a:r>
              <a:rPr kumimoji="1" lang="en-US" altLang="zh-CN" dirty="0">
                <a:solidFill>
                  <a:schemeClr val="tx1"/>
                </a:solidFill>
              </a:rPr>
              <a:t>Implementation</a:t>
            </a:r>
          </a:p>
          <a:p>
            <a:pPr marL="514350" indent="-514350" algn="just">
              <a:lnSpc>
                <a:spcPct val="150000"/>
              </a:lnSpc>
              <a:buAutoNum type="arabicPeriod"/>
            </a:pPr>
            <a:r>
              <a:rPr kumimoji="1" lang="en-US" altLang="zh-CN" dirty="0">
                <a:solidFill>
                  <a:schemeClr val="bg2"/>
                </a:solidFill>
              </a:rPr>
              <a:t>Experimental</a:t>
            </a:r>
            <a:r>
              <a:rPr kumimoji="1" lang="zh-CN" altLang="en-US" dirty="0">
                <a:solidFill>
                  <a:schemeClr val="bg2"/>
                </a:solidFill>
              </a:rPr>
              <a:t> </a:t>
            </a:r>
            <a:r>
              <a:rPr kumimoji="1" lang="en-US" altLang="zh-CN" dirty="0">
                <a:solidFill>
                  <a:schemeClr val="bg2"/>
                </a:solidFill>
              </a:rPr>
              <a:t>Evaluation</a:t>
            </a:r>
          </a:p>
          <a:p>
            <a:pPr marL="514350" indent="-514350" algn="just">
              <a:lnSpc>
                <a:spcPct val="150000"/>
              </a:lnSpc>
              <a:buAutoNum type="arabicPeriod"/>
            </a:pPr>
            <a:r>
              <a:rPr kumimoji="1" lang="en-US" altLang="zh-CN" dirty="0" smtClean="0">
                <a:solidFill>
                  <a:schemeClr val="bg2"/>
                </a:solidFill>
              </a:rPr>
              <a:t>Conclusion</a:t>
            </a:r>
            <a:endParaRPr kumimoji="1" lang="en-US" altLang="zh-CN" dirty="0">
              <a:solidFill>
                <a:schemeClr val="bg2"/>
              </a:solidFill>
            </a:endParaRPr>
          </a:p>
          <a:p>
            <a:pPr marL="514350" indent="-514350" algn="just">
              <a:buAutoNum type="arabicPeriod"/>
            </a:pPr>
            <a:endParaRPr kumimoji="1" lang="en-US" altLang="zh-CN" dirty="0">
              <a:solidFill>
                <a:schemeClr val="bg2"/>
              </a:solidFill>
            </a:endParaRPr>
          </a:p>
          <a:p>
            <a:pPr algn="just"/>
            <a:endParaRPr kumimoji="1" lang="zh-CN" altLang="en-US" dirty="0">
              <a:solidFill>
                <a:schemeClr val="bg2"/>
              </a:solidFill>
            </a:endParaRPr>
          </a:p>
          <a:p>
            <a:endParaRPr kumimoji="1" lang="zh-CN" altLang="en-US" dirty="0">
              <a:solidFill>
                <a:schemeClr val="bg2"/>
              </a:solidFill>
            </a:endParaRPr>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30</a:t>
            </a:fld>
            <a:endParaRPr kumimoji="1" lang="zh-CN" altLang="en-US"/>
          </a:p>
        </p:txBody>
      </p:sp>
    </p:spTree>
    <p:extLst>
      <p:ext uri="{BB962C8B-B14F-4D97-AF65-F5344CB8AC3E}">
        <p14:creationId xmlns:p14="http://schemas.microsoft.com/office/powerpoint/2010/main" val="10227991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977900"/>
          </a:xfrm>
        </p:spPr>
        <p:txBody>
          <a:bodyPr/>
          <a:lstStyle/>
          <a:p>
            <a:r>
              <a:rPr kumimoji="1" lang="en-US" altLang="zh-CN" dirty="0" smtClean="0">
                <a:solidFill>
                  <a:srgbClr val="000000"/>
                </a:solidFill>
              </a:rPr>
              <a:t>Protocol</a:t>
            </a:r>
            <a:r>
              <a:rPr kumimoji="1" lang="zh-CN" altLang="en-US" dirty="0" smtClean="0">
                <a:solidFill>
                  <a:srgbClr val="000000"/>
                </a:solidFill>
              </a:rPr>
              <a:t> </a:t>
            </a:r>
            <a:r>
              <a:rPr kumimoji="1" lang="en-US" altLang="zh-CN" dirty="0" smtClean="0">
                <a:solidFill>
                  <a:srgbClr val="000000"/>
                </a:solidFill>
              </a:rPr>
              <a:t>Implementation</a:t>
            </a:r>
            <a:endParaRPr kumimoji="1" lang="zh-CN" altLang="en-US" dirty="0">
              <a:solidFill>
                <a:srgbClr val="000000"/>
              </a:solidFill>
            </a:endParaRPr>
          </a:p>
        </p:txBody>
      </p:sp>
      <p:sp>
        <p:nvSpPr>
          <p:cNvPr id="4" name="文本框 3"/>
          <p:cNvSpPr txBox="1"/>
          <p:nvPr/>
        </p:nvSpPr>
        <p:spPr>
          <a:xfrm>
            <a:off x="685800" y="1143000"/>
            <a:ext cx="7950200" cy="369332"/>
          </a:xfrm>
          <a:prstGeom prst="rect">
            <a:avLst/>
          </a:prstGeom>
          <a:noFill/>
        </p:spPr>
        <p:txBody>
          <a:bodyPr wrap="square" rtlCol="0">
            <a:spAutoFit/>
          </a:bodyPr>
          <a:lstStyle/>
          <a:p>
            <a:r>
              <a:rPr kumimoji="1" lang="en-US" altLang="zh-CN" dirty="0" smtClean="0"/>
              <a:t>The</a:t>
            </a:r>
            <a:r>
              <a:rPr kumimoji="1" lang="zh-CN" altLang="en-US" dirty="0" smtClean="0"/>
              <a:t> </a:t>
            </a:r>
            <a:r>
              <a:rPr kumimoji="1" lang="en-US" altLang="zh-CN" dirty="0" smtClean="0"/>
              <a:t>authors</a:t>
            </a:r>
            <a:r>
              <a:rPr kumimoji="1" lang="zh-CN" altLang="en-US" dirty="0" smtClean="0"/>
              <a:t> </a:t>
            </a:r>
            <a:r>
              <a:rPr kumimoji="1" lang="en-US" altLang="zh-CN" dirty="0" smtClean="0"/>
              <a:t>describe</a:t>
            </a:r>
            <a:r>
              <a:rPr kumimoji="1" lang="zh-CN" altLang="en-US" dirty="0" smtClean="0"/>
              <a:t> </a:t>
            </a:r>
            <a:r>
              <a:rPr kumimoji="1" lang="en-US" altLang="zh-CN" dirty="0" smtClean="0"/>
              <a:t>the</a:t>
            </a:r>
            <a:r>
              <a:rPr kumimoji="1" lang="zh-CN" altLang="en-US" dirty="0" smtClean="0"/>
              <a:t> </a:t>
            </a:r>
            <a:r>
              <a:rPr kumimoji="1" lang="en-US" altLang="zh-CN" dirty="0" smtClean="0"/>
              <a:t>software</a:t>
            </a:r>
            <a:r>
              <a:rPr kumimoji="1" lang="zh-CN" altLang="en-US" dirty="0" smtClean="0"/>
              <a:t> </a:t>
            </a:r>
            <a:r>
              <a:rPr kumimoji="1" lang="en-US" altLang="zh-CN" dirty="0" smtClean="0"/>
              <a:t>architecture</a:t>
            </a:r>
            <a:r>
              <a:rPr kumimoji="1" lang="zh-CN" altLang="en-US" dirty="0" smtClean="0"/>
              <a:t> </a:t>
            </a:r>
            <a:r>
              <a:rPr kumimoji="1" lang="en-US" altLang="zh-CN" dirty="0" smtClean="0"/>
              <a:t>of</a:t>
            </a:r>
            <a:r>
              <a:rPr kumimoji="1" lang="zh-CN" altLang="en-US" dirty="0" smtClean="0"/>
              <a:t> </a:t>
            </a:r>
            <a:r>
              <a:rPr kumimoji="1" lang="en-US" altLang="zh-CN" dirty="0" smtClean="0"/>
              <a:t>SCP-MAC</a:t>
            </a:r>
            <a:r>
              <a:rPr kumimoji="1" lang="zh-CN" altLang="en-US" dirty="0" smtClean="0"/>
              <a:t> </a:t>
            </a:r>
            <a:r>
              <a:rPr kumimoji="1" lang="en-US" altLang="zh-CN" dirty="0" smtClean="0"/>
              <a:t>in</a:t>
            </a:r>
            <a:r>
              <a:rPr kumimoji="1" lang="zh-CN" altLang="en-US" dirty="0" smtClean="0"/>
              <a:t> </a:t>
            </a:r>
            <a:r>
              <a:rPr kumimoji="1" lang="en-US" altLang="zh-CN" dirty="0" err="1" smtClean="0"/>
              <a:t>TinyOS</a:t>
            </a:r>
            <a:r>
              <a:rPr kumimoji="1" lang="en-US" altLang="zh-CN" dirty="0" smtClean="0"/>
              <a:t>.</a:t>
            </a:r>
            <a:endParaRPr kumimoji="1" lang="zh-CN" altLang="en-US" dirty="0"/>
          </a:p>
        </p:txBody>
      </p:sp>
      <p:graphicFrame>
        <p:nvGraphicFramePr>
          <p:cNvPr id="10" name="图表 9"/>
          <p:cNvGraphicFramePr/>
          <p:nvPr>
            <p:extLst>
              <p:ext uri="{D42A27DB-BD31-4B8C-83A1-F6EECF244321}">
                <p14:modId xmlns:p14="http://schemas.microsoft.com/office/powerpoint/2010/main" val="1319602157"/>
              </p:ext>
            </p:extLst>
          </p:nvPr>
        </p:nvGraphicFramePr>
        <p:xfrm>
          <a:off x="1524000" y="1016001"/>
          <a:ext cx="9525000" cy="5562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C12EB860-2CAE-3C45-9D26-B7A35412B79B}" type="slidenum">
              <a:rPr kumimoji="1" lang="zh-CN" altLang="en-US" smtClean="0"/>
              <a:t>31</a:t>
            </a:fld>
            <a:endParaRPr kumimoji="1" lang="zh-CN" altLang="en-US"/>
          </a:p>
        </p:txBody>
      </p:sp>
    </p:spTree>
    <p:extLst>
      <p:ext uri="{BB962C8B-B14F-4D97-AF65-F5344CB8AC3E}">
        <p14:creationId xmlns:p14="http://schemas.microsoft.com/office/powerpoint/2010/main" val="309834358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1028700"/>
          </a:xfrm>
        </p:spPr>
        <p:txBody>
          <a:bodyPr/>
          <a:lstStyle/>
          <a:p>
            <a:r>
              <a:rPr kumimoji="1" lang="en-US" altLang="zh-CN" sz="4000" dirty="0" smtClean="0">
                <a:solidFill>
                  <a:srgbClr val="000000"/>
                </a:solidFill>
              </a:rPr>
              <a:t>Differences</a:t>
            </a:r>
            <a:r>
              <a:rPr kumimoji="1" lang="zh-CN" altLang="en-US" sz="4000" dirty="0" smtClean="0">
                <a:solidFill>
                  <a:srgbClr val="000000"/>
                </a:solidFill>
              </a:rPr>
              <a:t> </a:t>
            </a:r>
            <a:r>
              <a:rPr kumimoji="1" lang="en-US" altLang="zh-CN" sz="4000" dirty="0" smtClean="0">
                <a:solidFill>
                  <a:srgbClr val="000000"/>
                </a:solidFill>
              </a:rPr>
              <a:t>of</a:t>
            </a:r>
            <a:r>
              <a:rPr kumimoji="1" lang="zh-CN" altLang="en-US" sz="4000" dirty="0" smtClean="0">
                <a:solidFill>
                  <a:srgbClr val="000000"/>
                </a:solidFill>
              </a:rPr>
              <a:t> </a:t>
            </a:r>
            <a:r>
              <a:rPr kumimoji="1" lang="en-US" altLang="zh-CN" sz="4000" dirty="0" smtClean="0">
                <a:solidFill>
                  <a:srgbClr val="000000"/>
                </a:solidFill>
              </a:rPr>
              <a:t>CC2420</a:t>
            </a:r>
            <a:r>
              <a:rPr kumimoji="1" lang="zh-CN" altLang="en-US" sz="4000" dirty="0" smtClean="0">
                <a:solidFill>
                  <a:srgbClr val="000000"/>
                </a:solidFill>
              </a:rPr>
              <a:t> </a:t>
            </a:r>
            <a:r>
              <a:rPr kumimoji="1" lang="en-US" altLang="zh-CN" sz="4000" dirty="0" smtClean="0">
                <a:solidFill>
                  <a:srgbClr val="000000"/>
                </a:solidFill>
              </a:rPr>
              <a:t>and</a:t>
            </a:r>
            <a:r>
              <a:rPr kumimoji="1" lang="zh-CN" altLang="en-US" sz="4000" dirty="0" smtClean="0">
                <a:solidFill>
                  <a:srgbClr val="000000"/>
                </a:solidFill>
              </a:rPr>
              <a:t> </a:t>
            </a:r>
            <a:r>
              <a:rPr kumimoji="1" lang="en-US" altLang="zh-CN" sz="4000" dirty="0" smtClean="0">
                <a:solidFill>
                  <a:srgbClr val="000000"/>
                </a:solidFill>
              </a:rPr>
              <a:t>CC1000</a:t>
            </a:r>
            <a:endParaRPr kumimoji="1" lang="zh-CN" altLang="en-US" sz="4000" dirty="0">
              <a:solidFill>
                <a:srgbClr val="000000"/>
              </a:solidFill>
            </a:endParaRPr>
          </a:p>
        </p:txBody>
      </p:sp>
      <p:sp>
        <p:nvSpPr>
          <p:cNvPr id="4" name="文本框 3"/>
          <p:cNvSpPr txBox="1"/>
          <p:nvPr/>
        </p:nvSpPr>
        <p:spPr>
          <a:xfrm>
            <a:off x="228600" y="2197100"/>
            <a:ext cx="8674100" cy="2554545"/>
          </a:xfrm>
          <a:prstGeom prst="rect">
            <a:avLst/>
          </a:prstGeom>
          <a:noFill/>
        </p:spPr>
        <p:txBody>
          <a:bodyPr wrap="square" rtlCol="0">
            <a:spAutoFit/>
          </a:bodyPr>
          <a:lstStyle/>
          <a:p>
            <a:r>
              <a:rPr kumimoji="1" lang="en-US" altLang="zh-CN" sz="2000" dirty="0" smtClean="0"/>
              <a:t>First,</a:t>
            </a:r>
            <a:r>
              <a:rPr kumimoji="1" lang="zh-CN" altLang="en-US" sz="2000" dirty="0" smtClean="0"/>
              <a:t> </a:t>
            </a:r>
            <a:r>
              <a:rPr kumimoji="1" lang="en-US" altLang="zh-CN" sz="2000" dirty="0" smtClean="0"/>
              <a:t>CC2420</a:t>
            </a:r>
            <a:r>
              <a:rPr kumimoji="1" lang="zh-CN" altLang="en-US" sz="2000" dirty="0" smtClean="0"/>
              <a:t> </a:t>
            </a:r>
            <a:r>
              <a:rPr kumimoji="1" lang="en-US" altLang="zh-CN" sz="2000" dirty="0" smtClean="0"/>
              <a:t>is</a:t>
            </a:r>
            <a:r>
              <a:rPr kumimoji="1" lang="zh-CN" altLang="en-US" sz="2000" dirty="0" smtClean="0"/>
              <a:t> </a:t>
            </a:r>
            <a:r>
              <a:rPr kumimoji="1" lang="en-US" altLang="zh-CN" sz="2000" dirty="0" smtClean="0"/>
              <a:t>a</a:t>
            </a:r>
            <a:r>
              <a:rPr kumimoji="1" lang="zh-CN" altLang="en-US" sz="2000" dirty="0" smtClean="0"/>
              <a:t> </a:t>
            </a:r>
            <a:r>
              <a:rPr kumimoji="1" lang="en-US" altLang="zh-CN" sz="2000" dirty="0" smtClean="0"/>
              <a:t>packet-level</a:t>
            </a:r>
            <a:r>
              <a:rPr kumimoji="1" lang="zh-CN" altLang="en-US" sz="2000" dirty="0" smtClean="0"/>
              <a:t> </a:t>
            </a:r>
            <a:r>
              <a:rPr kumimoji="1" lang="en-US" altLang="zh-CN" sz="2000" dirty="0" smtClean="0"/>
              <a:t>radio,</a:t>
            </a:r>
            <a:r>
              <a:rPr kumimoji="1" lang="zh-CN" altLang="en-US" sz="2000" dirty="0" smtClean="0"/>
              <a:t> </a:t>
            </a:r>
            <a:r>
              <a:rPr kumimoji="1" lang="en-US" altLang="zh-CN" sz="2000" dirty="0" smtClean="0"/>
              <a:t>and</a:t>
            </a:r>
            <a:r>
              <a:rPr kumimoji="1" lang="zh-CN" altLang="en-US" sz="2000" dirty="0" smtClean="0"/>
              <a:t> </a:t>
            </a:r>
            <a:r>
              <a:rPr kumimoji="1" lang="en-US" altLang="zh-CN" sz="2000" dirty="0" smtClean="0"/>
              <a:t>the</a:t>
            </a:r>
            <a:r>
              <a:rPr kumimoji="1" lang="zh-CN" altLang="en-US" sz="2000" dirty="0" smtClean="0"/>
              <a:t> </a:t>
            </a:r>
            <a:r>
              <a:rPr kumimoji="1" lang="en-US" altLang="zh-CN" sz="2000" dirty="0" smtClean="0"/>
              <a:t>microcontroller</a:t>
            </a:r>
            <a:r>
              <a:rPr kumimoji="1" lang="zh-CN" altLang="en-US" sz="2000" dirty="0" smtClean="0"/>
              <a:t> </a:t>
            </a:r>
            <a:r>
              <a:rPr kumimoji="1" lang="en-US" altLang="zh-CN" sz="2000" dirty="0" smtClean="0"/>
              <a:t>cannot</a:t>
            </a:r>
            <a:r>
              <a:rPr kumimoji="1" lang="zh-CN" altLang="en-US" sz="2000" dirty="0" smtClean="0"/>
              <a:t> </a:t>
            </a:r>
            <a:r>
              <a:rPr kumimoji="1" lang="en-US" altLang="zh-CN" sz="2000" dirty="0" smtClean="0"/>
              <a:t>get</a:t>
            </a:r>
            <a:r>
              <a:rPr kumimoji="1" lang="zh-CN" altLang="en-US" sz="2000" dirty="0" smtClean="0"/>
              <a:t> </a:t>
            </a:r>
            <a:r>
              <a:rPr kumimoji="1" lang="en-US" altLang="zh-CN" sz="2000" dirty="0" smtClean="0"/>
              <a:t>byte-level</a:t>
            </a:r>
            <a:r>
              <a:rPr kumimoji="1" lang="zh-CN" altLang="en-US" sz="2000" dirty="0" smtClean="0"/>
              <a:t> </a:t>
            </a:r>
            <a:r>
              <a:rPr kumimoji="1" lang="en-US" altLang="zh-CN" sz="2000" dirty="0" smtClean="0"/>
              <a:t>access.</a:t>
            </a:r>
          </a:p>
          <a:p>
            <a:r>
              <a:rPr kumimoji="1" lang="en-US" altLang="zh-CN" sz="2000" dirty="0" smtClean="0">
                <a:solidFill>
                  <a:srgbClr val="0000FF"/>
                </a:solidFill>
              </a:rPr>
              <a:t>This</a:t>
            </a:r>
            <a:r>
              <a:rPr kumimoji="1" lang="zh-CN" altLang="en-US" sz="2000" dirty="0" smtClean="0">
                <a:solidFill>
                  <a:srgbClr val="0000FF"/>
                </a:solidFill>
              </a:rPr>
              <a:t> </a:t>
            </a:r>
            <a:r>
              <a:rPr kumimoji="1" lang="en-US" altLang="zh-CN" sz="2000" dirty="0" smtClean="0">
                <a:solidFill>
                  <a:srgbClr val="0000FF"/>
                </a:solidFill>
              </a:rPr>
              <a:t>potentially</a:t>
            </a:r>
            <a:r>
              <a:rPr kumimoji="1" lang="zh-CN" altLang="en-US" sz="2000" dirty="0" smtClean="0">
                <a:solidFill>
                  <a:srgbClr val="0000FF"/>
                </a:solidFill>
              </a:rPr>
              <a:t> </a:t>
            </a:r>
            <a:r>
              <a:rPr kumimoji="1" lang="en-US" altLang="zh-CN" sz="2000" dirty="0" smtClean="0">
                <a:solidFill>
                  <a:srgbClr val="0000FF"/>
                </a:solidFill>
              </a:rPr>
              <a:t>affects</a:t>
            </a:r>
            <a:r>
              <a:rPr kumimoji="1" lang="zh-CN" altLang="en-US" sz="2000" dirty="0" smtClean="0">
                <a:solidFill>
                  <a:srgbClr val="0000FF"/>
                </a:solidFill>
              </a:rPr>
              <a:t> </a:t>
            </a:r>
            <a:r>
              <a:rPr kumimoji="1" lang="en-US" altLang="zh-CN" sz="2000" dirty="0" smtClean="0">
                <a:solidFill>
                  <a:srgbClr val="0000FF"/>
                </a:solidFill>
              </a:rPr>
              <a:t>the</a:t>
            </a:r>
            <a:r>
              <a:rPr kumimoji="1" lang="zh-CN" altLang="en-US" sz="2000" dirty="0" smtClean="0">
                <a:solidFill>
                  <a:srgbClr val="0000FF"/>
                </a:solidFill>
              </a:rPr>
              <a:t> </a:t>
            </a:r>
            <a:r>
              <a:rPr kumimoji="1" lang="en-US" altLang="zh-CN" sz="2000" dirty="0" smtClean="0">
                <a:solidFill>
                  <a:srgbClr val="0000FF"/>
                </a:solidFill>
              </a:rPr>
              <a:t>accuracy</a:t>
            </a:r>
            <a:r>
              <a:rPr kumimoji="1" lang="zh-CN" altLang="en-US" sz="2000" dirty="0" smtClean="0">
                <a:solidFill>
                  <a:srgbClr val="0000FF"/>
                </a:solidFill>
              </a:rPr>
              <a:t> </a:t>
            </a:r>
            <a:r>
              <a:rPr kumimoji="1" lang="en-US" altLang="zh-CN" sz="2000" dirty="0" smtClean="0">
                <a:solidFill>
                  <a:srgbClr val="0000FF"/>
                </a:solidFill>
              </a:rPr>
              <a:t>of</a:t>
            </a:r>
            <a:r>
              <a:rPr kumimoji="1" lang="zh-CN" altLang="en-US" sz="2000" dirty="0" smtClean="0">
                <a:solidFill>
                  <a:srgbClr val="0000FF"/>
                </a:solidFill>
              </a:rPr>
              <a:t> </a:t>
            </a:r>
            <a:r>
              <a:rPr kumimoji="1" lang="en-US" altLang="zh-CN" sz="2000" dirty="0" smtClean="0">
                <a:solidFill>
                  <a:srgbClr val="0000FF"/>
                </a:solidFill>
              </a:rPr>
              <a:t>time</a:t>
            </a:r>
            <a:r>
              <a:rPr kumimoji="1" lang="zh-CN" altLang="en-US" sz="2000" dirty="0" smtClean="0">
                <a:solidFill>
                  <a:srgbClr val="0000FF"/>
                </a:solidFill>
              </a:rPr>
              <a:t> </a:t>
            </a:r>
            <a:r>
              <a:rPr kumimoji="1" lang="en-US" altLang="zh-CN" sz="2000" dirty="0" smtClean="0">
                <a:solidFill>
                  <a:srgbClr val="0000FF"/>
                </a:solidFill>
              </a:rPr>
              <a:t>synchronization.</a:t>
            </a:r>
          </a:p>
          <a:p>
            <a:r>
              <a:rPr kumimoji="1" lang="en-US" altLang="zh-CN" sz="2000" dirty="0" smtClean="0"/>
              <a:t>Second,</a:t>
            </a:r>
            <a:r>
              <a:rPr kumimoji="1" lang="zh-CN" altLang="en-US" sz="2000" dirty="0" smtClean="0"/>
              <a:t> </a:t>
            </a:r>
            <a:r>
              <a:rPr kumimoji="1" lang="en-US" altLang="zh-CN" sz="2000" dirty="0" smtClean="0"/>
              <a:t>the</a:t>
            </a:r>
            <a:r>
              <a:rPr kumimoji="1" lang="zh-CN" altLang="en-US" sz="2000" dirty="0" smtClean="0"/>
              <a:t> </a:t>
            </a:r>
            <a:r>
              <a:rPr kumimoji="1" lang="en-US" altLang="zh-CN" sz="2000" dirty="0" smtClean="0"/>
              <a:t>radio</a:t>
            </a:r>
            <a:r>
              <a:rPr kumimoji="1" lang="zh-CN" altLang="en-US" sz="2000" dirty="0" smtClean="0"/>
              <a:t> </a:t>
            </a:r>
            <a:r>
              <a:rPr kumimoji="1" lang="en-US" altLang="zh-CN" sz="2000" dirty="0" smtClean="0"/>
              <a:t>automatically</a:t>
            </a:r>
            <a:r>
              <a:rPr kumimoji="1" lang="zh-CN" altLang="en-US" sz="2000" dirty="0" smtClean="0"/>
              <a:t> </a:t>
            </a:r>
            <a:r>
              <a:rPr kumimoji="1" lang="en-US" altLang="zh-CN" sz="2000" dirty="0" smtClean="0"/>
              <a:t>generates</a:t>
            </a:r>
            <a:r>
              <a:rPr kumimoji="1" lang="zh-CN" altLang="en-US" sz="2000" dirty="0" smtClean="0"/>
              <a:t> </a:t>
            </a:r>
            <a:r>
              <a:rPr kumimoji="1" lang="en-US" altLang="zh-CN" sz="2000" dirty="0" smtClean="0"/>
              <a:t>a</a:t>
            </a:r>
            <a:r>
              <a:rPr kumimoji="1" lang="zh-CN" altLang="en-US" sz="2000" dirty="0" smtClean="0"/>
              <a:t> </a:t>
            </a:r>
            <a:r>
              <a:rPr kumimoji="1" lang="en-US" altLang="zh-CN" sz="2000" dirty="0" smtClean="0"/>
              <a:t>preamble</a:t>
            </a:r>
            <a:r>
              <a:rPr kumimoji="1" lang="zh-CN" altLang="en-US" sz="2000" dirty="0" smtClean="0"/>
              <a:t> </a:t>
            </a:r>
            <a:r>
              <a:rPr kumimoji="1" lang="en-US" altLang="zh-CN" sz="2000" dirty="0" smtClean="0"/>
              <a:t>for</a:t>
            </a:r>
            <a:r>
              <a:rPr kumimoji="1" lang="zh-CN" altLang="en-US" sz="2000" dirty="0" smtClean="0"/>
              <a:t> </a:t>
            </a:r>
            <a:r>
              <a:rPr kumimoji="1" lang="en-US" altLang="zh-CN" sz="2000" dirty="0" smtClean="0"/>
              <a:t>each</a:t>
            </a:r>
            <a:r>
              <a:rPr kumimoji="1" lang="zh-CN" altLang="en-US" sz="2000" dirty="0" smtClean="0"/>
              <a:t> </a:t>
            </a:r>
            <a:r>
              <a:rPr kumimoji="1" lang="en-US" altLang="zh-CN" sz="2000" dirty="0" smtClean="0"/>
              <a:t>packet</a:t>
            </a:r>
            <a:r>
              <a:rPr kumimoji="1" lang="zh-CN" altLang="en-US" sz="2000" dirty="0" smtClean="0"/>
              <a:t> </a:t>
            </a:r>
            <a:r>
              <a:rPr kumimoji="1" lang="en-US" altLang="zh-CN" sz="2000" dirty="0" smtClean="0"/>
              <a:t>to</a:t>
            </a:r>
            <a:r>
              <a:rPr kumimoji="1" lang="zh-CN" altLang="en-US" sz="2000" dirty="0" smtClean="0"/>
              <a:t> </a:t>
            </a:r>
            <a:r>
              <a:rPr kumimoji="1" lang="en-US" altLang="zh-CN" sz="2000" dirty="0" smtClean="0"/>
              <a:t>comply</a:t>
            </a:r>
            <a:r>
              <a:rPr kumimoji="1" lang="zh-CN" altLang="en-US" sz="2000" dirty="0" smtClean="0"/>
              <a:t> </a:t>
            </a:r>
            <a:r>
              <a:rPr kumimoji="1" lang="en-US" altLang="zh-CN" sz="2000" dirty="0" smtClean="0"/>
              <a:t>with</a:t>
            </a:r>
            <a:r>
              <a:rPr kumimoji="1" lang="zh-CN" altLang="en-US" sz="2000" dirty="0" smtClean="0"/>
              <a:t> </a:t>
            </a:r>
            <a:r>
              <a:rPr kumimoji="1" lang="en-US" altLang="zh-CN" sz="2000" dirty="0" smtClean="0"/>
              <a:t>802.15.4</a:t>
            </a:r>
            <a:r>
              <a:rPr kumimoji="1" lang="zh-CN" altLang="en-US" sz="2000" dirty="0" smtClean="0"/>
              <a:t> </a:t>
            </a:r>
            <a:r>
              <a:rPr kumimoji="1" lang="en-US" altLang="zh-CN" sz="2000" dirty="0" smtClean="0"/>
              <a:t>standard.</a:t>
            </a:r>
          </a:p>
          <a:p>
            <a:r>
              <a:rPr kumimoji="1" lang="en-US" altLang="zh-CN" sz="2000" dirty="0" smtClean="0">
                <a:solidFill>
                  <a:srgbClr val="0000FF"/>
                </a:solidFill>
              </a:rPr>
              <a:t>It</a:t>
            </a:r>
            <a:r>
              <a:rPr kumimoji="1" lang="zh-CN" altLang="en-US" sz="2000" dirty="0" smtClean="0">
                <a:solidFill>
                  <a:srgbClr val="0000FF"/>
                </a:solidFill>
              </a:rPr>
              <a:t> </a:t>
            </a:r>
            <a:r>
              <a:rPr kumimoji="1" lang="en-US" altLang="zh-CN" sz="2000" dirty="0" smtClean="0">
                <a:solidFill>
                  <a:srgbClr val="0000FF"/>
                </a:solidFill>
              </a:rPr>
              <a:t>limits</a:t>
            </a:r>
            <a:r>
              <a:rPr kumimoji="1" lang="zh-CN" altLang="en-US" sz="2000" dirty="0" smtClean="0">
                <a:solidFill>
                  <a:srgbClr val="0000FF"/>
                </a:solidFill>
              </a:rPr>
              <a:t> </a:t>
            </a:r>
            <a:r>
              <a:rPr kumimoji="1" lang="en-US" altLang="zh-CN" sz="2000" dirty="0" smtClean="0">
                <a:solidFill>
                  <a:srgbClr val="0000FF"/>
                </a:solidFill>
              </a:rPr>
              <a:t>the</a:t>
            </a:r>
            <a:r>
              <a:rPr kumimoji="1" lang="zh-CN" altLang="en-US" sz="2000" dirty="0" smtClean="0">
                <a:solidFill>
                  <a:srgbClr val="0000FF"/>
                </a:solidFill>
              </a:rPr>
              <a:t> </a:t>
            </a:r>
            <a:r>
              <a:rPr kumimoji="1" lang="en-US" altLang="zh-CN" sz="2000" dirty="0" smtClean="0">
                <a:solidFill>
                  <a:srgbClr val="0000FF"/>
                </a:solidFill>
              </a:rPr>
              <a:t>preamble</a:t>
            </a:r>
            <a:r>
              <a:rPr kumimoji="1" lang="zh-CN" altLang="en-US" sz="2000" dirty="0" smtClean="0">
                <a:solidFill>
                  <a:srgbClr val="0000FF"/>
                </a:solidFill>
              </a:rPr>
              <a:t> </a:t>
            </a:r>
            <a:r>
              <a:rPr kumimoji="1" lang="en-US" altLang="zh-CN" sz="2000" dirty="0" smtClean="0">
                <a:solidFill>
                  <a:srgbClr val="0000FF"/>
                </a:solidFill>
              </a:rPr>
              <a:t>length</a:t>
            </a:r>
            <a:r>
              <a:rPr kumimoji="1" lang="zh-CN" altLang="en-US" sz="2000" dirty="0" smtClean="0">
                <a:solidFill>
                  <a:srgbClr val="0000FF"/>
                </a:solidFill>
              </a:rPr>
              <a:t> </a:t>
            </a:r>
            <a:r>
              <a:rPr kumimoji="1" lang="en-US" altLang="zh-CN" sz="2000" dirty="0" smtClean="0">
                <a:solidFill>
                  <a:srgbClr val="0000FF"/>
                </a:solidFill>
              </a:rPr>
              <a:t>to</a:t>
            </a:r>
            <a:r>
              <a:rPr kumimoji="1" lang="zh-CN" altLang="en-US" sz="2000" dirty="0" smtClean="0">
                <a:solidFill>
                  <a:srgbClr val="0000FF"/>
                </a:solidFill>
              </a:rPr>
              <a:t> </a:t>
            </a:r>
            <a:r>
              <a:rPr kumimoji="1" lang="en-US" altLang="zh-CN" sz="2000" dirty="0" smtClean="0">
                <a:solidFill>
                  <a:srgbClr val="0000FF"/>
                </a:solidFill>
              </a:rPr>
              <a:t>16</a:t>
            </a:r>
            <a:r>
              <a:rPr kumimoji="1" lang="zh-CN" altLang="en-US" sz="2000" dirty="0" smtClean="0">
                <a:solidFill>
                  <a:srgbClr val="0000FF"/>
                </a:solidFill>
              </a:rPr>
              <a:t> </a:t>
            </a:r>
            <a:r>
              <a:rPr kumimoji="1" lang="en-US" altLang="zh-CN" sz="2000" dirty="0" smtClean="0">
                <a:solidFill>
                  <a:srgbClr val="0000FF"/>
                </a:solidFill>
              </a:rPr>
              <a:t>bytes</a:t>
            </a:r>
            <a:r>
              <a:rPr kumimoji="1" lang="zh-CN" altLang="en-US" sz="2000" dirty="0" smtClean="0">
                <a:solidFill>
                  <a:srgbClr val="0000FF"/>
                </a:solidFill>
              </a:rPr>
              <a:t> </a:t>
            </a:r>
            <a:r>
              <a:rPr kumimoji="1" lang="en-US" altLang="zh-CN" sz="2000" dirty="0" smtClean="0">
                <a:solidFill>
                  <a:srgbClr val="0000FF"/>
                </a:solidFill>
              </a:rPr>
              <a:t>with</a:t>
            </a:r>
            <a:r>
              <a:rPr kumimoji="1" lang="zh-CN" altLang="en-US" sz="2000" dirty="0" smtClean="0">
                <a:solidFill>
                  <a:srgbClr val="0000FF"/>
                </a:solidFill>
              </a:rPr>
              <a:t> </a:t>
            </a:r>
            <a:r>
              <a:rPr kumimoji="1" lang="en-US" altLang="zh-CN" sz="2000" dirty="0" smtClean="0">
                <a:solidFill>
                  <a:srgbClr val="0000FF"/>
                </a:solidFill>
              </a:rPr>
              <a:t>a</a:t>
            </a:r>
            <a:r>
              <a:rPr kumimoji="1" lang="zh-CN" altLang="en-US" sz="2000" dirty="0" smtClean="0">
                <a:solidFill>
                  <a:srgbClr val="0000FF"/>
                </a:solidFill>
              </a:rPr>
              <a:t> </a:t>
            </a:r>
            <a:r>
              <a:rPr kumimoji="1" lang="en-US" altLang="zh-CN" sz="2000" dirty="0" smtClean="0">
                <a:solidFill>
                  <a:srgbClr val="0000FF"/>
                </a:solidFill>
              </a:rPr>
              <a:t>fault</a:t>
            </a:r>
            <a:r>
              <a:rPr kumimoji="1" lang="zh-CN" altLang="en-US" sz="2000" dirty="0" smtClean="0">
                <a:solidFill>
                  <a:srgbClr val="0000FF"/>
                </a:solidFill>
              </a:rPr>
              <a:t> </a:t>
            </a:r>
            <a:r>
              <a:rPr kumimoji="1" lang="en-US" altLang="zh-CN" sz="2000" dirty="0" smtClean="0">
                <a:solidFill>
                  <a:srgbClr val="0000FF"/>
                </a:solidFill>
              </a:rPr>
              <a:t>length</a:t>
            </a:r>
            <a:r>
              <a:rPr kumimoji="1" lang="zh-CN" altLang="en-US" sz="2000" dirty="0" smtClean="0">
                <a:solidFill>
                  <a:srgbClr val="0000FF"/>
                </a:solidFill>
              </a:rPr>
              <a:t> </a:t>
            </a:r>
            <a:r>
              <a:rPr kumimoji="1" lang="en-US" altLang="zh-CN" sz="2000" dirty="0" smtClean="0">
                <a:solidFill>
                  <a:srgbClr val="0000FF"/>
                </a:solidFill>
              </a:rPr>
              <a:t>of</a:t>
            </a:r>
            <a:r>
              <a:rPr kumimoji="1" lang="zh-CN" altLang="en-US" sz="2000" dirty="0" smtClean="0">
                <a:solidFill>
                  <a:srgbClr val="0000FF"/>
                </a:solidFill>
              </a:rPr>
              <a:t> </a:t>
            </a:r>
            <a:r>
              <a:rPr kumimoji="1" lang="en-US" altLang="zh-CN" sz="2000" dirty="0" smtClean="0">
                <a:solidFill>
                  <a:srgbClr val="0000FF"/>
                </a:solidFill>
              </a:rPr>
              <a:t>4</a:t>
            </a:r>
            <a:r>
              <a:rPr kumimoji="1" lang="zh-CN" altLang="en-US" sz="2000" dirty="0" smtClean="0">
                <a:solidFill>
                  <a:srgbClr val="0000FF"/>
                </a:solidFill>
              </a:rPr>
              <a:t> </a:t>
            </a:r>
            <a:r>
              <a:rPr kumimoji="1" lang="en-US" altLang="zh-CN" sz="2000" dirty="0" smtClean="0">
                <a:solidFill>
                  <a:srgbClr val="0000FF"/>
                </a:solidFill>
              </a:rPr>
              <a:t>bytes.</a:t>
            </a:r>
            <a:r>
              <a:rPr kumimoji="1" lang="zh-CN" altLang="en-US" sz="2000" dirty="0" smtClean="0">
                <a:solidFill>
                  <a:srgbClr val="0000FF"/>
                </a:solidFill>
              </a:rPr>
              <a:t> </a:t>
            </a:r>
            <a:r>
              <a:rPr kumimoji="1" lang="en-US" altLang="zh-CN" sz="2000" dirty="0" smtClean="0">
                <a:solidFill>
                  <a:srgbClr val="0000FF"/>
                </a:solidFill>
              </a:rPr>
              <a:t>This</a:t>
            </a:r>
            <a:r>
              <a:rPr kumimoji="1" lang="zh-CN" altLang="en-US" sz="2000" dirty="0" smtClean="0">
                <a:solidFill>
                  <a:srgbClr val="0000FF"/>
                </a:solidFill>
              </a:rPr>
              <a:t> </a:t>
            </a:r>
            <a:r>
              <a:rPr kumimoji="1" lang="en-US" altLang="zh-CN" sz="2000" dirty="0" smtClean="0">
                <a:solidFill>
                  <a:srgbClr val="0000FF"/>
                </a:solidFill>
              </a:rPr>
              <a:t>is</a:t>
            </a:r>
            <a:r>
              <a:rPr kumimoji="1" lang="zh-CN" altLang="en-US" sz="2000" dirty="0" smtClean="0">
                <a:solidFill>
                  <a:srgbClr val="0000FF"/>
                </a:solidFill>
              </a:rPr>
              <a:t> </a:t>
            </a:r>
            <a:r>
              <a:rPr kumimoji="1" lang="en-US" altLang="zh-CN" sz="2000" dirty="0" smtClean="0">
                <a:solidFill>
                  <a:srgbClr val="0000FF"/>
                </a:solidFill>
              </a:rPr>
              <a:t>a</a:t>
            </a:r>
            <a:r>
              <a:rPr kumimoji="1" lang="zh-CN" altLang="en-US" sz="2000" dirty="0" smtClean="0">
                <a:solidFill>
                  <a:srgbClr val="0000FF"/>
                </a:solidFill>
              </a:rPr>
              <a:t> </a:t>
            </a:r>
            <a:r>
              <a:rPr kumimoji="1" lang="en-US" altLang="zh-CN" sz="2000" dirty="0" smtClean="0">
                <a:solidFill>
                  <a:srgbClr val="0000FF"/>
                </a:solidFill>
              </a:rPr>
              <a:t>strong</a:t>
            </a:r>
            <a:r>
              <a:rPr kumimoji="1" lang="zh-CN" altLang="en-US" sz="2000" dirty="0" smtClean="0">
                <a:solidFill>
                  <a:srgbClr val="0000FF"/>
                </a:solidFill>
              </a:rPr>
              <a:t> </a:t>
            </a:r>
            <a:r>
              <a:rPr kumimoji="1" lang="en-US" altLang="zh-CN" sz="2000" dirty="0" smtClean="0">
                <a:solidFill>
                  <a:srgbClr val="0000FF"/>
                </a:solidFill>
              </a:rPr>
              <a:t>challenge</a:t>
            </a:r>
            <a:r>
              <a:rPr kumimoji="1" lang="zh-CN" altLang="en-US" sz="2000" dirty="0" smtClean="0">
                <a:solidFill>
                  <a:srgbClr val="0000FF"/>
                </a:solidFill>
              </a:rPr>
              <a:t> </a:t>
            </a:r>
            <a:r>
              <a:rPr kumimoji="1" lang="en-US" altLang="zh-CN" sz="2000" dirty="0" smtClean="0">
                <a:solidFill>
                  <a:srgbClr val="0000FF"/>
                </a:solidFill>
              </a:rPr>
              <a:t>to</a:t>
            </a:r>
            <a:r>
              <a:rPr kumimoji="1" lang="zh-CN" altLang="en-US" sz="2000" dirty="0" smtClean="0">
                <a:solidFill>
                  <a:srgbClr val="0000FF"/>
                </a:solidFill>
              </a:rPr>
              <a:t> </a:t>
            </a:r>
            <a:r>
              <a:rPr kumimoji="1" lang="en-US" altLang="zh-CN" sz="2000" dirty="0" smtClean="0">
                <a:solidFill>
                  <a:srgbClr val="0000FF"/>
                </a:solidFill>
              </a:rPr>
              <a:t>implement</a:t>
            </a:r>
            <a:r>
              <a:rPr kumimoji="1" lang="zh-CN" altLang="en-US" sz="2000" dirty="0" smtClean="0">
                <a:solidFill>
                  <a:srgbClr val="0000FF"/>
                </a:solidFill>
              </a:rPr>
              <a:t> </a:t>
            </a:r>
            <a:r>
              <a:rPr kumimoji="1" lang="en-US" altLang="zh-CN" sz="2000" dirty="0" smtClean="0">
                <a:solidFill>
                  <a:srgbClr val="0000FF"/>
                </a:solidFill>
              </a:rPr>
              <a:t>the</a:t>
            </a:r>
            <a:r>
              <a:rPr kumimoji="1" lang="zh-CN" altLang="en-US" sz="2000" dirty="0" smtClean="0">
                <a:solidFill>
                  <a:srgbClr val="0000FF"/>
                </a:solidFill>
              </a:rPr>
              <a:t> </a:t>
            </a:r>
            <a:r>
              <a:rPr kumimoji="1" lang="en-US" altLang="zh-CN" sz="2000" dirty="0" smtClean="0">
                <a:solidFill>
                  <a:srgbClr val="0000FF"/>
                </a:solidFill>
              </a:rPr>
              <a:t>long</a:t>
            </a:r>
            <a:r>
              <a:rPr kumimoji="1" lang="zh-CN" altLang="en-US" sz="2000" dirty="0" smtClean="0">
                <a:solidFill>
                  <a:srgbClr val="0000FF"/>
                </a:solidFill>
              </a:rPr>
              <a:t> </a:t>
            </a:r>
            <a:r>
              <a:rPr kumimoji="1" lang="en-US" altLang="zh-CN" sz="2000" dirty="0" smtClean="0">
                <a:solidFill>
                  <a:srgbClr val="0000FF"/>
                </a:solidFill>
              </a:rPr>
              <a:t>LPL</a:t>
            </a:r>
            <a:r>
              <a:rPr kumimoji="1" lang="zh-CN" altLang="en-US" sz="2000" dirty="0" smtClean="0">
                <a:solidFill>
                  <a:srgbClr val="0000FF"/>
                </a:solidFill>
              </a:rPr>
              <a:t> </a:t>
            </a:r>
            <a:r>
              <a:rPr kumimoji="1" lang="en-US" altLang="zh-CN" sz="2000" dirty="0" smtClean="0">
                <a:solidFill>
                  <a:srgbClr val="0000FF"/>
                </a:solidFill>
              </a:rPr>
              <a:t>preambles,</a:t>
            </a:r>
            <a:r>
              <a:rPr kumimoji="1" lang="zh-CN" altLang="en-US" sz="2000" dirty="0" smtClean="0">
                <a:solidFill>
                  <a:srgbClr val="0000FF"/>
                </a:solidFill>
              </a:rPr>
              <a:t> </a:t>
            </a:r>
            <a:r>
              <a:rPr kumimoji="1" lang="en-US" altLang="zh-CN" sz="2000" dirty="0" smtClean="0">
                <a:solidFill>
                  <a:srgbClr val="0000FF"/>
                </a:solidFill>
              </a:rPr>
              <a:t>and</a:t>
            </a:r>
            <a:r>
              <a:rPr kumimoji="1" lang="zh-CN" altLang="en-US" sz="2000" dirty="0" smtClean="0">
                <a:solidFill>
                  <a:srgbClr val="0000FF"/>
                </a:solidFill>
              </a:rPr>
              <a:t> </a:t>
            </a:r>
            <a:r>
              <a:rPr kumimoji="1" lang="en-US" altLang="zh-CN" sz="2000" dirty="0" smtClean="0">
                <a:solidFill>
                  <a:srgbClr val="0000FF"/>
                </a:solidFill>
              </a:rPr>
              <a:t>also</a:t>
            </a:r>
            <a:r>
              <a:rPr kumimoji="1" lang="zh-CN" altLang="en-US" sz="2000" dirty="0" smtClean="0">
                <a:solidFill>
                  <a:srgbClr val="0000FF"/>
                </a:solidFill>
              </a:rPr>
              <a:t> </a:t>
            </a:r>
            <a:r>
              <a:rPr kumimoji="1" lang="en-US" altLang="zh-CN" sz="2000" dirty="0" smtClean="0">
                <a:solidFill>
                  <a:srgbClr val="0000FF"/>
                </a:solidFill>
              </a:rPr>
              <a:t>forces</a:t>
            </a:r>
            <a:r>
              <a:rPr kumimoji="1" lang="zh-CN" altLang="en-US" sz="2000" dirty="0" smtClean="0">
                <a:solidFill>
                  <a:srgbClr val="0000FF"/>
                </a:solidFill>
              </a:rPr>
              <a:t> </a:t>
            </a:r>
            <a:r>
              <a:rPr kumimoji="1" lang="en-US" altLang="zh-CN" sz="2000" dirty="0" smtClean="0">
                <a:solidFill>
                  <a:srgbClr val="0000FF"/>
                </a:solidFill>
              </a:rPr>
              <a:t>SCP</a:t>
            </a:r>
            <a:r>
              <a:rPr kumimoji="1" lang="zh-CN" altLang="en-US" sz="2000" dirty="0" smtClean="0">
                <a:solidFill>
                  <a:srgbClr val="0000FF"/>
                </a:solidFill>
              </a:rPr>
              <a:t> </a:t>
            </a:r>
            <a:r>
              <a:rPr kumimoji="1" lang="en-US" altLang="zh-CN" sz="2000" dirty="0" smtClean="0">
                <a:solidFill>
                  <a:srgbClr val="0000FF"/>
                </a:solidFill>
              </a:rPr>
              <a:t>to</a:t>
            </a:r>
            <a:r>
              <a:rPr kumimoji="1" lang="zh-CN" altLang="en-US" sz="2000" dirty="0" smtClean="0">
                <a:solidFill>
                  <a:srgbClr val="0000FF"/>
                </a:solidFill>
              </a:rPr>
              <a:t> </a:t>
            </a:r>
            <a:r>
              <a:rPr kumimoji="1" lang="en-US" altLang="zh-CN" sz="2000" dirty="0" smtClean="0">
                <a:solidFill>
                  <a:srgbClr val="0000FF"/>
                </a:solidFill>
              </a:rPr>
              <a:t>use</a:t>
            </a:r>
            <a:r>
              <a:rPr kumimoji="1" lang="zh-CN" altLang="en-US" sz="2000" dirty="0" smtClean="0">
                <a:solidFill>
                  <a:srgbClr val="0000FF"/>
                </a:solidFill>
              </a:rPr>
              <a:t> </a:t>
            </a:r>
            <a:r>
              <a:rPr kumimoji="1" lang="en-US" altLang="zh-CN" sz="2000" dirty="0" smtClean="0">
                <a:solidFill>
                  <a:srgbClr val="0000FF"/>
                </a:solidFill>
              </a:rPr>
              <a:t>a</a:t>
            </a:r>
            <a:r>
              <a:rPr kumimoji="1" lang="zh-CN" altLang="en-US" sz="2000" dirty="0" smtClean="0">
                <a:solidFill>
                  <a:srgbClr val="0000FF"/>
                </a:solidFill>
              </a:rPr>
              <a:t> </a:t>
            </a:r>
            <a:r>
              <a:rPr kumimoji="1" lang="en-US" altLang="zh-CN" sz="2000" dirty="0" smtClean="0">
                <a:solidFill>
                  <a:srgbClr val="0000FF"/>
                </a:solidFill>
              </a:rPr>
              <a:t>normal</a:t>
            </a:r>
            <a:r>
              <a:rPr kumimoji="1" lang="zh-CN" altLang="en-US" sz="2000" dirty="0" smtClean="0">
                <a:solidFill>
                  <a:srgbClr val="0000FF"/>
                </a:solidFill>
              </a:rPr>
              <a:t> </a:t>
            </a:r>
            <a:r>
              <a:rPr kumimoji="1" lang="en-US" altLang="zh-CN" sz="2000" dirty="0" smtClean="0">
                <a:solidFill>
                  <a:srgbClr val="0000FF"/>
                </a:solidFill>
              </a:rPr>
              <a:t>packet</a:t>
            </a:r>
            <a:r>
              <a:rPr kumimoji="1" lang="zh-CN" altLang="en-US" sz="2000" dirty="0" smtClean="0">
                <a:solidFill>
                  <a:srgbClr val="0000FF"/>
                </a:solidFill>
              </a:rPr>
              <a:t> </a:t>
            </a:r>
            <a:r>
              <a:rPr kumimoji="1" lang="en-US" altLang="zh-CN" sz="2000" dirty="0" smtClean="0">
                <a:solidFill>
                  <a:srgbClr val="0000FF"/>
                </a:solidFill>
              </a:rPr>
              <a:t>as</a:t>
            </a:r>
            <a:r>
              <a:rPr kumimoji="1" lang="zh-CN" altLang="en-US" sz="2000" dirty="0" smtClean="0">
                <a:solidFill>
                  <a:srgbClr val="0000FF"/>
                </a:solidFill>
              </a:rPr>
              <a:t> </a:t>
            </a:r>
            <a:r>
              <a:rPr kumimoji="1" lang="en-US" altLang="zh-CN" sz="2000" dirty="0" smtClean="0">
                <a:solidFill>
                  <a:srgbClr val="0000FF"/>
                </a:solidFill>
              </a:rPr>
              <a:t>the</a:t>
            </a:r>
            <a:r>
              <a:rPr kumimoji="1" lang="zh-CN" altLang="en-US" sz="2000" dirty="0" smtClean="0">
                <a:solidFill>
                  <a:srgbClr val="0000FF"/>
                </a:solidFill>
              </a:rPr>
              <a:t> </a:t>
            </a:r>
            <a:r>
              <a:rPr kumimoji="1" lang="en-US" altLang="zh-CN" sz="2000" dirty="0" smtClean="0">
                <a:solidFill>
                  <a:srgbClr val="0000FF"/>
                </a:solidFill>
              </a:rPr>
              <a:t>wakeup</a:t>
            </a:r>
            <a:r>
              <a:rPr kumimoji="1" lang="zh-CN" altLang="en-US" sz="2000" dirty="0" smtClean="0">
                <a:solidFill>
                  <a:srgbClr val="0000FF"/>
                </a:solidFill>
              </a:rPr>
              <a:t> </a:t>
            </a:r>
            <a:r>
              <a:rPr kumimoji="1" lang="en-US" altLang="zh-CN" sz="2000" dirty="0" smtClean="0">
                <a:solidFill>
                  <a:srgbClr val="0000FF"/>
                </a:solidFill>
              </a:rPr>
              <a:t>tone.</a:t>
            </a:r>
            <a:endParaRPr kumimoji="1" lang="zh-CN" altLang="en-US" sz="2000" dirty="0">
              <a:solidFill>
                <a:srgbClr val="0000FF"/>
              </a:solidFill>
            </a:endParaRPr>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32</a:t>
            </a:fld>
            <a:endParaRPr kumimoji="1" lang="zh-CN" altLang="en-US"/>
          </a:p>
        </p:txBody>
      </p:sp>
    </p:spTree>
    <p:extLst>
      <p:ext uri="{BB962C8B-B14F-4D97-AF65-F5344CB8AC3E}">
        <p14:creationId xmlns:p14="http://schemas.microsoft.com/office/powerpoint/2010/main" val="140556596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03300"/>
          </a:xfrm>
        </p:spPr>
        <p:txBody>
          <a:bodyPr/>
          <a:lstStyle/>
          <a:p>
            <a:r>
              <a:rPr kumimoji="1" lang="en-US" altLang="zh-CN" dirty="0" smtClean="0">
                <a:solidFill>
                  <a:schemeClr val="tx1"/>
                </a:solidFill>
              </a:rPr>
              <a:t>Outline</a:t>
            </a:r>
            <a:endParaRPr kumimoji="1" lang="zh-CN" altLang="en-US" dirty="0">
              <a:solidFill>
                <a:schemeClr val="tx1"/>
              </a:solidFill>
            </a:endParaRPr>
          </a:p>
        </p:txBody>
      </p:sp>
      <p:sp>
        <p:nvSpPr>
          <p:cNvPr id="3" name="副标题 2"/>
          <p:cNvSpPr>
            <a:spLocks noGrp="1"/>
          </p:cNvSpPr>
          <p:nvPr>
            <p:ph type="subTitle" idx="1"/>
          </p:nvPr>
        </p:nvSpPr>
        <p:spPr>
          <a:xfrm>
            <a:off x="1371600" y="1384300"/>
            <a:ext cx="6400800" cy="1752600"/>
          </a:xfrm>
        </p:spPr>
        <p:txBody>
          <a:bodyPr/>
          <a:lstStyle/>
          <a:p>
            <a:pPr marL="514350" indent="-514350" algn="just">
              <a:lnSpc>
                <a:spcPct val="150000"/>
              </a:lnSpc>
              <a:buAutoNum type="arabicPeriod"/>
            </a:pPr>
            <a:r>
              <a:rPr kumimoji="1" lang="en-US" altLang="zh-CN" dirty="0">
                <a:solidFill>
                  <a:schemeClr val="bg2"/>
                </a:solidFill>
              </a:rPr>
              <a:t>Introduction</a:t>
            </a:r>
          </a:p>
          <a:p>
            <a:pPr marL="514350" indent="-514350" algn="just">
              <a:lnSpc>
                <a:spcPct val="150000"/>
              </a:lnSpc>
              <a:buAutoNum type="arabicPeriod"/>
            </a:pPr>
            <a:r>
              <a:rPr kumimoji="1" lang="en-US" altLang="zh-CN" dirty="0">
                <a:solidFill>
                  <a:schemeClr val="bg2"/>
                </a:solidFill>
              </a:rPr>
              <a:t>Design</a:t>
            </a:r>
            <a:r>
              <a:rPr kumimoji="1" lang="zh-CN" altLang="en-US" dirty="0">
                <a:solidFill>
                  <a:schemeClr val="bg2"/>
                </a:solidFill>
              </a:rPr>
              <a:t> </a:t>
            </a:r>
            <a:r>
              <a:rPr kumimoji="1" lang="en-US" altLang="zh-CN" dirty="0">
                <a:solidFill>
                  <a:schemeClr val="bg2"/>
                </a:solidFill>
              </a:rPr>
              <a:t>of</a:t>
            </a:r>
            <a:r>
              <a:rPr kumimoji="1" lang="zh-CN" altLang="en-US" dirty="0">
                <a:solidFill>
                  <a:schemeClr val="bg2"/>
                </a:solidFill>
              </a:rPr>
              <a:t> </a:t>
            </a:r>
            <a:r>
              <a:rPr kumimoji="1" lang="en-US" altLang="zh-CN" dirty="0">
                <a:solidFill>
                  <a:schemeClr val="bg2"/>
                </a:solidFill>
              </a:rPr>
              <a:t>SCP-MAC</a:t>
            </a:r>
          </a:p>
          <a:p>
            <a:pPr marL="514350" indent="-514350" algn="just">
              <a:lnSpc>
                <a:spcPct val="150000"/>
              </a:lnSpc>
              <a:buAutoNum type="arabicPeriod"/>
            </a:pPr>
            <a:r>
              <a:rPr kumimoji="1" lang="en-US" altLang="zh-CN" dirty="0">
                <a:solidFill>
                  <a:schemeClr val="bg2"/>
                </a:solidFill>
              </a:rPr>
              <a:t>Performance</a:t>
            </a:r>
          </a:p>
          <a:p>
            <a:pPr marL="514350" indent="-514350" algn="just">
              <a:lnSpc>
                <a:spcPct val="150000"/>
              </a:lnSpc>
              <a:buAutoNum type="arabicPeriod"/>
            </a:pPr>
            <a:r>
              <a:rPr kumimoji="1" lang="en-US" altLang="zh-CN" dirty="0">
                <a:solidFill>
                  <a:schemeClr val="bg2"/>
                </a:solidFill>
              </a:rPr>
              <a:t>Protocol</a:t>
            </a:r>
            <a:r>
              <a:rPr kumimoji="1" lang="zh-CN" altLang="en-US" dirty="0">
                <a:solidFill>
                  <a:schemeClr val="bg2"/>
                </a:solidFill>
              </a:rPr>
              <a:t> </a:t>
            </a:r>
            <a:r>
              <a:rPr kumimoji="1" lang="en-US" altLang="zh-CN" dirty="0">
                <a:solidFill>
                  <a:schemeClr val="bg2"/>
                </a:solidFill>
              </a:rPr>
              <a:t>Implementation</a:t>
            </a:r>
          </a:p>
          <a:p>
            <a:pPr marL="514350" indent="-514350" algn="just">
              <a:lnSpc>
                <a:spcPct val="150000"/>
              </a:lnSpc>
              <a:buAutoNum type="arabicPeriod"/>
            </a:pPr>
            <a:r>
              <a:rPr kumimoji="1" lang="en-US" altLang="zh-CN" dirty="0">
                <a:solidFill>
                  <a:schemeClr val="tx1"/>
                </a:solidFill>
              </a:rPr>
              <a:t>Experimental</a:t>
            </a:r>
            <a:r>
              <a:rPr kumimoji="1" lang="zh-CN" altLang="en-US" dirty="0">
                <a:solidFill>
                  <a:schemeClr val="tx1"/>
                </a:solidFill>
              </a:rPr>
              <a:t> </a:t>
            </a:r>
            <a:r>
              <a:rPr kumimoji="1" lang="en-US" altLang="zh-CN" dirty="0">
                <a:solidFill>
                  <a:schemeClr val="tx1"/>
                </a:solidFill>
              </a:rPr>
              <a:t>Evaluation</a:t>
            </a:r>
          </a:p>
          <a:p>
            <a:pPr marL="514350" indent="-514350" algn="just">
              <a:lnSpc>
                <a:spcPct val="150000"/>
              </a:lnSpc>
              <a:buAutoNum type="arabicPeriod"/>
            </a:pPr>
            <a:r>
              <a:rPr kumimoji="1" lang="en-US" altLang="zh-CN" dirty="0" smtClean="0">
                <a:solidFill>
                  <a:schemeClr val="bg2"/>
                </a:solidFill>
              </a:rPr>
              <a:t>Conclusion</a:t>
            </a:r>
            <a:endParaRPr kumimoji="1" lang="en-US" altLang="zh-CN" dirty="0">
              <a:solidFill>
                <a:schemeClr val="bg2"/>
              </a:solidFill>
            </a:endParaRPr>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33</a:t>
            </a:fld>
            <a:endParaRPr kumimoji="1" lang="zh-CN" altLang="en-US"/>
          </a:p>
        </p:txBody>
      </p:sp>
    </p:spTree>
    <p:extLst>
      <p:ext uri="{BB962C8B-B14F-4D97-AF65-F5344CB8AC3E}">
        <p14:creationId xmlns:p14="http://schemas.microsoft.com/office/powerpoint/2010/main" val="38908682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1028700"/>
          </a:xfrm>
        </p:spPr>
        <p:txBody>
          <a:bodyPr/>
          <a:lstStyle/>
          <a:p>
            <a:r>
              <a:rPr kumimoji="1" lang="en-US" altLang="zh-CN" dirty="0" smtClean="0">
                <a:solidFill>
                  <a:srgbClr val="000000"/>
                </a:solidFill>
              </a:rPr>
              <a:t>Experimental Evaluation</a:t>
            </a:r>
            <a:endParaRPr kumimoji="1" lang="zh-CN" altLang="en-US" dirty="0">
              <a:solidFill>
                <a:srgbClr val="000000"/>
              </a:solidFill>
            </a:endParaRPr>
          </a:p>
        </p:txBody>
      </p:sp>
      <p:pic>
        <p:nvPicPr>
          <p:cNvPr id="4" name="图片 3" descr="Screen Shot 2014-11-29 at 11.52.57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1000" y="1181101"/>
            <a:ext cx="4826000" cy="3394202"/>
          </a:xfrm>
          <a:prstGeom prst="rect">
            <a:avLst/>
          </a:prstGeom>
        </p:spPr>
      </p:pic>
      <p:sp>
        <p:nvSpPr>
          <p:cNvPr id="5" name="文本框 4"/>
          <p:cNvSpPr txBox="1"/>
          <p:nvPr/>
        </p:nvSpPr>
        <p:spPr>
          <a:xfrm>
            <a:off x="88900" y="1181101"/>
            <a:ext cx="3949700" cy="4247317"/>
          </a:xfrm>
          <a:prstGeom prst="rect">
            <a:avLst/>
          </a:prstGeom>
          <a:noFill/>
        </p:spPr>
        <p:txBody>
          <a:bodyPr wrap="square" rtlCol="0">
            <a:spAutoFit/>
          </a:bodyPr>
          <a:lstStyle/>
          <a:p>
            <a:r>
              <a:rPr kumimoji="1" lang="en-US" altLang="zh-CN" dirty="0" smtClean="0"/>
              <a:t>The energy consumption for SCP is almost constant at all rates, as the cost of sending each packet is about same. With broadcast traffic, all explicit SYNC packets are suppressed due to piggybacking.</a:t>
            </a:r>
          </a:p>
          <a:p>
            <a:r>
              <a:rPr kumimoji="1" lang="en-US" altLang="zh-CN" dirty="0" smtClean="0"/>
              <a:t>For LPL, the energy consumption increases at lower rates, since the optimal polling interval is longer, therefore the cost on longer preamble is larger.</a:t>
            </a:r>
          </a:p>
          <a:p>
            <a:r>
              <a:rPr kumimoji="1" lang="en-US" altLang="zh-CN" dirty="0" smtClean="0"/>
              <a:t>SCP can save more energy because scheduling allows a much shorter wakeup tone on each data message.</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34</a:t>
            </a:fld>
            <a:endParaRPr kumimoji="1" lang="zh-CN" altLang="en-US"/>
          </a:p>
        </p:txBody>
      </p:sp>
    </p:spTree>
    <p:extLst>
      <p:ext uri="{BB962C8B-B14F-4D97-AF65-F5344CB8AC3E}">
        <p14:creationId xmlns:p14="http://schemas.microsoft.com/office/powerpoint/2010/main" val="223685138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977900"/>
          </a:xfrm>
        </p:spPr>
        <p:txBody>
          <a:bodyPr/>
          <a:lstStyle/>
          <a:p>
            <a:r>
              <a:rPr kumimoji="1" lang="en-US" altLang="zh-CN" dirty="0" smtClean="0">
                <a:solidFill>
                  <a:srgbClr val="000000"/>
                </a:solidFill>
              </a:rPr>
              <a:t>Experimental Evaluation</a:t>
            </a:r>
            <a:endParaRPr kumimoji="1" lang="zh-CN" altLang="en-US" dirty="0">
              <a:solidFill>
                <a:srgbClr val="000000"/>
              </a:solidFill>
            </a:endParaRPr>
          </a:p>
        </p:txBody>
      </p:sp>
      <p:pic>
        <p:nvPicPr>
          <p:cNvPr id="5" name="图片 4" descr="Screen Shot 2014-11-30 at 12.02.38 A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60500" y="977901"/>
            <a:ext cx="5981700" cy="4459666"/>
          </a:xfrm>
          <a:prstGeom prst="rect">
            <a:avLst/>
          </a:prstGeom>
        </p:spPr>
      </p:pic>
      <p:sp>
        <p:nvSpPr>
          <p:cNvPr id="6" name="文本框 5"/>
          <p:cNvSpPr txBox="1"/>
          <p:nvPr/>
        </p:nvSpPr>
        <p:spPr>
          <a:xfrm>
            <a:off x="1460500" y="5575300"/>
            <a:ext cx="5981700" cy="923330"/>
          </a:xfrm>
          <a:prstGeom prst="rect">
            <a:avLst/>
          </a:prstGeom>
          <a:noFill/>
        </p:spPr>
        <p:txBody>
          <a:bodyPr wrap="square" rtlCol="0">
            <a:spAutoFit/>
          </a:bodyPr>
          <a:lstStyle/>
          <a:p>
            <a:r>
              <a:rPr kumimoji="1" lang="en-US" altLang="zh-CN" dirty="0" smtClean="0"/>
              <a:t>The experimental results confirm that the energy consumption of LPL increases on the faster radio, while that of SCP decrease.</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35</a:t>
            </a:fld>
            <a:endParaRPr kumimoji="1" lang="zh-CN" altLang="en-US"/>
          </a:p>
        </p:txBody>
      </p:sp>
    </p:spTree>
    <p:extLst>
      <p:ext uri="{BB962C8B-B14F-4D97-AF65-F5344CB8AC3E}">
        <p14:creationId xmlns:p14="http://schemas.microsoft.com/office/powerpoint/2010/main" val="418445003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34925"/>
            <a:ext cx="9144000" cy="993775"/>
          </a:xfrm>
        </p:spPr>
        <p:txBody>
          <a:bodyPr/>
          <a:lstStyle/>
          <a:p>
            <a:r>
              <a:rPr kumimoji="1" lang="en-US" altLang="zh-CN" sz="3600" dirty="0" smtClean="0">
                <a:solidFill>
                  <a:srgbClr val="000000"/>
                </a:solidFill>
              </a:rPr>
              <a:t>Performance</a:t>
            </a:r>
            <a:r>
              <a:rPr kumimoji="1" lang="zh-CN" altLang="en-US" sz="3600" dirty="0" smtClean="0">
                <a:solidFill>
                  <a:srgbClr val="000000"/>
                </a:solidFill>
              </a:rPr>
              <a:t> </a:t>
            </a:r>
            <a:r>
              <a:rPr kumimoji="1" lang="en-US" altLang="zh-CN" sz="3600" dirty="0" smtClean="0">
                <a:solidFill>
                  <a:srgbClr val="000000"/>
                </a:solidFill>
              </a:rPr>
              <a:t>with</a:t>
            </a:r>
            <a:r>
              <a:rPr kumimoji="1" lang="zh-CN" altLang="en-US" sz="3600" dirty="0" smtClean="0">
                <a:solidFill>
                  <a:srgbClr val="000000"/>
                </a:solidFill>
              </a:rPr>
              <a:t> </a:t>
            </a:r>
            <a:r>
              <a:rPr kumimoji="1" lang="en-US" altLang="zh-CN" sz="3600" dirty="0" smtClean="0">
                <a:solidFill>
                  <a:srgbClr val="000000"/>
                </a:solidFill>
              </a:rPr>
              <a:t>Unanticipated</a:t>
            </a:r>
            <a:r>
              <a:rPr kumimoji="1" lang="zh-CN" altLang="en-US" sz="3600" dirty="0" smtClean="0">
                <a:solidFill>
                  <a:srgbClr val="000000"/>
                </a:solidFill>
              </a:rPr>
              <a:t> </a:t>
            </a:r>
            <a:r>
              <a:rPr kumimoji="1" lang="en-US" altLang="zh-CN" sz="3600" dirty="0" smtClean="0">
                <a:solidFill>
                  <a:srgbClr val="000000"/>
                </a:solidFill>
              </a:rPr>
              <a:t>Traffic</a:t>
            </a:r>
            <a:endParaRPr kumimoji="1" lang="zh-CN" altLang="en-US" sz="3600" dirty="0">
              <a:solidFill>
                <a:srgbClr val="000000"/>
              </a:solidFill>
            </a:endParaRPr>
          </a:p>
        </p:txBody>
      </p:sp>
      <p:pic>
        <p:nvPicPr>
          <p:cNvPr id="4" name="图片 3" descr="Screen Shot 2014-11-30 at 8.29.26 PM.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17600"/>
            <a:ext cx="5734050" cy="3762658"/>
          </a:xfrm>
          <a:prstGeom prst="rect">
            <a:avLst/>
          </a:prstGeom>
        </p:spPr>
      </p:pic>
      <p:sp>
        <p:nvSpPr>
          <p:cNvPr id="5" name="文本框 4"/>
          <p:cNvSpPr txBox="1"/>
          <p:nvPr/>
        </p:nvSpPr>
        <p:spPr>
          <a:xfrm>
            <a:off x="5734050" y="1117600"/>
            <a:ext cx="3409950" cy="2862323"/>
          </a:xfrm>
          <a:prstGeom prst="rect">
            <a:avLst/>
          </a:prstGeom>
          <a:noFill/>
        </p:spPr>
        <p:txBody>
          <a:bodyPr wrap="square" rtlCol="0">
            <a:spAutoFit/>
          </a:bodyPr>
          <a:lstStyle/>
          <a:p>
            <a:r>
              <a:rPr kumimoji="1" lang="en-US" altLang="zh-CN" dirty="0" smtClean="0"/>
              <a:t>Disable</a:t>
            </a:r>
            <a:r>
              <a:rPr kumimoji="1" lang="zh-CN" altLang="en-US" dirty="0" smtClean="0"/>
              <a:t> </a:t>
            </a:r>
            <a:r>
              <a:rPr kumimoji="1" lang="en-US" altLang="zh-CN" dirty="0" smtClean="0"/>
              <a:t>adaptive</a:t>
            </a:r>
            <a:r>
              <a:rPr kumimoji="1" lang="zh-CN" altLang="en-US" dirty="0" smtClean="0"/>
              <a:t> </a:t>
            </a:r>
            <a:r>
              <a:rPr kumimoji="1" lang="en-US" altLang="zh-CN" dirty="0" smtClean="0"/>
              <a:t>polling</a:t>
            </a:r>
            <a:r>
              <a:rPr kumimoji="1" lang="zh-CN" altLang="en-US" dirty="0" smtClean="0"/>
              <a:t> </a:t>
            </a:r>
            <a:r>
              <a:rPr kumimoji="1" lang="en-US" altLang="zh-CN" dirty="0" smtClean="0"/>
              <a:t>and</a:t>
            </a:r>
            <a:r>
              <a:rPr kumimoji="1" lang="zh-CN" altLang="en-US" dirty="0" smtClean="0"/>
              <a:t> </a:t>
            </a:r>
            <a:r>
              <a:rPr kumimoji="1" lang="en-US" altLang="zh-CN" dirty="0" smtClean="0"/>
              <a:t>overhearing</a:t>
            </a:r>
            <a:r>
              <a:rPr kumimoji="1" lang="zh-CN" altLang="en-US" dirty="0" smtClean="0"/>
              <a:t> </a:t>
            </a:r>
            <a:r>
              <a:rPr kumimoji="1" lang="en-US" altLang="zh-CN" dirty="0" smtClean="0"/>
              <a:t>avoidance</a:t>
            </a:r>
            <a:r>
              <a:rPr kumimoji="1" lang="zh-CN" altLang="en-US" dirty="0" smtClean="0"/>
              <a:t> </a:t>
            </a:r>
            <a:r>
              <a:rPr kumimoji="1" lang="en-US" altLang="zh-CN" dirty="0" smtClean="0"/>
              <a:t>in</a:t>
            </a:r>
            <a:r>
              <a:rPr kumimoji="1" lang="zh-CN" altLang="en-US" dirty="0" smtClean="0"/>
              <a:t> </a:t>
            </a:r>
            <a:r>
              <a:rPr kumimoji="1" lang="en-US" altLang="zh-CN" dirty="0" smtClean="0"/>
              <a:t>SCP-MAC</a:t>
            </a:r>
          </a:p>
          <a:p>
            <a:r>
              <a:rPr kumimoji="1" lang="en-US" altLang="zh-CN" dirty="0" smtClean="0"/>
              <a:t>LPL</a:t>
            </a:r>
            <a:r>
              <a:rPr kumimoji="1" lang="zh-CN" altLang="en-US" dirty="0" smtClean="0"/>
              <a:t> </a:t>
            </a:r>
            <a:r>
              <a:rPr kumimoji="1" lang="en-US" altLang="zh-CN" dirty="0" smtClean="0"/>
              <a:t>consumes</a:t>
            </a:r>
            <a:r>
              <a:rPr kumimoji="1" lang="zh-CN" altLang="en-US" dirty="0" smtClean="0"/>
              <a:t> </a:t>
            </a:r>
            <a:r>
              <a:rPr kumimoji="1" lang="en-US" altLang="zh-CN" dirty="0" smtClean="0"/>
              <a:t>about</a:t>
            </a:r>
            <a:r>
              <a:rPr kumimoji="1" lang="zh-CN" altLang="en-US" dirty="0" smtClean="0"/>
              <a:t> </a:t>
            </a:r>
            <a:r>
              <a:rPr kumimoji="1" lang="en-US" altLang="zh-CN" dirty="0" smtClean="0"/>
              <a:t>8</a:t>
            </a:r>
            <a:r>
              <a:rPr kumimoji="1" lang="zh-CN" altLang="en-US" dirty="0" smtClean="0"/>
              <a:t> </a:t>
            </a:r>
            <a:r>
              <a:rPr kumimoji="1" lang="en-US" altLang="zh-CN" dirty="0" smtClean="0"/>
              <a:t>times</a:t>
            </a:r>
            <a:r>
              <a:rPr kumimoji="1" lang="zh-CN" altLang="en-US" dirty="0" smtClean="0"/>
              <a:t> </a:t>
            </a:r>
            <a:r>
              <a:rPr kumimoji="1" lang="en-US" altLang="zh-CN" dirty="0" smtClean="0"/>
              <a:t>more</a:t>
            </a:r>
            <a:r>
              <a:rPr kumimoji="1" lang="zh-CN" altLang="en-US" dirty="0" smtClean="0"/>
              <a:t> </a:t>
            </a:r>
            <a:r>
              <a:rPr kumimoji="1" lang="en-US" altLang="zh-CN" dirty="0" smtClean="0"/>
              <a:t>energy</a:t>
            </a:r>
            <a:r>
              <a:rPr kumimoji="1" lang="zh-CN" altLang="en-US" dirty="0" smtClean="0"/>
              <a:t> </a:t>
            </a:r>
            <a:r>
              <a:rPr kumimoji="1" lang="en-US" altLang="zh-CN" dirty="0" smtClean="0"/>
              <a:t>than</a:t>
            </a:r>
            <a:r>
              <a:rPr kumimoji="1" lang="zh-CN" altLang="en-US" dirty="0" smtClean="0"/>
              <a:t> </a:t>
            </a:r>
            <a:r>
              <a:rPr kumimoji="1" lang="en-US" altLang="zh-CN" dirty="0" smtClean="0"/>
              <a:t>SCP</a:t>
            </a:r>
            <a:r>
              <a:rPr kumimoji="1" lang="zh-CN" altLang="en-US" dirty="0" smtClean="0"/>
              <a:t> </a:t>
            </a:r>
            <a:r>
              <a:rPr kumimoji="1" lang="en-US" altLang="zh-CN" dirty="0" smtClean="0"/>
              <a:t>to</a:t>
            </a:r>
            <a:r>
              <a:rPr kumimoji="1" lang="zh-CN" altLang="en-US" dirty="0" smtClean="0"/>
              <a:t> </a:t>
            </a:r>
            <a:r>
              <a:rPr kumimoji="1" lang="en-US" altLang="zh-CN" dirty="0" smtClean="0"/>
              <a:t>transmit</a:t>
            </a:r>
            <a:r>
              <a:rPr kumimoji="1" lang="zh-CN" altLang="en-US" dirty="0" smtClean="0"/>
              <a:t> </a:t>
            </a:r>
            <a:r>
              <a:rPr kumimoji="1" lang="en-US" altLang="zh-CN" dirty="0" smtClean="0"/>
              <a:t>an</a:t>
            </a:r>
            <a:r>
              <a:rPr kumimoji="1" lang="zh-CN" altLang="en-US" dirty="0" smtClean="0"/>
              <a:t> </a:t>
            </a:r>
            <a:r>
              <a:rPr kumimoji="1" lang="en-US" altLang="zh-CN" dirty="0" smtClean="0"/>
              <a:t>equal</a:t>
            </a:r>
            <a:r>
              <a:rPr kumimoji="1" lang="zh-CN" altLang="en-US" dirty="0" smtClean="0"/>
              <a:t> </a:t>
            </a:r>
            <a:r>
              <a:rPr kumimoji="1" lang="en-US" altLang="zh-CN" dirty="0" smtClean="0"/>
              <a:t>amount</a:t>
            </a:r>
            <a:r>
              <a:rPr kumimoji="1" lang="zh-CN" altLang="en-US" dirty="0" smtClean="0"/>
              <a:t> </a:t>
            </a:r>
            <a:r>
              <a:rPr kumimoji="1" lang="en-US" altLang="zh-CN" dirty="0" smtClean="0"/>
              <a:t>of</a:t>
            </a:r>
            <a:r>
              <a:rPr kumimoji="1" lang="zh-CN" altLang="en-US" dirty="0" smtClean="0"/>
              <a:t> </a:t>
            </a:r>
            <a:r>
              <a:rPr kumimoji="1" lang="en-US" altLang="zh-CN" dirty="0" smtClean="0"/>
              <a:t>data</a:t>
            </a:r>
          </a:p>
          <a:p>
            <a:r>
              <a:rPr kumimoji="1" lang="en-US" altLang="zh-CN" dirty="0" smtClean="0"/>
              <a:t>The</a:t>
            </a:r>
            <a:r>
              <a:rPr kumimoji="1" lang="zh-CN" altLang="en-US" dirty="0" smtClean="0"/>
              <a:t> </a:t>
            </a:r>
            <a:r>
              <a:rPr kumimoji="1" lang="en-US" altLang="zh-CN" dirty="0" smtClean="0"/>
              <a:t>main</a:t>
            </a:r>
            <a:r>
              <a:rPr kumimoji="1" lang="zh-CN" altLang="en-US" dirty="0" smtClean="0"/>
              <a:t> </a:t>
            </a:r>
            <a:r>
              <a:rPr kumimoji="1" lang="en-US" altLang="zh-CN" dirty="0" smtClean="0"/>
              <a:t>reason</a:t>
            </a:r>
            <a:r>
              <a:rPr kumimoji="1" lang="zh-CN" altLang="en-US" dirty="0" smtClean="0"/>
              <a:t> </a:t>
            </a:r>
            <a:r>
              <a:rPr kumimoji="1" lang="en-US" altLang="zh-CN" dirty="0" smtClean="0"/>
              <a:t>is</a:t>
            </a:r>
            <a:r>
              <a:rPr kumimoji="1" lang="zh-CN" altLang="en-US" dirty="0" smtClean="0"/>
              <a:t> </a:t>
            </a:r>
            <a:r>
              <a:rPr kumimoji="1" lang="en-US" altLang="zh-CN" dirty="0" smtClean="0"/>
              <a:t>the</a:t>
            </a:r>
            <a:r>
              <a:rPr kumimoji="1" lang="zh-CN" altLang="en-US" dirty="0" smtClean="0"/>
              <a:t> </a:t>
            </a:r>
            <a:r>
              <a:rPr kumimoji="1" lang="en-US" altLang="zh-CN" dirty="0" smtClean="0"/>
              <a:t>high</a:t>
            </a:r>
            <a:r>
              <a:rPr kumimoji="1" lang="zh-CN" altLang="en-US" dirty="0" smtClean="0"/>
              <a:t> </a:t>
            </a:r>
            <a:r>
              <a:rPr kumimoji="1" lang="en-US" altLang="zh-CN" dirty="0" smtClean="0"/>
              <a:t>cost</a:t>
            </a:r>
            <a:r>
              <a:rPr kumimoji="1" lang="zh-CN" altLang="en-US" dirty="0" smtClean="0"/>
              <a:t> </a:t>
            </a:r>
            <a:r>
              <a:rPr kumimoji="1" lang="en-US" altLang="zh-CN" dirty="0" smtClean="0"/>
              <a:t>of</a:t>
            </a:r>
            <a:r>
              <a:rPr kumimoji="1" lang="zh-CN" altLang="en-US" dirty="0" smtClean="0"/>
              <a:t> </a:t>
            </a:r>
            <a:r>
              <a:rPr kumimoji="1" lang="en-US" altLang="zh-CN" dirty="0" smtClean="0"/>
              <a:t>LPL</a:t>
            </a:r>
            <a:r>
              <a:rPr kumimoji="1" lang="zh-CN" altLang="en-US" dirty="0" smtClean="0"/>
              <a:t> </a:t>
            </a:r>
            <a:r>
              <a:rPr kumimoji="1" lang="en-US" altLang="zh-CN" dirty="0" smtClean="0"/>
              <a:t>preamble.</a:t>
            </a:r>
          </a:p>
          <a:p>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36</a:t>
            </a:fld>
            <a:endParaRPr kumimoji="1" lang="zh-CN" altLang="en-US"/>
          </a:p>
        </p:txBody>
      </p:sp>
    </p:spTree>
    <p:extLst>
      <p:ext uri="{BB962C8B-B14F-4D97-AF65-F5344CB8AC3E}">
        <p14:creationId xmlns:p14="http://schemas.microsoft.com/office/powerpoint/2010/main" val="1063772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990600"/>
          </a:xfrm>
        </p:spPr>
        <p:txBody>
          <a:bodyPr/>
          <a:lstStyle/>
          <a:p>
            <a:r>
              <a:rPr kumimoji="1" lang="en-US" altLang="zh-CN" sz="3600" dirty="0">
                <a:solidFill>
                  <a:srgbClr val="000000"/>
                </a:solidFill>
              </a:rPr>
              <a:t>Performance</a:t>
            </a:r>
            <a:r>
              <a:rPr kumimoji="1" lang="zh-CN" altLang="en-US" sz="3600" dirty="0">
                <a:solidFill>
                  <a:srgbClr val="000000"/>
                </a:solidFill>
              </a:rPr>
              <a:t> </a:t>
            </a:r>
            <a:r>
              <a:rPr kumimoji="1" lang="en-US" altLang="zh-CN" sz="3600" dirty="0">
                <a:solidFill>
                  <a:srgbClr val="000000"/>
                </a:solidFill>
              </a:rPr>
              <a:t>with</a:t>
            </a:r>
            <a:r>
              <a:rPr kumimoji="1" lang="zh-CN" altLang="en-US" sz="3600" dirty="0">
                <a:solidFill>
                  <a:srgbClr val="000000"/>
                </a:solidFill>
              </a:rPr>
              <a:t> </a:t>
            </a:r>
            <a:r>
              <a:rPr kumimoji="1" lang="en-US" altLang="zh-CN" sz="3600" dirty="0">
                <a:solidFill>
                  <a:srgbClr val="000000"/>
                </a:solidFill>
              </a:rPr>
              <a:t>Unanticipated</a:t>
            </a:r>
            <a:r>
              <a:rPr kumimoji="1" lang="zh-CN" altLang="en-US" sz="3600" dirty="0">
                <a:solidFill>
                  <a:srgbClr val="000000"/>
                </a:solidFill>
              </a:rPr>
              <a:t> </a:t>
            </a:r>
            <a:r>
              <a:rPr kumimoji="1" lang="en-US" altLang="zh-CN" sz="3600" dirty="0">
                <a:solidFill>
                  <a:srgbClr val="000000"/>
                </a:solidFill>
              </a:rPr>
              <a:t>Traffic</a:t>
            </a:r>
            <a:endParaRPr kumimoji="1" lang="zh-CN" altLang="en-US" sz="3600" dirty="0"/>
          </a:p>
        </p:txBody>
      </p:sp>
      <p:pic>
        <p:nvPicPr>
          <p:cNvPr id="4" name="图片 3" descr="Screen Shot 2014-11-30 at 8.46.41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990601"/>
            <a:ext cx="5626100" cy="3613272"/>
          </a:xfrm>
          <a:prstGeom prst="rect">
            <a:avLst/>
          </a:prstGeom>
        </p:spPr>
      </p:pic>
      <p:sp>
        <p:nvSpPr>
          <p:cNvPr id="5" name="文本框 4"/>
          <p:cNvSpPr txBox="1"/>
          <p:nvPr/>
        </p:nvSpPr>
        <p:spPr>
          <a:xfrm>
            <a:off x="889000" y="4749800"/>
            <a:ext cx="7416800" cy="923330"/>
          </a:xfrm>
          <a:prstGeom prst="rect">
            <a:avLst/>
          </a:prstGeom>
          <a:noFill/>
        </p:spPr>
        <p:txBody>
          <a:bodyPr wrap="square" rtlCol="0">
            <a:spAutoFit/>
          </a:bodyPr>
          <a:lstStyle/>
          <a:p>
            <a:r>
              <a:rPr kumimoji="1" lang="en-US" altLang="zh-CN" dirty="0" smtClean="0"/>
              <a:t>This</a:t>
            </a:r>
            <a:r>
              <a:rPr kumimoji="1" lang="zh-CN" altLang="en-US" dirty="0" smtClean="0"/>
              <a:t> </a:t>
            </a:r>
            <a:r>
              <a:rPr kumimoji="1" lang="en-US" altLang="zh-CN" dirty="0" smtClean="0"/>
              <a:t>figure</a:t>
            </a:r>
            <a:r>
              <a:rPr kumimoji="1" lang="zh-CN" altLang="en-US" dirty="0" smtClean="0"/>
              <a:t> </a:t>
            </a:r>
            <a:r>
              <a:rPr kumimoji="1" lang="en-US" altLang="zh-CN" dirty="0" smtClean="0"/>
              <a:t>shows</a:t>
            </a:r>
            <a:r>
              <a:rPr kumimoji="1" lang="zh-CN" altLang="en-US" dirty="0" smtClean="0"/>
              <a:t> </a:t>
            </a:r>
            <a:r>
              <a:rPr kumimoji="1" lang="en-US" altLang="zh-CN" dirty="0" smtClean="0"/>
              <a:t>the</a:t>
            </a:r>
            <a:r>
              <a:rPr kumimoji="1" lang="zh-CN" altLang="en-US" dirty="0" smtClean="0"/>
              <a:t> </a:t>
            </a:r>
            <a:r>
              <a:rPr kumimoji="1" lang="en-US" altLang="zh-CN" dirty="0" smtClean="0"/>
              <a:t>throughput</a:t>
            </a:r>
            <a:r>
              <a:rPr kumimoji="1" lang="zh-CN" altLang="en-US" dirty="0" smtClean="0"/>
              <a:t> </a:t>
            </a:r>
            <a:r>
              <a:rPr kumimoji="1" lang="en-US" altLang="zh-CN" dirty="0" smtClean="0"/>
              <a:t>on</a:t>
            </a:r>
            <a:r>
              <a:rPr kumimoji="1" lang="zh-CN" altLang="en-US" dirty="0" smtClean="0"/>
              <a:t> </a:t>
            </a:r>
            <a:r>
              <a:rPr kumimoji="1" lang="en-US" altLang="zh-CN" dirty="0" smtClean="0"/>
              <a:t>heavy</a:t>
            </a:r>
            <a:r>
              <a:rPr kumimoji="1" lang="zh-CN" altLang="en-US" dirty="0" smtClean="0"/>
              <a:t> </a:t>
            </a:r>
            <a:r>
              <a:rPr kumimoji="1" lang="en-US" altLang="zh-CN" dirty="0" smtClean="0"/>
              <a:t>traffic</a:t>
            </a:r>
            <a:r>
              <a:rPr kumimoji="1" lang="zh-CN" altLang="en-US" dirty="0" smtClean="0"/>
              <a:t> </a:t>
            </a:r>
            <a:r>
              <a:rPr kumimoji="1" lang="en-US" altLang="zh-CN" dirty="0" smtClean="0"/>
              <a:t>load.</a:t>
            </a:r>
            <a:r>
              <a:rPr kumimoji="1" lang="zh-CN" altLang="en-US" dirty="0" smtClean="0"/>
              <a:t> </a:t>
            </a:r>
            <a:r>
              <a:rPr kumimoji="1" lang="en-US" altLang="zh-CN" dirty="0" smtClean="0"/>
              <a:t>It</a:t>
            </a:r>
            <a:r>
              <a:rPr kumimoji="1" lang="zh-CN" altLang="en-US" dirty="0" smtClean="0"/>
              <a:t> </a:t>
            </a:r>
            <a:r>
              <a:rPr kumimoji="1" lang="en-US" altLang="zh-CN" dirty="0" smtClean="0"/>
              <a:t>proves</a:t>
            </a:r>
            <a:r>
              <a:rPr kumimoji="1" lang="zh-CN" altLang="en-US" dirty="0" smtClean="0"/>
              <a:t> </a:t>
            </a:r>
            <a:r>
              <a:rPr kumimoji="1" lang="en-US" altLang="zh-CN" dirty="0" smtClean="0"/>
              <a:t>that</a:t>
            </a:r>
            <a:r>
              <a:rPr kumimoji="1" lang="zh-CN" altLang="en-US" dirty="0" smtClean="0"/>
              <a:t> </a:t>
            </a:r>
            <a:r>
              <a:rPr kumimoji="1" lang="en-US" altLang="zh-CN" dirty="0" smtClean="0"/>
              <a:t>two</a:t>
            </a:r>
            <a:r>
              <a:rPr kumimoji="1" lang="zh-CN" altLang="en-US" dirty="0" smtClean="0"/>
              <a:t>-</a:t>
            </a:r>
            <a:r>
              <a:rPr kumimoji="1" lang="en-US" altLang="zh-CN" dirty="0" smtClean="0"/>
              <a:t>phase</a:t>
            </a:r>
            <a:r>
              <a:rPr kumimoji="1" lang="zh-CN" altLang="en-US" dirty="0" smtClean="0"/>
              <a:t> </a:t>
            </a:r>
            <a:r>
              <a:rPr kumimoji="1" lang="en-US" altLang="zh-CN" dirty="0" smtClean="0"/>
              <a:t>contention</a:t>
            </a:r>
            <a:r>
              <a:rPr kumimoji="1" lang="zh-CN" altLang="en-US" dirty="0" smtClean="0"/>
              <a:t> </a:t>
            </a:r>
            <a:r>
              <a:rPr kumimoji="1" lang="en-US" altLang="zh-CN" dirty="0" smtClean="0"/>
              <a:t>which</a:t>
            </a:r>
            <a:r>
              <a:rPr kumimoji="1" lang="zh-CN" altLang="en-US" dirty="0" smtClean="0"/>
              <a:t> </a:t>
            </a:r>
            <a:r>
              <a:rPr kumimoji="1" lang="en-US" altLang="zh-CN" dirty="0" smtClean="0"/>
              <a:t>can</a:t>
            </a:r>
            <a:r>
              <a:rPr kumimoji="1" lang="zh-CN" altLang="en-US" dirty="0" smtClean="0"/>
              <a:t> </a:t>
            </a:r>
            <a:r>
              <a:rPr kumimoji="1" lang="en-US" altLang="zh-CN" dirty="0" smtClean="0"/>
              <a:t>decrease</a:t>
            </a:r>
            <a:r>
              <a:rPr kumimoji="1" lang="zh-CN" altLang="en-US" dirty="0" smtClean="0"/>
              <a:t> </a:t>
            </a:r>
            <a:r>
              <a:rPr kumimoji="1" lang="en-US" altLang="zh-CN" dirty="0" smtClean="0"/>
              <a:t>the</a:t>
            </a:r>
            <a:r>
              <a:rPr kumimoji="1" lang="zh-CN" altLang="en-US" dirty="0" smtClean="0"/>
              <a:t> </a:t>
            </a:r>
            <a:r>
              <a:rPr kumimoji="1" lang="en-US" altLang="zh-CN" dirty="0" smtClean="0"/>
              <a:t>collision</a:t>
            </a:r>
            <a:r>
              <a:rPr kumimoji="1" lang="zh-CN" altLang="en-US" dirty="0" smtClean="0"/>
              <a:t> </a:t>
            </a:r>
            <a:r>
              <a:rPr kumimoji="1" lang="en-US" altLang="zh-CN" dirty="0" smtClean="0"/>
              <a:t>has</a:t>
            </a:r>
            <a:r>
              <a:rPr kumimoji="1" lang="zh-CN" altLang="en-US" dirty="0" smtClean="0"/>
              <a:t> </a:t>
            </a:r>
            <a:r>
              <a:rPr kumimoji="1" lang="en-US" altLang="zh-CN" dirty="0" smtClean="0"/>
              <a:t>a</a:t>
            </a:r>
            <a:r>
              <a:rPr kumimoji="1" lang="zh-CN" altLang="en-US" dirty="0" smtClean="0"/>
              <a:t> </a:t>
            </a:r>
            <a:r>
              <a:rPr kumimoji="1" lang="en-US" altLang="zh-CN" dirty="0" smtClean="0"/>
              <a:t>very</a:t>
            </a:r>
            <a:r>
              <a:rPr kumimoji="1" lang="zh-CN" altLang="en-US" dirty="0" smtClean="0"/>
              <a:t> </a:t>
            </a:r>
            <a:r>
              <a:rPr kumimoji="1" lang="en-US" altLang="zh-CN" dirty="0" smtClean="0"/>
              <a:t>good</a:t>
            </a:r>
            <a:r>
              <a:rPr kumimoji="1" lang="zh-CN" altLang="en-US" dirty="0" smtClean="0"/>
              <a:t> </a:t>
            </a:r>
            <a:r>
              <a:rPr kumimoji="1" lang="en-US" altLang="zh-CN" dirty="0" smtClean="0"/>
              <a:t>performance.</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37</a:t>
            </a:fld>
            <a:endParaRPr kumimoji="1" lang="zh-CN" altLang="en-US"/>
          </a:p>
        </p:txBody>
      </p:sp>
    </p:spTree>
    <p:extLst>
      <p:ext uri="{BB962C8B-B14F-4D97-AF65-F5344CB8AC3E}">
        <p14:creationId xmlns:p14="http://schemas.microsoft.com/office/powerpoint/2010/main" val="85200726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990600"/>
          </a:xfrm>
        </p:spPr>
        <p:txBody>
          <a:bodyPr/>
          <a:lstStyle/>
          <a:p>
            <a:r>
              <a:rPr kumimoji="1" lang="en-US" altLang="zh-CN" sz="3600" dirty="0" smtClean="0">
                <a:solidFill>
                  <a:srgbClr val="000000"/>
                </a:solidFill>
              </a:rPr>
              <a:t>Performance</a:t>
            </a:r>
            <a:r>
              <a:rPr kumimoji="1" lang="zh-CN" altLang="en-US" sz="3600" dirty="0" smtClean="0">
                <a:solidFill>
                  <a:srgbClr val="000000"/>
                </a:solidFill>
              </a:rPr>
              <a:t> </a:t>
            </a:r>
            <a:r>
              <a:rPr kumimoji="1" lang="en-US" altLang="zh-CN" sz="3600" dirty="0" smtClean="0">
                <a:solidFill>
                  <a:srgbClr val="000000"/>
                </a:solidFill>
              </a:rPr>
              <a:t>in</a:t>
            </a:r>
            <a:r>
              <a:rPr kumimoji="1" lang="zh-CN" altLang="en-US" sz="3600" dirty="0" smtClean="0">
                <a:solidFill>
                  <a:srgbClr val="000000"/>
                </a:solidFill>
              </a:rPr>
              <a:t> </a:t>
            </a:r>
            <a:r>
              <a:rPr kumimoji="1" lang="en-US" altLang="zh-CN" sz="3600" dirty="0" smtClean="0">
                <a:solidFill>
                  <a:srgbClr val="000000"/>
                </a:solidFill>
              </a:rPr>
              <a:t>a</a:t>
            </a:r>
            <a:r>
              <a:rPr kumimoji="1" lang="zh-CN" altLang="en-US" sz="3600" dirty="0" smtClean="0">
                <a:solidFill>
                  <a:srgbClr val="000000"/>
                </a:solidFill>
              </a:rPr>
              <a:t> </a:t>
            </a:r>
            <a:r>
              <a:rPr kumimoji="1" lang="en-US" altLang="zh-CN" sz="3600" dirty="0" smtClean="0">
                <a:solidFill>
                  <a:srgbClr val="000000"/>
                </a:solidFill>
              </a:rPr>
              <a:t>Multi-hop</a:t>
            </a:r>
            <a:r>
              <a:rPr kumimoji="1" lang="zh-CN" altLang="en-US" sz="3600" dirty="0" smtClean="0">
                <a:solidFill>
                  <a:srgbClr val="000000"/>
                </a:solidFill>
              </a:rPr>
              <a:t> </a:t>
            </a:r>
            <a:r>
              <a:rPr kumimoji="1" lang="en-US" altLang="zh-CN" sz="3600" dirty="0" smtClean="0">
                <a:solidFill>
                  <a:srgbClr val="000000"/>
                </a:solidFill>
              </a:rPr>
              <a:t>Network</a:t>
            </a:r>
            <a:endParaRPr kumimoji="1" lang="zh-CN" altLang="en-US" sz="3600" dirty="0">
              <a:solidFill>
                <a:srgbClr val="000000"/>
              </a:solidFill>
            </a:endParaRPr>
          </a:p>
        </p:txBody>
      </p:sp>
      <p:pic>
        <p:nvPicPr>
          <p:cNvPr id="4" name="图片 3" descr="Screen Shot 2014-11-30 at 8.54.55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8800" y="1060450"/>
            <a:ext cx="5422900" cy="3624681"/>
          </a:xfrm>
          <a:prstGeom prst="rect">
            <a:avLst/>
          </a:prstGeom>
        </p:spPr>
      </p:pic>
      <p:sp>
        <p:nvSpPr>
          <p:cNvPr id="5" name="文本框 4"/>
          <p:cNvSpPr txBox="1"/>
          <p:nvPr/>
        </p:nvSpPr>
        <p:spPr>
          <a:xfrm>
            <a:off x="673100" y="4864100"/>
            <a:ext cx="7835900" cy="646331"/>
          </a:xfrm>
          <a:prstGeom prst="rect">
            <a:avLst/>
          </a:prstGeom>
          <a:noFill/>
        </p:spPr>
        <p:txBody>
          <a:bodyPr wrap="square" rtlCol="0">
            <a:spAutoFit/>
          </a:bodyPr>
          <a:lstStyle/>
          <a:p>
            <a:r>
              <a:rPr kumimoji="1" lang="en-US" altLang="zh-CN" dirty="0" smtClean="0"/>
              <a:t>LPL’s</a:t>
            </a:r>
            <a:r>
              <a:rPr kumimoji="1" lang="zh-CN" altLang="en-US" dirty="0" smtClean="0"/>
              <a:t> </a:t>
            </a:r>
            <a:r>
              <a:rPr kumimoji="1" lang="en-US" altLang="zh-CN" dirty="0" smtClean="0"/>
              <a:t>long</a:t>
            </a:r>
            <a:r>
              <a:rPr kumimoji="1" lang="zh-CN" altLang="en-US" dirty="0" smtClean="0"/>
              <a:t> </a:t>
            </a:r>
            <a:r>
              <a:rPr kumimoji="1" lang="en-US" altLang="zh-CN" dirty="0" smtClean="0"/>
              <a:t>preambles,</a:t>
            </a:r>
            <a:r>
              <a:rPr kumimoji="1" lang="zh-CN" altLang="en-US" dirty="0" smtClean="0"/>
              <a:t> </a:t>
            </a:r>
            <a:r>
              <a:rPr kumimoji="1" lang="en-US" altLang="zh-CN" dirty="0" smtClean="0"/>
              <a:t>both</a:t>
            </a:r>
            <a:r>
              <a:rPr kumimoji="1" lang="zh-CN" altLang="en-US" dirty="0" smtClean="0"/>
              <a:t> </a:t>
            </a:r>
            <a:r>
              <a:rPr kumimoji="1" lang="en-US" altLang="zh-CN" dirty="0" smtClean="0"/>
              <a:t>on</a:t>
            </a:r>
            <a:r>
              <a:rPr kumimoji="1" lang="zh-CN" altLang="en-US" dirty="0" smtClean="0"/>
              <a:t> </a:t>
            </a:r>
            <a:r>
              <a:rPr kumimoji="1" lang="en-US" altLang="zh-CN" dirty="0" smtClean="0"/>
              <a:t>reception</a:t>
            </a:r>
            <a:r>
              <a:rPr kumimoji="1" lang="zh-CN" altLang="en-US" dirty="0" smtClean="0"/>
              <a:t> </a:t>
            </a:r>
            <a:r>
              <a:rPr kumimoji="1" lang="en-US" altLang="zh-CN" dirty="0" smtClean="0"/>
              <a:t>of</a:t>
            </a:r>
            <a:r>
              <a:rPr kumimoji="1" lang="zh-CN" altLang="en-US" dirty="0" smtClean="0"/>
              <a:t> </a:t>
            </a:r>
            <a:r>
              <a:rPr kumimoji="1" lang="en-US" altLang="zh-CN" dirty="0" smtClean="0"/>
              <a:t>packets</a:t>
            </a:r>
            <a:r>
              <a:rPr kumimoji="1" lang="zh-CN" altLang="en-US" dirty="0" smtClean="0"/>
              <a:t> </a:t>
            </a:r>
            <a:r>
              <a:rPr kumimoji="1" lang="en-US" altLang="zh-CN" dirty="0" smtClean="0"/>
              <a:t>at</a:t>
            </a:r>
            <a:r>
              <a:rPr kumimoji="1" lang="zh-CN" altLang="en-US" dirty="0" smtClean="0"/>
              <a:t> </a:t>
            </a:r>
            <a:r>
              <a:rPr kumimoji="1" lang="en-US" altLang="zh-CN" dirty="0" smtClean="0"/>
              <a:t>each</a:t>
            </a:r>
            <a:r>
              <a:rPr kumimoji="1" lang="zh-CN" altLang="en-US" dirty="0" smtClean="0"/>
              <a:t> </a:t>
            </a:r>
            <a:r>
              <a:rPr kumimoji="1" lang="en-US" altLang="zh-CN" dirty="0" smtClean="0"/>
              <a:t>hop,</a:t>
            </a:r>
            <a:r>
              <a:rPr kumimoji="1" lang="zh-CN" altLang="en-US" dirty="0" smtClean="0"/>
              <a:t> </a:t>
            </a:r>
            <a:r>
              <a:rPr kumimoji="1" lang="en-US" altLang="zh-CN" dirty="0" smtClean="0"/>
              <a:t>and</a:t>
            </a:r>
            <a:r>
              <a:rPr kumimoji="1" lang="zh-CN" altLang="en-US" dirty="0" smtClean="0"/>
              <a:t> </a:t>
            </a:r>
            <a:r>
              <a:rPr kumimoji="1" lang="en-US" altLang="zh-CN" dirty="0" smtClean="0"/>
              <a:t>also</a:t>
            </a:r>
            <a:r>
              <a:rPr kumimoji="1" lang="zh-CN" altLang="en-US" dirty="0" smtClean="0"/>
              <a:t> </a:t>
            </a:r>
            <a:r>
              <a:rPr kumimoji="1" lang="en-US" altLang="zh-CN" dirty="0" smtClean="0"/>
              <a:t>due</a:t>
            </a:r>
            <a:r>
              <a:rPr kumimoji="1" lang="zh-CN" altLang="en-US" dirty="0" smtClean="0"/>
              <a:t> </a:t>
            </a:r>
            <a:r>
              <a:rPr kumimoji="1" lang="en-US" altLang="zh-CN" dirty="0" smtClean="0"/>
              <a:t>to</a:t>
            </a:r>
            <a:r>
              <a:rPr kumimoji="1" lang="zh-CN" altLang="en-US" dirty="0" smtClean="0"/>
              <a:t> </a:t>
            </a:r>
            <a:r>
              <a:rPr kumimoji="1" lang="en-US" altLang="zh-CN" dirty="0" smtClean="0"/>
              <a:t>reception</a:t>
            </a:r>
            <a:r>
              <a:rPr kumimoji="1" lang="zh-CN" altLang="en-US" dirty="0" smtClean="0"/>
              <a:t> </a:t>
            </a:r>
            <a:r>
              <a:rPr kumimoji="1" lang="en-US" altLang="zh-CN" dirty="0" smtClean="0"/>
              <a:t>by</a:t>
            </a:r>
            <a:r>
              <a:rPr kumimoji="1" lang="zh-CN" altLang="en-US" dirty="0" smtClean="0"/>
              <a:t> </a:t>
            </a:r>
            <a:r>
              <a:rPr kumimoji="1" lang="en-US" altLang="zh-CN" dirty="0" err="1" smtClean="0"/>
              <a:t>overhearers</a:t>
            </a:r>
            <a:r>
              <a:rPr kumimoji="1" lang="en-US" altLang="zh-CN" dirty="0" smtClean="0"/>
              <a:t>.</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38</a:t>
            </a:fld>
            <a:endParaRPr kumimoji="1" lang="zh-CN" altLang="en-US"/>
          </a:p>
        </p:txBody>
      </p:sp>
    </p:spTree>
    <p:extLst>
      <p:ext uri="{BB962C8B-B14F-4D97-AF65-F5344CB8AC3E}">
        <p14:creationId xmlns:p14="http://schemas.microsoft.com/office/powerpoint/2010/main" val="39926527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0" y="1"/>
            <a:ext cx="9144000" cy="1016000"/>
          </a:xfrm>
        </p:spPr>
        <p:txBody>
          <a:bodyPr/>
          <a:lstStyle/>
          <a:p>
            <a:r>
              <a:rPr kumimoji="1" lang="en-US" altLang="zh-CN" sz="3600" dirty="0">
                <a:solidFill>
                  <a:srgbClr val="000000"/>
                </a:solidFill>
              </a:rPr>
              <a:t>Performance</a:t>
            </a:r>
            <a:r>
              <a:rPr kumimoji="1" lang="zh-CN" altLang="en-US" sz="3600" dirty="0">
                <a:solidFill>
                  <a:srgbClr val="000000"/>
                </a:solidFill>
              </a:rPr>
              <a:t> </a:t>
            </a:r>
            <a:r>
              <a:rPr kumimoji="1" lang="en-US" altLang="zh-CN" sz="3600" dirty="0">
                <a:solidFill>
                  <a:srgbClr val="000000"/>
                </a:solidFill>
              </a:rPr>
              <a:t>in</a:t>
            </a:r>
            <a:r>
              <a:rPr kumimoji="1" lang="zh-CN" altLang="en-US" sz="3600" dirty="0">
                <a:solidFill>
                  <a:srgbClr val="000000"/>
                </a:solidFill>
              </a:rPr>
              <a:t> </a:t>
            </a:r>
            <a:r>
              <a:rPr kumimoji="1" lang="en-US" altLang="zh-CN" sz="3600" dirty="0">
                <a:solidFill>
                  <a:srgbClr val="000000"/>
                </a:solidFill>
              </a:rPr>
              <a:t>a</a:t>
            </a:r>
            <a:r>
              <a:rPr kumimoji="1" lang="zh-CN" altLang="en-US" sz="3600" dirty="0">
                <a:solidFill>
                  <a:srgbClr val="000000"/>
                </a:solidFill>
              </a:rPr>
              <a:t> </a:t>
            </a:r>
            <a:r>
              <a:rPr kumimoji="1" lang="en-US" altLang="zh-CN" sz="3600" dirty="0">
                <a:solidFill>
                  <a:srgbClr val="000000"/>
                </a:solidFill>
              </a:rPr>
              <a:t>Multi-hop</a:t>
            </a:r>
            <a:r>
              <a:rPr kumimoji="1" lang="zh-CN" altLang="en-US" sz="3600" dirty="0">
                <a:solidFill>
                  <a:srgbClr val="000000"/>
                </a:solidFill>
              </a:rPr>
              <a:t> </a:t>
            </a:r>
            <a:r>
              <a:rPr kumimoji="1" lang="en-US" altLang="zh-CN" sz="3600" dirty="0">
                <a:solidFill>
                  <a:srgbClr val="000000"/>
                </a:solidFill>
              </a:rPr>
              <a:t>Network</a:t>
            </a:r>
            <a:endParaRPr kumimoji="1" lang="zh-CN" altLang="en-US" sz="3600" dirty="0">
              <a:solidFill>
                <a:srgbClr val="000000"/>
              </a:solidFill>
            </a:endParaRPr>
          </a:p>
        </p:txBody>
      </p:sp>
      <p:pic>
        <p:nvPicPr>
          <p:cNvPr id="4" name="图片 3" descr="Screen Shot 2014-11-30 at 9.09.58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4200" y="1187450"/>
            <a:ext cx="5664200" cy="3725919"/>
          </a:xfrm>
          <a:prstGeom prst="rect">
            <a:avLst/>
          </a:prstGeom>
        </p:spPr>
      </p:pic>
      <p:sp>
        <p:nvSpPr>
          <p:cNvPr id="5" name="文本框 4"/>
          <p:cNvSpPr txBox="1"/>
          <p:nvPr/>
        </p:nvSpPr>
        <p:spPr>
          <a:xfrm>
            <a:off x="1041400" y="5105400"/>
            <a:ext cx="7112000" cy="923330"/>
          </a:xfrm>
          <a:prstGeom prst="rect">
            <a:avLst/>
          </a:prstGeom>
          <a:noFill/>
        </p:spPr>
        <p:txBody>
          <a:bodyPr wrap="square" rtlCol="0">
            <a:spAutoFit/>
          </a:bodyPr>
          <a:lstStyle/>
          <a:p>
            <a:r>
              <a:rPr kumimoji="1" lang="en-US" altLang="zh-CN" dirty="0" smtClean="0"/>
              <a:t>Adaptive</a:t>
            </a:r>
            <a:r>
              <a:rPr kumimoji="1" lang="zh-CN" altLang="en-US" dirty="0" smtClean="0"/>
              <a:t> </a:t>
            </a:r>
            <a:r>
              <a:rPr kumimoji="1" lang="en-US" altLang="zh-CN" dirty="0" smtClean="0"/>
              <a:t>polling</a:t>
            </a:r>
            <a:r>
              <a:rPr kumimoji="1" lang="zh-CN" altLang="en-US" dirty="0" smtClean="0"/>
              <a:t> </a:t>
            </a:r>
            <a:r>
              <a:rPr kumimoji="1" lang="en-US" altLang="zh-CN" dirty="0" smtClean="0"/>
              <a:t>not</a:t>
            </a:r>
            <a:r>
              <a:rPr kumimoji="1" lang="zh-CN" altLang="en-US" dirty="0" smtClean="0"/>
              <a:t> </a:t>
            </a:r>
            <a:r>
              <a:rPr kumimoji="1" lang="en-US" altLang="zh-CN" dirty="0" smtClean="0"/>
              <a:t>only</a:t>
            </a:r>
            <a:r>
              <a:rPr kumimoji="1" lang="zh-CN" altLang="en-US" dirty="0" smtClean="0"/>
              <a:t> </a:t>
            </a:r>
            <a:r>
              <a:rPr kumimoji="1" lang="en-US" altLang="zh-CN" dirty="0" smtClean="0"/>
              <a:t>enables</a:t>
            </a:r>
            <a:r>
              <a:rPr kumimoji="1" lang="zh-CN" altLang="en-US" dirty="0" smtClean="0"/>
              <a:t> </a:t>
            </a:r>
            <a:r>
              <a:rPr kumimoji="1" lang="en-US" altLang="zh-CN" dirty="0" smtClean="0"/>
              <a:t>adjacent</a:t>
            </a:r>
            <a:r>
              <a:rPr kumimoji="1" lang="zh-CN" altLang="en-US" dirty="0" smtClean="0"/>
              <a:t> </a:t>
            </a:r>
            <a:r>
              <a:rPr kumimoji="1" lang="en-US" altLang="zh-CN" dirty="0" smtClean="0"/>
              <a:t>nodes</a:t>
            </a:r>
            <a:r>
              <a:rPr kumimoji="1" lang="zh-CN" altLang="en-US" dirty="0" smtClean="0"/>
              <a:t> </a:t>
            </a:r>
            <a:r>
              <a:rPr kumimoji="1" lang="en-US" altLang="zh-CN" dirty="0" smtClean="0"/>
              <a:t>to</a:t>
            </a:r>
            <a:r>
              <a:rPr kumimoji="1" lang="zh-CN" altLang="en-US" dirty="0" smtClean="0"/>
              <a:t> </a:t>
            </a:r>
            <a:r>
              <a:rPr kumimoji="1" lang="en-US" altLang="zh-CN" dirty="0" smtClean="0"/>
              <a:t>send</a:t>
            </a:r>
            <a:r>
              <a:rPr kumimoji="1" lang="zh-CN" altLang="en-US" dirty="0" smtClean="0"/>
              <a:t> </a:t>
            </a:r>
            <a:r>
              <a:rPr kumimoji="1" lang="en-US" altLang="zh-CN" dirty="0" smtClean="0"/>
              <a:t>multiple</a:t>
            </a:r>
            <a:r>
              <a:rPr kumimoji="1" lang="zh-CN" altLang="en-US" dirty="0" smtClean="0"/>
              <a:t> </a:t>
            </a:r>
            <a:r>
              <a:rPr kumimoji="1" lang="en-US" altLang="zh-CN" dirty="0" smtClean="0"/>
              <a:t>packets</a:t>
            </a:r>
            <a:r>
              <a:rPr kumimoji="1" lang="zh-CN" altLang="en-US" dirty="0" smtClean="0"/>
              <a:t> </a:t>
            </a:r>
            <a:r>
              <a:rPr kumimoji="1" lang="en-US" altLang="zh-CN" dirty="0" smtClean="0"/>
              <a:t>in</a:t>
            </a:r>
            <a:r>
              <a:rPr kumimoji="1" lang="zh-CN" altLang="en-US" dirty="0" smtClean="0"/>
              <a:t> </a:t>
            </a:r>
            <a:r>
              <a:rPr kumimoji="1" lang="en-US" altLang="zh-CN" dirty="0" smtClean="0"/>
              <a:t>one</a:t>
            </a:r>
            <a:r>
              <a:rPr kumimoji="1" lang="zh-CN" altLang="en-US" dirty="0" smtClean="0"/>
              <a:t> </a:t>
            </a:r>
            <a:r>
              <a:rPr kumimoji="1" lang="en-US" altLang="zh-CN" dirty="0" smtClean="0"/>
              <a:t>polling</a:t>
            </a:r>
            <a:r>
              <a:rPr kumimoji="1" lang="zh-CN" altLang="en-US" dirty="0" smtClean="0"/>
              <a:t> </a:t>
            </a:r>
            <a:r>
              <a:rPr kumimoji="1" lang="en-US" altLang="zh-CN" dirty="0" smtClean="0"/>
              <a:t>interval,</a:t>
            </a:r>
            <a:r>
              <a:rPr kumimoji="1" lang="zh-CN" altLang="en-US" dirty="0" smtClean="0"/>
              <a:t> </a:t>
            </a:r>
            <a:r>
              <a:rPr kumimoji="1" lang="en-US" altLang="zh-CN" dirty="0" smtClean="0"/>
              <a:t>it</a:t>
            </a:r>
            <a:r>
              <a:rPr kumimoji="1" lang="zh-CN" altLang="en-US" dirty="0" smtClean="0"/>
              <a:t> </a:t>
            </a:r>
            <a:r>
              <a:rPr kumimoji="1" lang="en-US" altLang="zh-CN" dirty="0" smtClean="0"/>
              <a:t>also</a:t>
            </a:r>
            <a:r>
              <a:rPr kumimoji="1" lang="zh-CN" altLang="en-US" dirty="0" smtClean="0"/>
              <a:t> </a:t>
            </a:r>
            <a:r>
              <a:rPr kumimoji="1" lang="en-US" altLang="zh-CN" dirty="0" smtClean="0"/>
              <a:t>enables</a:t>
            </a:r>
            <a:r>
              <a:rPr kumimoji="1" lang="zh-CN" altLang="en-US" dirty="0" smtClean="0"/>
              <a:t> </a:t>
            </a:r>
            <a:r>
              <a:rPr kumimoji="1" lang="en-US" altLang="zh-CN" dirty="0" smtClean="0"/>
              <a:t>multi-hop</a:t>
            </a:r>
            <a:r>
              <a:rPr kumimoji="1" lang="zh-CN" altLang="en-US" dirty="0" smtClean="0"/>
              <a:t> </a:t>
            </a:r>
            <a:r>
              <a:rPr kumimoji="1" lang="en-US" altLang="zh-CN" dirty="0" smtClean="0"/>
              <a:t>streaming.</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39</a:t>
            </a:fld>
            <a:endParaRPr kumimoji="1" lang="zh-CN" altLang="en-US"/>
          </a:p>
        </p:txBody>
      </p:sp>
    </p:spTree>
    <p:extLst>
      <p:ext uri="{BB962C8B-B14F-4D97-AF65-F5344CB8AC3E}">
        <p14:creationId xmlns:p14="http://schemas.microsoft.com/office/powerpoint/2010/main" val="2426388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8470"/>
            <a:ext cx="7772400" cy="1007507"/>
          </a:xfrm>
        </p:spPr>
        <p:txBody>
          <a:bodyPr/>
          <a:lstStyle/>
          <a:p>
            <a:r>
              <a:rPr kumimoji="1" lang="en-US" altLang="zh-CN" dirty="0" smtClean="0">
                <a:solidFill>
                  <a:srgbClr val="000000"/>
                </a:solidFill>
              </a:rPr>
              <a:t>Introduction</a:t>
            </a:r>
            <a:endParaRPr kumimoji="1" lang="zh-CN" altLang="en-US" dirty="0">
              <a:solidFill>
                <a:srgbClr val="000000"/>
              </a:solidFill>
            </a:endParaRPr>
          </a:p>
        </p:txBody>
      </p:sp>
      <p:sp>
        <p:nvSpPr>
          <p:cNvPr id="4" name="文本框 3"/>
          <p:cNvSpPr txBox="1"/>
          <p:nvPr/>
        </p:nvSpPr>
        <p:spPr>
          <a:xfrm>
            <a:off x="1021015" y="1907288"/>
            <a:ext cx="7072398" cy="1477328"/>
          </a:xfrm>
          <a:prstGeom prst="rect">
            <a:avLst/>
          </a:prstGeom>
          <a:noFill/>
        </p:spPr>
        <p:txBody>
          <a:bodyPr wrap="square" rtlCol="0">
            <a:spAutoFit/>
          </a:bodyPr>
          <a:lstStyle/>
          <a:p>
            <a:r>
              <a:rPr kumimoji="1" lang="en-US" altLang="zh-CN" dirty="0" smtClean="0"/>
              <a:t>Schedule:</a:t>
            </a:r>
            <a:r>
              <a:rPr kumimoji="1" lang="zh-CN" altLang="en-US" dirty="0" smtClean="0"/>
              <a:t> </a:t>
            </a:r>
            <a:r>
              <a:rPr kumimoji="1" lang="en-US" altLang="zh-CN" dirty="0" smtClean="0"/>
              <a:t>The</a:t>
            </a:r>
            <a:r>
              <a:rPr kumimoji="1" lang="zh-CN" altLang="en-US" dirty="0" smtClean="0"/>
              <a:t> </a:t>
            </a:r>
            <a:r>
              <a:rPr kumimoji="1" lang="en-US" altLang="zh-CN" dirty="0" smtClean="0"/>
              <a:t>schedule</a:t>
            </a:r>
            <a:r>
              <a:rPr kumimoji="1" lang="zh-CN" altLang="en-US" dirty="0" smtClean="0"/>
              <a:t> </a:t>
            </a:r>
            <a:r>
              <a:rPr kumimoji="1" lang="en-US" altLang="zh-CN" dirty="0" smtClean="0"/>
              <a:t>determines</a:t>
            </a:r>
            <a:r>
              <a:rPr kumimoji="1" lang="zh-CN" altLang="en-US" dirty="0" smtClean="0"/>
              <a:t> </a:t>
            </a:r>
            <a:r>
              <a:rPr kumimoji="1" lang="en-US" altLang="zh-CN" dirty="0" smtClean="0"/>
              <a:t>when</a:t>
            </a:r>
            <a:r>
              <a:rPr kumimoji="1" lang="zh-CN" altLang="en-US" dirty="0" smtClean="0"/>
              <a:t> </a:t>
            </a:r>
            <a:r>
              <a:rPr kumimoji="1" lang="en-US" altLang="zh-CN" dirty="0" smtClean="0"/>
              <a:t>a</a:t>
            </a:r>
            <a:r>
              <a:rPr kumimoji="1" lang="zh-CN" altLang="en-US" dirty="0" smtClean="0"/>
              <a:t> </a:t>
            </a:r>
            <a:r>
              <a:rPr kumimoji="1" lang="en-US" altLang="zh-CN" dirty="0" smtClean="0"/>
              <a:t>node</a:t>
            </a:r>
            <a:r>
              <a:rPr kumimoji="1" lang="zh-CN" altLang="en-US" dirty="0" smtClean="0"/>
              <a:t> </a:t>
            </a:r>
            <a:r>
              <a:rPr kumimoji="1" lang="en-US" altLang="zh-CN" dirty="0" smtClean="0"/>
              <a:t>should</a:t>
            </a:r>
            <a:r>
              <a:rPr kumimoji="1" lang="zh-CN" altLang="en-US" dirty="0" smtClean="0"/>
              <a:t> </a:t>
            </a:r>
            <a:r>
              <a:rPr kumimoji="1" lang="en-US" altLang="zh-CN" dirty="0" smtClean="0"/>
              <a:t>listen</a:t>
            </a:r>
            <a:r>
              <a:rPr kumimoji="1" lang="zh-CN" altLang="en-US" dirty="0" smtClean="0"/>
              <a:t> </a:t>
            </a:r>
            <a:r>
              <a:rPr kumimoji="1" lang="en-US" altLang="zh-CN" dirty="0" smtClean="0"/>
              <a:t>and</a:t>
            </a:r>
            <a:r>
              <a:rPr kumimoji="1" lang="zh-CN" altLang="en-US" dirty="0" smtClean="0"/>
              <a:t> </a:t>
            </a:r>
            <a:r>
              <a:rPr kumimoji="1" lang="en-US" altLang="zh-CN" dirty="0" smtClean="0"/>
              <a:t>when</a:t>
            </a:r>
            <a:r>
              <a:rPr kumimoji="1" lang="zh-CN" altLang="en-US" dirty="0" smtClean="0"/>
              <a:t> </a:t>
            </a:r>
            <a:r>
              <a:rPr kumimoji="1" lang="en-US" altLang="zh-CN" dirty="0" smtClean="0"/>
              <a:t>it</a:t>
            </a:r>
            <a:r>
              <a:rPr kumimoji="1" lang="zh-CN" altLang="en-US" dirty="0" smtClean="0"/>
              <a:t> </a:t>
            </a:r>
            <a:r>
              <a:rPr kumimoji="1" lang="en-US" altLang="zh-CN" dirty="0" smtClean="0"/>
              <a:t>should</a:t>
            </a:r>
            <a:r>
              <a:rPr kumimoji="1" lang="zh-CN" altLang="en-US" dirty="0" smtClean="0"/>
              <a:t> </a:t>
            </a:r>
            <a:r>
              <a:rPr kumimoji="1" lang="en-US" altLang="zh-CN" dirty="0" smtClean="0"/>
              <a:t>sleep</a:t>
            </a:r>
          </a:p>
          <a:p>
            <a:r>
              <a:rPr kumimoji="1" lang="zh-CN" altLang="zh-CN" dirty="0"/>
              <a:t> </a:t>
            </a:r>
            <a:r>
              <a:rPr kumimoji="1" lang="zh-CN" altLang="en-US" dirty="0" smtClean="0"/>
              <a:t>               </a:t>
            </a:r>
            <a:r>
              <a:rPr kumimoji="1" lang="en-US" altLang="zh-CN" dirty="0" smtClean="0"/>
              <a:t>Scheduling</a:t>
            </a:r>
            <a:r>
              <a:rPr kumimoji="1" lang="zh-CN" altLang="en-US" dirty="0" smtClean="0"/>
              <a:t> </a:t>
            </a:r>
            <a:r>
              <a:rPr kumimoji="1" lang="en-US" altLang="zh-CN" dirty="0" smtClean="0"/>
              <a:t>reduces</a:t>
            </a:r>
            <a:r>
              <a:rPr kumimoji="1" lang="zh-CN" altLang="en-US" dirty="0" smtClean="0"/>
              <a:t> </a:t>
            </a:r>
            <a:r>
              <a:rPr kumimoji="1" lang="en-US" altLang="zh-CN" dirty="0" smtClean="0"/>
              <a:t>energy</a:t>
            </a:r>
            <a:r>
              <a:rPr kumimoji="1" lang="zh-CN" altLang="en-US" dirty="0" smtClean="0"/>
              <a:t> </a:t>
            </a:r>
            <a:r>
              <a:rPr kumimoji="1" lang="en-US" altLang="zh-CN" dirty="0" smtClean="0"/>
              <a:t>cost</a:t>
            </a:r>
            <a:r>
              <a:rPr kumimoji="1" lang="zh-CN" altLang="en-US" dirty="0" smtClean="0"/>
              <a:t> </a:t>
            </a:r>
            <a:r>
              <a:rPr kumimoji="1" lang="en-US" altLang="zh-CN" dirty="0" smtClean="0"/>
              <a:t>by</a:t>
            </a:r>
            <a:r>
              <a:rPr kumimoji="1" lang="zh-CN" altLang="en-US" dirty="0" smtClean="0"/>
              <a:t> </a:t>
            </a:r>
            <a:r>
              <a:rPr kumimoji="1" lang="en-US" altLang="zh-CN" dirty="0" smtClean="0"/>
              <a:t>ensuring</a:t>
            </a:r>
            <a:r>
              <a:rPr kumimoji="1" lang="zh-CN" altLang="en-US" dirty="0" smtClean="0"/>
              <a:t> </a:t>
            </a:r>
            <a:r>
              <a:rPr kumimoji="1" lang="en-US" altLang="zh-CN" dirty="0" smtClean="0"/>
              <a:t>that</a:t>
            </a:r>
            <a:r>
              <a:rPr kumimoji="1" lang="zh-CN" altLang="en-US" dirty="0" smtClean="0"/>
              <a:t> </a:t>
            </a:r>
            <a:r>
              <a:rPr kumimoji="1" lang="en-US" altLang="zh-CN" dirty="0" smtClean="0"/>
              <a:t>listeners</a:t>
            </a:r>
            <a:r>
              <a:rPr kumimoji="1" lang="zh-CN" altLang="en-US" dirty="0" smtClean="0"/>
              <a:t> </a:t>
            </a:r>
            <a:r>
              <a:rPr kumimoji="1" lang="en-US" altLang="zh-CN" dirty="0" smtClean="0"/>
              <a:t>and</a:t>
            </a:r>
            <a:r>
              <a:rPr kumimoji="1" lang="zh-CN" altLang="en-US" dirty="0" smtClean="0"/>
              <a:t> </a:t>
            </a:r>
            <a:r>
              <a:rPr kumimoji="1" lang="en-US" altLang="zh-CN" dirty="0" smtClean="0"/>
              <a:t>transmitters</a:t>
            </a:r>
            <a:r>
              <a:rPr kumimoji="1" lang="zh-CN" altLang="en-US" dirty="0" smtClean="0"/>
              <a:t> </a:t>
            </a:r>
            <a:r>
              <a:rPr kumimoji="1" lang="en-US" altLang="zh-CN" dirty="0" smtClean="0"/>
              <a:t>have</a:t>
            </a:r>
            <a:r>
              <a:rPr kumimoji="1" lang="zh-CN" altLang="en-US" dirty="0" smtClean="0"/>
              <a:t> </a:t>
            </a:r>
            <a:r>
              <a:rPr kumimoji="1" lang="en-US" altLang="zh-CN" dirty="0" smtClean="0"/>
              <a:t>a</a:t>
            </a:r>
            <a:r>
              <a:rPr kumimoji="1" lang="zh-CN" altLang="en-US" dirty="0" smtClean="0"/>
              <a:t> </a:t>
            </a:r>
            <a:r>
              <a:rPr kumimoji="1" lang="en-US" altLang="zh-CN" dirty="0" smtClean="0"/>
              <a:t>regular,</a:t>
            </a:r>
            <a:r>
              <a:rPr kumimoji="1" lang="zh-CN" altLang="en-US" dirty="0" smtClean="0"/>
              <a:t> </a:t>
            </a:r>
            <a:r>
              <a:rPr kumimoji="1" lang="en-US" altLang="zh-CN" dirty="0" smtClean="0"/>
              <a:t>short</a:t>
            </a:r>
            <a:r>
              <a:rPr kumimoji="1" lang="zh-CN" altLang="en-US" dirty="0" smtClean="0"/>
              <a:t> </a:t>
            </a:r>
            <a:r>
              <a:rPr kumimoji="1" lang="en-US" altLang="zh-CN" dirty="0" smtClean="0"/>
              <a:t>period</a:t>
            </a:r>
            <a:r>
              <a:rPr kumimoji="1" lang="zh-CN" altLang="en-US" dirty="0" smtClean="0"/>
              <a:t> </a:t>
            </a:r>
            <a:r>
              <a:rPr kumimoji="1" lang="en-US" altLang="zh-CN" dirty="0" smtClean="0"/>
              <a:t>in</a:t>
            </a:r>
            <a:r>
              <a:rPr kumimoji="1" lang="zh-CN" altLang="en-US" dirty="0" smtClean="0"/>
              <a:t> </a:t>
            </a:r>
            <a:r>
              <a:rPr kumimoji="1" lang="en-US" altLang="zh-CN" dirty="0" smtClean="0"/>
              <a:t>which</a:t>
            </a:r>
            <a:r>
              <a:rPr kumimoji="1" lang="zh-CN" altLang="en-US" dirty="0" smtClean="0"/>
              <a:t> </a:t>
            </a:r>
            <a:r>
              <a:rPr kumimoji="1" lang="en-US" altLang="zh-CN" dirty="0" smtClean="0"/>
              <a:t>to</a:t>
            </a:r>
            <a:r>
              <a:rPr kumimoji="1" lang="zh-CN" altLang="en-US" dirty="0" smtClean="0"/>
              <a:t> </a:t>
            </a:r>
            <a:r>
              <a:rPr kumimoji="1" lang="en-US" altLang="zh-CN" dirty="0" smtClean="0"/>
              <a:t>exchange</a:t>
            </a:r>
            <a:r>
              <a:rPr kumimoji="1" lang="zh-CN" altLang="en-US" dirty="0" smtClean="0"/>
              <a:t> </a:t>
            </a:r>
            <a:r>
              <a:rPr kumimoji="1" lang="en-US" altLang="zh-CN" dirty="0" smtClean="0"/>
              <a:t>data</a:t>
            </a:r>
            <a:r>
              <a:rPr kumimoji="1" lang="zh-CN" altLang="en-US" dirty="0" smtClean="0"/>
              <a:t> </a:t>
            </a:r>
            <a:r>
              <a:rPr kumimoji="1" lang="en-US" altLang="zh-CN" dirty="0" smtClean="0"/>
              <a:t>and</a:t>
            </a:r>
            <a:r>
              <a:rPr kumimoji="1" lang="zh-CN" altLang="en-US" dirty="0" smtClean="0"/>
              <a:t> </a:t>
            </a:r>
            <a:r>
              <a:rPr kumimoji="1" lang="en-US" altLang="zh-CN" dirty="0" smtClean="0"/>
              <a:t>can</a:t>
            </a:r>
            <a:r>
              <a:rPr kumimoji="1" lang="zh-CN" altLang="en-US" dirty="0" smtClean="0"/>
              <a:t> </a:t>
            </a:r>
            <a:r>
              <a:rPr kumimoji="1" lang="en-US" altLang="zh-CN" dirty="0" smtClean="0"/>
              <a:t>sleep</a:t>
            </a:r>
            <a:r>
              <a:rPr kumimoji="1" lang="zh-CN" altLang="en-US" dirty="0" smtClean="0"/>
              <a:t> </a:t>
            </a:r>
            <a:r>
              <a:rPr kumimoji="1" lang="en-US" altLang="zh-CN" dirty="0" smtClean="0"/>
              <a:t>at</a:t>
            </a:r>
            <a:r>
              <a:rPr kumimoji="1" lang="zh-CN" altLang="en-US" dirty="0" smtClean="0"/>
              <a:t> </a:t>
            </a:r>
            <a:r>
              <a:rPr kumimoji="1" lang="en-US" altLang="zh-CN" dirty="0" smtClean="0"/>
              <a:t>other</a:t>
            </a:r>
            <a:r>
              <a:rPr kumimoji="1" lang="zh-CN" altLang="en-US" dirty="0" smtClean="0"/>
              <a:t> </a:t>
            </a:r>
            <a:r>
              <a:rPr kumimoji="1" lang="en-US" altLang="zh-CN" dirty="0" smtClean="0"/>
              <a:t>times.</a:t>
            </a:r>
            <a:endParaRPr kumimoji="1" lang="zh-CN" altLang="en-US"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4</a:t>
            </a:fld>
            <a:endParaRPr kumimoji="1" lang="zh-CN" altLang="en-US"/>
          </a:p>
        </p:txBody>
      </p:sp>
    </p:spTree>
    <p:extLst>
      <p:ext uri="{BB962C8B-B14F-4D97-AF65-F5344CB8AC3E}">
        <p14:creationId xmlns:p14="http://schemas.microsoft.com/office/powerpoint/2010/main" val="2785896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
            <a:ext cx="7772400" cy="990600"/>
          </a:xfrm>
        </p:spPr>
        <p:txBody>
          <a:bodyPr/>
          <a:lstStyle/>
          <a:p>
            <a:r>
              <a:rPr kumimoji="1" lang="en-US" altLang="zh-CN" dirty="0" smtClean="0">
                <a:solidFill>
                  <a:srgbClr val="000000"/>
                </a:solidFill>
              </a:rPr>
              <a:t>Outline</a:t>
            </a:r>
            <a:endParaRPr kumimoji="1" lang="zh-CN" altLang="en-US" dirty="0">
              <a:solidFill>
                <a:srgbClr val="000000"/>
              </a:solidFill>
            </a:endParaRPr>
          </a:p>
        </p:txBody>
      </p:sp>
      <p:sp>
        <p:nvSpPr>
          <p:cNvPr id="3" name="副标题 2"/>
          <p:cNvSpPr>
            <a:spLocks noGrp="1"/>
          </p:cNvSpPr>
          <p:nvPr>
            <p:ph type="subTitle" idx="1"/>
          </p:nvPr>
        </p:nvSpPr>
        <p:spPr>
          <a:xfrm>
            <a:off x="1257300" y="1143000"/>
            <a:ext cx="6400800" cy="1752600"/>
          </a:xfrm>
        </p:spPr>
        <p:txBody>
          <a:bodyPr/>
          <a:lstStyle/>
          <a:p>
            <a:pPr marL="514350" indent="-514350" algn="just">
              <a:lnSpc>
                <a:spcPct val="150000"/>
              </a:lnSpc>
              <a:buAutoNum type="arabicPeriod"/>
            </a:pPr>
            <a:r>
              <a:rPr kumimoji="1" lang="en-US" altLang="zh-CN" dirty="0">
                <a:solidFill>
                  <a:schemeClr val="bg2"/>
                </a:solidFill>
              </a:rPr>
              <a:t>Introduction</a:t>
            </a:r>
          </a:p>
          <a:p>
            <a:pPr marL="514350" indent="-514350" algn="just">
              <a:lnSpc>
                <a:spcPct val="150000"/>
              </a:lnSpc>
              <a:buAutoNum type="arabicPeriod"/>
            </a:pPr>
            <a:r>
              <a:rPr kumimoji="1" lang="en-US" altLang="zh-CN" dirty="0">
                <a:solidFill>
                  <a:schemeClr val="bg2"/>
                </a:solidFill>
              </a:rPr>
              <a:t>Design</a:t>
            </a:r>
            <a:r>
              <a:rPr kumimoji="1" lang="zh-CN" altLang="en-US" dirty="0">
                <a:solidFill>
                  <a:schemeClr val="bg2"/>
                </a:solidFill>
              </a:rPr>
              <a:t> </a:t>
            </a:r>
            <a:r>
              <a:rPr kumimoji="1" lang="en-US" altLang="zh-CN" dirty="0">
                <a:solidFill>
                  <a:schemeClr val="bg2"/>
                </a:solidFill>
              </a:rPr>
              <a:t>of</a:t>
            </a:r>
            <a:r>
              <a:rPr kumimoji="1" lang="zh-CN" altLang="en-US" dirty="0">
                <a:solidFill>
                  <a:schemeClr val="bg2"/>
                </a:solidFill>
              </a:rPr>
              <a:t> </a:t>
            </a:r>
            <a:r>
              <a:rPr kumimoji="1" lang="en-US" altLang="zh-CN" dirty="0">
                <a:solidFill>
                  <a:schemeClr val="bg2"/>
                </a:solidFill>
              </a:rPr>
              <a:t>SCP-MAC</a:t>
            </a:r>
          </a:p>
          <a:p>
            <a:pPr marL="514350" indent="-514350" algn="just">
              <a:lnSpc>
                <a:spcPct val="150000"/>
              </a:lnSpc>
              <a:buAutoNum type="arabicPeriod"/>
            </a:pPr>
            <a:r>
              <a:rPr kumimoji="1" lang="en-US" altLang="zh-CN" dirty="0">
                <a:solidFill>
                  <a:schemeClr val="bg2"/>
                </a:solidFill>
              </a:rPr>
              <a:t>Performance</a:t>
            </a:r>
          </a:p>
          <a:p>
            <a:pPr marL="514350" indent="-514350" algn="just">
              <a:lnSpc>
                <a:spcPct val="150000"/>
              </a:lnSpc>
              <a:buAutoNum type="arabicPeriod"/>
            </a:pPr>
            <a:r>
              <a:rPr kumimoji="1" lang="en-US" altLang="zh-CN" dirty="0">
                <a:solidFill>
                  <a:schemeClr val="bg2"/>
                </a:solidFill>
              </a:rPr>
              <a:t>Protocol</a:t>
            </a:r>
            <a:r>
              <a:rPr kumimoji="1" lang="zh-CN" altLang="en-US" dirty="0">
                <a:solidFill>
                  <a:schemeClr val="bg2"/>
                </a:solidFill>
              </a:rPr>
              <a:t> </a:t>
            </a:r>
            <a:r>
              <a:rPr kumimoji="1" lang="en-US" altLang="zh-CN" dirty="0">
                <a:solidFill>
                  <a:schemeClr val="bg2"/>
                </a:solidFill>
              </a:rPr>
              <a:t>Implementation</a:t>
            </a:r>
          </a:p>
          <a:p>
            <a:pPr marL="514350" indent="-514350" algn="just">
              <a:lnSpc>
                <a:spcPct val="150000"/>
              </a:lnSpc>
              <a:buAutoNum type="arabicPeriod"/>
            </a:pPr>
            <a:r>
              <a:rPr kumimoji="1" lang="en-US" altLang="zh-CN" dirty="0">
                <a:solidFill>
                  <a:schemeClr val="bg2"/>
                </a:solidFill>
              </a:rPr>
              <a:t>Experimental</a:t>
            </a:r>
            <a:r>
              <a:rPr kumimoji="1" lang="zh-CN" altLang="en-US" dirty="0">
                <a:solidFill>
                  <a:schemeClr val="bg2"/>
                </a:solidFill>
              </a:rPr>
              <a:t> </a:t>
            </a:r>
            <a:r>
              <a:rPr kumimoji="1" lang="en-US" altLang="zh-CN" dirty="0">
                <a:solidFill>
                  <a:schemeClr val="bg2"/>
                </a:solidFill>
              </a:rPr>
              <a:t>Evaluation</a:t>
            </a:r>
          </a:p>
          <a:p>
            <a:pPr marL="514350" indent="-514350" algn="just">
              <a:lnSpc>
                <a:spcPct val="150000"/>
              </a:lnSpc>
              <a:buAutoNum type="arabicPeriod"/>
            </a:pPr>
            <a:r>
              <a:rPr kumimoji="1" lang="en-US" altLang="zh-CN" dirty="0">
                <a:solidFill>
                  <a:srgbClr val="000000"/>
                </a:solidFill>
              </a:rPr>
              <a:t>Conclusion</a:t>
            </a:r>
          </a:p>
          <a:p>
            <a:endParaRPr kumimoji="1" lang="zh-CN" altLang="en-US" dirty="0"/>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40</a:t>
            </a:fld>
            <a:endParaRPr kumimoji="1" lang="zh-CN" altLang="en-US"/>
          </a:p>
        </p:txBody>
      </p:sp>
    </p:spTree>
    <p:extLst>
      <p:ext uri="{BB962C8B-B14F-4D97-AF65-F5344CB8AC3E}">
        <p14:creationId xmlns:p14="http://schemas.microsoft.com/office/powerpoint/2010/main" val="265999759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47625"/>
            <a:ext cx="7772400" cy="981075"/>
          </a:xfrm>
        </p:spPr>
        <p:txBody>
          <a:bodyPr/>
          <a:lstStyle/>
          <a:p>
            <a:r>
              <a:rPr kumimoji="1" lang="en-US" altLang="zh-CN" dirty="0" smtClean="0">
                <a:solidFill>
                  <a:schemeClr val="tx1"/>
                </a:solidFill>
              </a:rPr>
              <a:t>Conclusions</a:t>
            </a:r>
            <a:endParaRPr kumimoji="1" lang="zh-CN" altLang="en-US" dirty="0">
              <a:solidFill>
                <a:schemeClr val="tx1"/>
              </a:solidFill>
            </a:endParaRPr>
          </a:p>
        </p:txBody>
      </p:sp>
      <p:sp>
        <p:nvSpPr>
          <p:cNvPr id="4" name="文本框 3"/>
          <p:cNvSpPr txBox="1"/>
          <p:nvPr/>
        </p:nvSpPr>
        <p:spPr>
          <a:xfrm>
            <a:off x="685800" y="1574800"/>
            <a:ext cx="7772400" cy="3785652"/>
          </a:xfrm>
          <a:prstGeom prst="rect">
            <a:avLst/>
          </a:prstGeom>
          <a:noFill/>
        </p:spPr>
        <p:txBody>
          <a:bodyPr wrap="square" rtlCol="0">
            <a:spAutoFit/>
          </a:bodyPr>
          <a:lstStyle/>
          <a:p>
            <a:pPr marL="342900" indent="-342900">
              <a:buAutoNum type="arabicPeriod"/>
            </a:pPr>
            <a:r>
              <a:rPr kumimoji="1" lang="en-US" altLang="zh-CN" sz="2400" dirty="0" smtClean="0"/>
              <a:t>By</a:t>
            </a:r>
            <a:r>
              <a:rPr kumimoji="1" lang="zh-CN" altLang="en-US" sz="2400" dirty="0" smtClean="0"/>
              <a:t> </a:t>
            </a:r>
            <a:r>
              <a:rPr kumimoji="1" lang="en-US" altLang="zh-CN" sz="2400" dirty="0" smtClean="0"/>
              <a:t>optimally</a:t>
            </a:r>
            <a:r>
              <a:rPr kumimoji="1" lang="zh-CN" altLang="en-US" sz="2400" dirty="0" smtClean="0"/>
              <a:t> </a:t>
            </a:r>
            <a:r>
              <a:rPr kumimoji="1" lang="en-US" altLang="zh-CN" sz="2400" dirty="0" smtClean="0"/>
              <a:t>combining</a:t>
            </a:r>
            <a:r>
              <a:rPr kumimoji="1" lang="zh-CN" altLang="en-US" sz="2400" dirty="0" smtClean="0"/>
              <a:t> </a:t>
            </a:r>
            <a:r>
              <a:rPr kumimoji="1" lang="en-US" altLang="zh-CN" sz="2400" dirty="0" smtClean="0"/>
              <a:t>scheduling</a:t>
            </a:r>
            <a:r>
              <a:rPr kumimoji="1" lang="zh-CN" altLang="en-US" sz="2400" dirty="0" smtClean="0"/>
              <a:t> </a:t>
            </a:r>
            <a:r>
              <a:rPr kumimoji="1" lang="en-US" altLang="zh-CN" sz="2400" dirty="0" smtClean="0"/>
              <a:t>and</a:t>
            </a:r>
            <a:r>
              <a:rPr kumimoji="1" lang="zh-CN" altLang="en-US" sz="2400" dirty="0" smtClean="0"/>
              <a:t> </a:t>
            </a:r>
            <a:r>
              <a:rPr kumimoji="1" lang="en-US" altLang="zh-CN" sz="2400" dirty="0" smtClean="0"/>
              <a:t>channel</a:t>
            </a:r>
            <a:r>
              <a:rPr kumimoji="1" lang="zh-CN" altLang="en-US" sz="2400" dirty="0" smtClean="0"/>
              <a:t> </a:t>
            </a:r>
            <a:r>
              <a:rPr kumimoji="1" lang="en-US" altLang="zh-CN" sz="2400" dirty="0" smtClean="0"/>
              <a:t>polling,</a:t>
            </a:r>
            <a:r>
              <a:rPr kumimoji="1" lang="zh-CN" altLang="en-US" sz="2400" dirty="0" smtClean="0"/>
              <a:t> </a:t>
            </a:r>
            <a:r>
              <a:rPr kumimoji="1" lang="en-US" altLang="zh-CN" sz="2400" dirty="0" smtClean="0"/>
              <a:t>SCP</a:t>
            </a:r>
            <a:r>
              <a:rPr kumimoji="1" lang="zh-CN" altLang="en-US" sz="2400" dirty="0" smtClean="0"/>
              <a:t> </a:t>
            </a:r>
            <a:r>
              <a:rPr kumimoji="1" lang="en-US" altLang="zh-CN" sz="2400" dirty="0" smtClean="0"/>
              <a:t>can</a:t>
            </a:r>
            <a:r>
              <a:rPr kumimoji="1" lang="zh-CN" altLang="en-US" sz="2400" dirty="0" smtClean="0"/>
              <a:t> </a:t>
            </a:r>
            <a:r>
              <a:rPr kumimoji="1" lang="en-US" altLang="zh-CN" sz="2400" dirty="0" smtClean="0"/>
              <a:t>operate</a:t>
            </a:r>
            <a:r>
              <a:rPr kumimoji="1" lang="zh-CN" altLang="en-US" sz="2400" dirty="0" smtClean="0"/>
              <a:t> </a:t>
            </a:r>
            <a:r>
              <a:rPr kumimoji="1" lang="en-US" altLang="zh-CN" sz="2400" dirty="0" smtClean="0"/>
              <a:t>sensor</a:t>
            </a:r>
            <a:r>
              <a:rPr kumimoji="1" lang="zh-CN" altLang="en-US" sz="2400" dirty="0" smtClean="0"/>
              <a:t> </a:t>
            </a:r>
            <a:r>
              <a:rPr kumimoji="1" lang="en-US" altLang="zh-CN" sz="2400" dirty="0" smtClean="0"/>
              <a:t>networks</a:t>
            </a:r>
            <a:r>
              <a:rPr kumimoji="1" lang="zh-CN" altLang="en-US" sz="2400" dirty="0" smtClean="0"/>
              <a:t> </a:t>
            </a:r>
            <a:r>
              <a:rPr kumimoji="1" lang="en-US" altLang="zh-CN" sz="2400" dirty="0" smtClean="0"/>
              <a:t>at</a:t>
            </a:r>
            <a:r>
              <a:rPr kumimoji="1" lang="zh-CN" altLang="en-US" sz="2400" dirty="0" smtClean="0"/>
              <a:t> </a:t>
            </a:r>
            <a:r>
              <a:rPr kumimoji="1" lang="en-US" altLang="zh-CN" sz="2400" dirty="0" smtClean="0"/>
              <a:t>duty</a:t>
            </a:r>
            <a:r>
              <a:rPr kumimoji="1" lang="zh-CN" altLang="en-US" sz="2400" dirty="0" smtClean="0"/>
              <a:t> </a:t>
            </a:r>
            <a:r>
              <a:rPr kumimoji="1" lang="en-US" altLang="zh-CN" sz="2400" dirty="0" smtClean="0"/>
              <a:t>cycles</a:t>
            </a:r>
            <a:r>
              <a:rPr kumimoji="1" lang="zh-CN" altLang="en-US" sz="2400" dirty="0" smtClean="0"/>
              <a:t> </a:t>
            </a:r>
            <a:r>
              <a:rPr kumimoji="1" lang="en-US" altLang="zh-CN" sz="2400" dirty="0" smtClean="0"/>
              <a:t>of</a:t>
            </a:r>
            <a:r>
              <a:rPr kumimoji="1" lang="zh-CN" altLang="en-US" sz="2400" dirty="0" smtClean="0"/>
              <a:t> </a:t>
            </a:r>
            <a:r>
              <a:rPr kumimoji="1" lang="en-US" altLang="zh-CN" sz="2400" dirty="0" smtClean="0"/>
              <a:t>0.1%</a:t>
            </a:r>
            <a:r>
              <a:rPr kumimoji="1" lang="zh-CN" altLang="en-US" sz="2400" dirty="0" smtClean="0"/>
              <a:t> </a:t>
            </a:r>
            <a:r>
              <a:rPr kumimoji="1" lang="en-US" altLang="zh-CN" sz="2400" dirty="0" smtClean="0"/>
              <a:t>and</a:t>
            </a:r>
            <a:r>
              <a:rPr kumimoji="1" lang="zh-CN" altLang="en-US" sz="2400" dirty="0" smtClean="0"/>
              <a:t> </a:t>
            </a:r>
            <a:r>
              <a:rPr kumimoji="1" lang="en-US" altLang="zh-CN" sz="2400" dirty="0" smtClean="0"/>
              <a:t>lower.</a:t>
            </a:r>
          </a:p>
          <a:p>
            <a:pPr marL="342900" indent="-342900">
              <a:buAutoNum type="arabicPeriod"/>
            </a:pPr>
            <a:r>
              <a:rPr kumimoji="1" lang="en-US" altLang="zh-CN" sz="2400" dirty="0" smtClean="0"/>
              <a:t>SCP-MAC</a:t>
            </a:r>
            <a:r>
              <a:rPr kumimoji="1" lang="zh-CN" altLang="en-US" sz="2400" dirty="0" smtClean="0"/>
              <a:t> </a:t>
            </a:r>
            <a:r>
              <a:rPr kumimoji="1" lang="en-US" altLang="zh-CN" sz="2400" dirty="0" smtClean="0"/>
              <a:t>can</a:t>
            </a:r>
            <a:r>
              <a:rPr kumimoji="1" lang="zh-CN" altLang="en-US" sz="2400" dirty="0" smtClean="0"/>
              <a:t> </a:t>
            </a:r>
            <a:r>
              <a:rPr kumimoji="1" lang="en-US" altLang="zh-CN" sz="2400" dirty="0" smtClean="0"/>
              <a:t>robustly</a:t>
            </a:r>
            <a:r>
              <a:rPr kumimoji="1" lang="zh-CN" altLang="en-US" sz="2400" dirty="0" smtClean="0"/>
              <a:t> </a:t>
            </a:r>
            <a:r>
              <a:rPr kumimoji="1" lang="en-US" altLang="zh-CN" sz="2400" dirty="0" smtClean="0"/>
              <a:t>handle</a:t>
            </a:r>
            <a:r>
              <a:rPr kumimoji="1" lang="zh-CN" altLang="en-US" sz="2400" dirty="0" smtClean="0"/>
              <a:t> </a:t>
            </a:r>
            <a:r>
              <a:rPr kumimoji="1" lang="en-US" altLang="zh-CN" sz="2400" dirty="0" err="1" smtClean="0"/>
              <a:t>bursty</a:t>
            </a:r>
            <a:r>
              <a:rPr kumimoji="1" lang="zh-CN" altLang="en-US" sz="2400" dirty="0" smtClean="0"/>
              <a:t> </a:t>
            </a:r>
            <a:r>
              <a:rPr kumimoji="1" lang="en-US" altLang="zh-CN" sz="2400" dirty="0" smtClean="0"/>
              <a:t>and</a:t>
            </a:r>
            <a:r>
              <a:rPr kumimoji="1" lang="zh-CN" altLang="en-US" sz="2400" dirty="0" smtClean="0"/>
              <a:t> </a:t>
            </a:r>
            <a:r>
              <a:rPr kumimoji="1" lang="en-US" altLang="zh-CN" sz="2400" dirty="0" smtClean="0"/>
              <a:t>varying</a:t>
            </a:r>
            <a:r>
              <a:rPr kumimoji="1" lang="zh-CN" altLang="en-US" sz="2400" dirty="0" smtClean="0"/>
              <a:t> </a:t>
            </a:r>
            <a:r>
              <a:rPr kumimoji="1" lang="en-US" altLang="zh-CN" sz="2400" dirty="0" smtClean="0"/>
              <a:t>traffic</a:t>
            </a:r>
            <a:r>
              <a:rPr kumimoji="1" lang="zh-CN" altLang="en-US" sz="2400" dirty="0" smtClean="0"/>
              <a:t> </a:t>
            </a:r>
            <a:r>
              <a:rPr kumimoji="1" lang="en-US" altLang="zh-CN" sz="2400" dirty="0" smtClean="0"/>
              <a:t>loads,</a:t>
            </a:r>
            <a:r>
              <a:rPr kumimoji="1" lang="zh-CN" altLang="en-US" sz="2400" dirty="0" smtClean="0"/>
              <a:t> </a:t>
            </a:r>
            <a:r>
              <a:rPr kumimoji="1" lang="en-US" altLang="zh-CN" sz="2400" dirty="0" smtClean="0"/>
              <a:t>and</a:t>
            </a:r>
            <a:r>
              <a:rPr kumimoji="1" lang="zh-CN" altLang="en-US" sz="2400" dirty="0" smtClean="0"/>
              <a:t> </a:t>
            </a:r>
            <a:r>
              <a:rPr kumimoji="1" lang="en-US" altLang="zh-CN" sz="2400" dirty="0" smtClean="0"/>
              <a:t>adaptive</a:t>
            </a:r>
            <a:r>
              <a:rPr kumimoji="1" lang="zh-CN" altLang="en-US" sz="2400" dirty="0" smtClean="0"/>
              <a:t> </a:t>
            </a:r>
            <a:r>
              <a:rPr kumimoji="1" lang="en-US" altLang="zh-CN" sz="2400" dirty="0" smtClean="0"/>
              <a:t>channel</a:t>
            </a:r>
            <a:r>
              <a:rPr kumimoji="1" lang="zh-CN" altLang="en-US" sz="2400" dirty="0" smtClean="0"/>
              <a:t> </a:t>
            </a:r>
            <a:r>
              <a:rPr kumimoji="1" lang="en-US" altLang="zh-CN" sz="2400" dirty="0" smtClean="0"/>
              <a:t>polling</a:t>
            </a:r>
            <a:r>
              <a:rPr kumimoji="1" lang="zh-CN" altLang="en-US" sz="2400" dirty="0" smtClean="0"/>
              <a:t> </a:t>
            </a:r>
            <a:r>
              <a:rPr kumimoji="1" lang="en-US" altLang="zh-CN" sz="2400" dirty="0" smtClean="0"/>
              <a:t>significantly</a:t>
            </a:r>
            <a:r>
              <a:rPr kumimoji="1" lang="zh-CN" altLang="en-US" sz="2400" dirty="0" smtClean="0"/>
              <a:t> </a:t>
            </a:r>
            <a:r>
              <a:rPr kumimoji="1" lang="en-US" altLang="zh-CN" sz="2400" dirty="0" smtClean="0"/>
              <a:t>reduces</a:t>
            </a:r>
            <a:r>
              <a:rPr kumimoji="1" lang="zh-CN" altLang="en-US" sz="2400" dirty="0" smtClean="0"/>
              <a:t> </a:t>
            </a:r>
            <a:r>
              <a:rPr kumimoji="1" lang="en-US" altLang="zh-CN" sz="2400" dirty="0" smtClean="0"/>
              <a:t>latency</a:t>
            </a:r>
            <a:r>
              <a:rPr kumimoji="1" lang="zh-CN" altLang="en-US" sz="2400" dirty="0" smtClean="0"/>
              <a:t> </a:t>
            </a:r>
            <a:r>
              <a:rPr kumimoji="1" lang="en-US" altLang="zh-CN" sz="2400" dirty="0" smtClean="0"/>
              <a:t>by</a:t>
            </a:r>
            <a:r>
              <a:rPr kumimoji="1" lang="zh-CN" altLang="en-US" sz="2400" dirty="0" smtClean="0"/>
              <a:t> </a:t>
            </a:r>
            <a:r>
              <a:rPr kumimoji="1" lang="en-US" altLang="zh-CN" sz="2400" dirty="0" smtClean="0"/>
              <a:t>enabling</a:t>
            </a:r>
            <a:r>
              <a:rPr kumimoji="1" lang="zh-CN" altLang="en-US" sz="2400" dirty="0" smtClean="0"/>
              <a:t> </a:t>
            </a:r>
            <a:r>
              <a:rPr kumimoji="1" lang="en-US" altLang="zh-CN" sz="2400" dirty="0" smtClean="0"/>
              <a:t>multi-hop</a:t>
            </a:r>
            <a:r>
              <a:rPr kumimoji="1" lang="zh-CN" altLang="en-US" sz="2400" dirty="0" smtClean="0"/>
              <a:t> </a:t>
            </a:r>
            <a:r>
              <a:rPr kumimoji="1" lang="en-US" altLang="zh-CN" sz="2400" dirty="0" smtClean="0"/>
              <a:t>streaming.</a:t>
            </a:r>
          </a:p>
          <a:p>
            <a:pPr marL="342900" indent="-342900">
              <a:buAutoNum type="arabicPeriod"/>
            </a:pPr>
            <a:r>
              <a:rPr kumimoji="1" lang="en-US" altLang="zh-CN" sz="2400" dirty="0" smtClean="0"/>
              <a:t>The</a:t>
            </a:r>
            <a:r>
              <a:rPr kumimoji="1" lang="zh-CN" altLang="en-US" sz="2400" dirty="0" smtClean="0"/>
              <a:t> </a:t>
            </a:r>
            <a:r>
              <a:rPr kumimoji="1" lang="en-US" altLang="zh-CN" sz="2400" dirty="0" smtClean="0"/>
              <a:t>relative</a:t>
            </a:r>
            <a:r>
              <a:rPr kumimoji="1" lang="zh-CN" altLang="en-US" sz="2400" dirty="0" smtClean="0"/>
              <a:t> </a:t>
            </a:r>
            <a:r>
              <a:rPr kumimoji="1" lang="en-US" altLang="zh-CN" sz="2400" dirty="0" smtClean="0"/>
              <a:t>performance</a:t>
            </a:r>
            <a:r>
              <a:rPr kumimoji="1" lang="zh-CN" altLang="en-US" sz="2400" dirty="0" smtClean="0"/>
              <a:t> </a:t>
            </a:r>
            <a:r>
              <a:rPr kumimoji="1" lang="en-US" altLang="zh-CN" sz="2400" dirty="0" smtClean="0"/>
              <a:t>of</a:t>
            </a:r>
            <a:r>
              <a:rPr kumimoji="1" lang="zh-CN" altLang="en-US" sz="2400" dirty="0" smtClean="0"/>
              <a:t> </a:t>
            </a:r>
            <a:r>
              <a:rPr kumimoji="1" lang="en-US" altLang="zh-CN" sz="2400" dirty="0" smtClean="0"/>
              <a:t>SCP</a:t>
            </a:r>
            <a:r>
              <a:rPr kumimoji="1" lang="zh-CN" altLang="en-US" sz="2400" dirty="0" smtClean="0"/>
              <a:t> </a:t>
            </a:r>
            <a:r>
              <a:rPr kumimoji="1" lang="en-US" altLang="zh-CN" sz="2400" dirty="0" smtClean="0"/>
              <a:t>improves</a:t>
            </a:r>
            <a:r>
              <a:rPr kumimoji="1" lang="zh-CN" altLang="en-US" sz="2400" dirty="0" smtClean="0"/>
              <a:t> </a:t>
            </a:r>
            <a:r>
              <a:rPr kumimoji="1" lang="en-US" altLang="zh-CN" sz="2400" dirty="0" smtClean="0"/>
              <a:t>on</a:t>
            </a:r>
            <a:r>
              <a:rPr kumimoji="1" lang="zh-CN" altLang="en-US" sz="2400" dirty="0" smtClean="0"/>
              <a:t> </a:t>
            </a:r>
            <a:r>
              <a:rPr kumimoji="1" lang="en-US" altLang="zh-CN" sz="2400" dirty="0" smtClean="0"/>
              <a:t>newer,</a:t>
            </a:r>
            <a:r>
              <a:rPr kumimoji="1" lang="zh-CN" altLang="en-US" sz="2400" dirty="0" smtClean="0"/>
              <a:t> </a:t>
            </a:r>
            <a:r>
              <a:rPr kumimoji="1" lang="en-US" altLang="zh-CN" sz="2400" dirty="0" smtClean="0"/>
              <a:t>faster</a:t>
            </a:r>
            <a:r>
              <a:rPr kumimoji="1" lang="zh-CN" altLang="en-US" sz="2400" dirty="0" smtClean="0"/>
              <a:t> </a:t>
            </a:r>
            <a:r>
              <a:rPr kumimoji="1" lang="en-US" altLang="zh-CN" sz="2400" dirty="0" smtClean="0"/>
              <a:t>radios</a:t>
            </a:r>
            <a:r>
              <a:rPr kumimoji="1" lang="zh-CN" altLang="en-US" sz="2400" dirty="0" smtClean="0"/>
              <a:t> </a:t>
            </a:r>
            <a:r>
              <a:rPr kumimoji="1" lang="en-US" altLang="zh-CN" sz="2400" dirty="0" smtClean="0"/>
              <a:t>like</a:t>
            </a:r>
            <a:r>
              <a:rPr kumimoji="1" lang="zh-CN" altLang="en-US" sz="2400" dirty="0" smtClean="0"/>
              <a:t> </a:t>
            </a:r>
            <a:r>
              <a:rPr kumimoji="1" lang="en-US" altLang="zh-CN" sz="2400" dirty="0" smtClean="0"/>
              <a:t>the</a:t>
            </a:r>
            <a:r>
              <a:rPr kumimoji="1" lang="zh-CN" altLang="en-US" sz="2400" dirty="0" smtClean="0"/>
              <a:t> </a:t>
            </a:r>
            <a:r>
              <a:rPr kumimoji="1" lang="en-US" altLang="zh-CN" sz="2400" dirty="0" smtClean="0"/>
              <a:t>CC2420</a:t>
            </a:r>
            <a:r>
              <a:rPr kumimoji="1" lang="zh-CN" altLang="en-US" sz="2400" dirty="0" smtClean="0"/>
              <a:t> </a:t>
            </a:r>
            <a:r>
              <a:rPr kumimoji="1" lang="en-US" altLang="zh-CN" sz="2400" dirty="0" smtClean="0"/>
              <a:t>while</a:t>
            </a:r>
            <a:r>
              <a:rPr kumimoji="1" lang="zh-CN" altLang="en-US" sz="2400" dirty="0" smtClean="0"/>
              <a:t> </a:t>
            </a:r>
            <a:r>
              <a:rPr kumimoji="1" lang="en-US" altLang="zh-CN" sz="2400" dirty="0" smtClean="0"/>
              <a:t>that</a:t>
            </a:r>
            <a:r>
              <a:rPr kumimoji="1" lang="zh-CN" altLang="en-US" sz="2400" dirty="0" smtClean="0"/>
              <a:t> </a:t>
            </a:r>
            <a:r>
              <a:rPr kumimoji="1" lang="en-US" altLang="zh-CN" sz="2400" dirty="0" smtClean="0"/>
              <a:t>of</a:t>
            </a:r>
            <a:r>
              <a:rPr kumimoji="1" lang="zh-CN" altLang="en-US" sz="2400" dirty="0" smtClean="0"/>
              <a:t> </a:t>
            </a:r>
            <a:r>
              <a:rPr kumimoji="1" lang="en-US" altLang="zh-CN" sz="2400" dirty="0" smtClean="0"/>
              <a:t>LPL</a:t>
            </a:r>
            <a:r>
              <a:rPr kumimoji="1" lang="zh-CN" altLang="en-US" sz="2400" dirty="0" smtClean="0"/>
              <a:t> </a:t>
            </a:r>
            <a:r>
              <a:rPr kumimoji="1" lang="en-US" altLang="zh-CN" sz="2400" dirty="0" smtClean="0"/>
              <a:t>degrades.</a:t>
            </a:r>
            <a:endParaRPr kumimoji="1" lang="zh-CN" altLang="en-US" sz="2400"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41</a:t>
            </a:fld>
            <a:endParaRPr kumimoji="1" lang="zh-CN" altLang="en-US"/>
          </a:p>
        </p:txBody>
      </p:sp>
    </p:spTree>
    <p:extLst>
      <p:ext uri="{BB962C8B-B14F-4D97-AF65-F5344CB8AC3E}">
        <p14:creationId xmlns:p14="http://schemas.microsoft.com/office/powerpoint/2010/main" val="3597323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38470"/>
            <a:ext cx="7772400" cy="982603"/>
          </a:xfrm>
        </p:spPr>
        <p:txBody>
          <a:bodyPr/>
          <a:lstStyle/>
          <a:p>
            <a:r>
              <a:rPr kumimoji="1" lang="en-US" altLang="zh-CN" dirty="0" smtClean="0">
                <a:solidFill>
                  <a:srgbClr val="000000"/>
                </a:solidFill>
              </a:rPr>
              <a:t>Low-power</a:t>
            </a:r>
            <a:r>
              <a:rPr kumimoji="1" lang="zh-CN" altLang="en-US" dirty="0" smtClean="0">
                <a:solidFill>
                  <a:srgbClr val="000000"/>
                </a:solidFill>
              </a:rPr>
              <a:t> </a:t>
            </a:r>
            <a:r>
              <a:rPr kumimoji="1" lang="en-US" altLang="zh-CN" dirty="0" smtClean="0">
                <a:solidFill>
                  <a:srgbClr val="000000"/>
                </a:solidFill>
              </a:rPr>
              <a:t>Listening</a:t>
            </a:r>
            <a:endParaRPr kumimoji="1" lang="zh-CN" altLang="en-US" dirty="0">
              <a:solidFill>
                <a:srgbClr val="000000"/>
              </a:solidFill>
            </a:endParaRPr>
          </a:p>
        </p:txBody>
      </p:sp>
      <p:sp>
        <p:nvSpPr>
          <p:cNvPr id="4" name="文本框 3"/>
          <p:cNvSpPr txBox="1"/>
          <p:nvPr/>
        </p:nvSpPr>
        <p:spPr>
          <a:xfrm>
            <a:off x="1088021" y="1872441"/>
            <a:ext cx="6665198" cy="2862323"/>
          </a:xfrm>
          <a:prstGeom prst="rect">
            <a:avLst/>
          </a:prstGeom>
          <a:noFill/>
        </p:spPr>
        <p:txBody>
          <a:bodyPr wrap="square" rtlCol="0">
            <a:spAutoFit/>
          </a:bodyPr>
          <a:lstStyle/>
          <a:p>
            <a:pPr algn="just"/>
            <a:r>
              <a:rPr kumimoji="1" lang="en-US" altLang="zh-CN" dirty="0" smtClean="0"/>
              <a:t>Low-power</a:t>
            </a:r>
            <a:r>
              <a:rPr kumimoji="1" lang="zh-CN" altLang="en-US" dirty="0" smtClean="0"/>
              <a:t> </a:t>
            </a:r>
            <a:r>
              <a:rPr kumimoji="1" lang="en-US" altLang="zh-CN" dirty="0" smtClean="0"/>
              <a:t>Listening</a:t>
            </a:r>
            <a:r>
              <a:rPr kumimoji="1" lang="zh-CN" altLang="en-US" dirty="0" smtClean="0"/>
              <a:t> </a:t>
            </a:r>
            <a:r>
              <a:rPr kumimoji="1" lang="en-US" altLang="zh-CN" dirty="0" smtClean="0"/>
              <a:t>(LPL):</a:t>
            </a:r>
            <a:r>
              <a:rPr kumimoji="1" lang="zh-CN" altLang="en-US" dirty="0" smtClean="0"/>
              <a:t> </a:t>
            </a:r>
            <a:r>
              <a:rPr kumimoji="1" lang="en-US" altLang="zh-CN" dirty="0" smtClean="0"/>
              <a:t>In</a:t>
            </a:r>
            <a:r>
              <a:rPr kumimoji="1" lang="zh-CN" altLang="en-US" dirty="0" smtClean="0"/>
              <a:t> </a:t>
            </a:r>
            <a:r>
              <a:rPr kumimoji="1" lang="en-US" altLang="zh-CN" dirty="0" smtClean="0"/>
              <a:t>LPL</a:t>
            </a:r>
            <a:r>
              <a:rPr kumimoji="1" lang="zh-CN" altLang="en-US" dirty="0" smtClean="0"/>
              <a:t>, </a:t>
            </a:r>
            <a:r>
              <a:rPr kumimoji="1" lang="en-US" altLang="zh-CN" dirty="0" smtClean="0"/>
              <a:t>nodes</a:t>
            </a:r>
            <a:r>
              <a:rPr kumimoji="1" lang="zh-CN" altLang="en-US" dirty="0" smtClean="0"/>
              <a:t> </a:t>
            </a:r>
            <a:r>
              <a:rPr kumimoji="1" lang="en-US" altLang="zh-CN" dirty="0" smtClean="0"/>
              <a:t>wake</a:t>
            </a:r>
            <a:r>
              <a:rPr kumimoji="1" lang="zh-CN" altLang="en-US" dirty="0" smtClean="0"/>
              <a:t> </a:t>
            </a:r>
            <a:r>
              <a:rPr kumimoji="1" lang="en-US" altLang="zh-CN" dirty="0" smtClean="0"/>
              <a:t>up</a:t>
            </a:r>
            <a:r>
              <a:rPr kumimoji="1" lang="zh-CN" altLang="en-US" dirty="0" smtClean="0"/>
              <a:t> </a:t>
            </a:r>
            <a:r>
              <a:rPr kumimoji="1" lang="en-US" altLang="zh-CN" dirty="0" smtClean="0"/>
              <a:t>very</a:t>
            </a:r>
            <a:r>
              <a:rPr kumimoji="1" lang="zh-CN" altLang="en-US" dirty="0" smtClean="0"/>
              <a:t> </a:t>
            </a:r>
            <a:r>
              <a:rPr kumimoji="1" lang="en-US" altLang="zh-CN" dirty="0" smtClean="0"/>
              <a:t>briefly</a:t>
            </a:r>
            <a:r>
              <a:rPr kumimoji="1" lang="zh-CN" altLang="en-US" dirty="0" smtClean="0"/>
              <a:t> </a:t>
            </a:r>
            <a:r>
              <a:rPr kumimoji="1" lang="en-US" altLang="zh-CN" dirty="0" smtClean="0"/>
              <a:t>to</a:t>
            </a:r>
            <a:r>
              <a:rPr kumimoji="1" lang="zh-CN" altLang="en-US" dirty="0" smtClean="0"/>
              <a:t> </a:t>
            </a:r>
            <a:r>
              <a:rPr kumimoji="1" lang="en-US" altLang="zh-CN" dirty="0" smtClean="0"/>
              <a:t>check</a:t>
            </a:r>
            <a:r>
              <a:rPr kumimoji="1" lang="zh-CN" altLang="en-US" dirty="0" smtClean="0"/>
              <a:t> </a:t>
            </a:r>
            <a:r>
              <a:rPr kumimoji="1" lang="en-US" altLang="zh-CN" dirty="0" smtClean="0"/>
              <a:t>channel</a:t>
            </a:r>
            <a:r>
              <a:rPr kumimoji="1" lang="zh-CN" altLang="en-US" dirty="0" smtClean="0"/>
              <a:t> </a:t>
            </a:r>
            <a:r>
              <a:rPr kumimoji="1" lang="en-US" altLang="zh-CN" dirty="0" smtClean="0"/>
              <a:t>activity</a:t>
            </a:r>
            <a:r>
              <a:rPr kumimoji="1" lang="zh-CN" altLang="en-US" dirty="0" smtClean="0"/>
              <a:t> </a:t>
            </a:r>
            <a:r>
              <a:rPr kumimoji="1" lang="en-US" altLang="zh-CN" dirty="0" smtClean="0"/>
              <a:t>without</a:t>
            </a:r>
            <a:r>
              <a:rPr kumimoji="1" lang="zh-CN" altLang="en-US" dirty="0" smtClean="0"/>
              <a:t> </a:t>
            </a:r>
            <a:r>
              <a:rPr kumimoji="1" lang="en-US" altLang="zh-CN" dirty="0" smtClean="0"/>
              <a:t>actually</a:t>
            </a:r>
            <a:r>
              <a:rPr kumimoji="1" lang="zh-CN" altLang="en-US" dirty="0" smtClean="0"/>
              <a:t> </a:t>
            </a:r>
            <a:r>
              <a:rPr kumimoji="1" lang="en-US" altLang="zh-CN" dirty="0" smtClean="0"/>
              <a:t>receiving</a:t>
            </a:r>
            <a:r>
              <a:rPr kumimoji="1" lang="zh-CN" altLang="en-US" dirty="0" smtClean="0"/>
              <a:t> </a:t>
            </a:r>
            <a:r>
              <a:rPr kumimoji="1" lang="en-US" altLang="zh-CN" dirty="0" smtClean="0"/>
              <a:t>data.</a:t>
            </a:r>
            <a:r>
              <a:rPr kumimoji="1" lang="zh-CN" altLang="en-US" dirty="0" smtClean="0"/>
              <a:t> </a:t>
            </a:r>
            <a:r>
              <a:rPr kumimoji="1" lang="en-US" altLang="zh-CN" dirty="0" smtClean="0"/>
              <a:t>According</a:t>
            </a:r>
            <a:r>
              <a:rPr kumimoji="1" lang="zh-CN" altLang="en-US" dirty="0" smtClean="0"/>
              <a:t> </a:t>
            </a:r>
            <a:r>
              <a:rPr kumimoji="1" lang="en-US" altLang="zh-CN" dirty="0" smtClean="0"/>
              <a:t>to</a:t>
            </a:r>
            <a:r>
              <a:rPr kumimoji="1" lang="zh-CN" altLang="en-US" dirty="0" smtClean="0"/>
              <a:t> </a:t>
            </a:r>
            <a:r>
              <a:rPr kumimoji="1" lang="en-US" altLang="zh-CN" dirty="0" smtClean="0"/>
              <a:t>the</a:t>
            </a:r>
            <a:r>
              <a:rPr kumimoji="1" lang="zh-CN" altLang="en-US" dirty="0" smtClean="0"/>
              <a:t> </a:t>
            </a:r>
            <a:r>
              <a:rPr kumimoji="1" lang="en-US" altLang="zh-CN" dirty="0" smtClean="0"/>
              <a:t>paper,</a:t>
            </a:r>
            <a:r>
              <a:rPr kumimoji="1" lang="zh-CN" altLang="en-US" dirty="0" smtClean="0"/>
              <a:t> </a:t>
            </a:r>
            <a:r>
              <a:rPr kumimoji="1" lang="en-US" altLang="zh-CN" dirty="0" smtClean="0"/>
              <a:t>we</a:t>
            </a:r>
            <a:r>
              <a:rPr kumimoji="1" lang="zh-CN" altLang="en-US" dirty="0" smtClean="0"/>
              <a:t> </a:t>
            </a:r>
            <a:r>
              <a:rPr kumimoji="1" lang="en-US" altLang="zh-CN" dirty="0" smtClean="0"/>
              <a:t>call</a:t>
            </a:r>
            <a:r>
              <a:rPr kumimoji="1" lang="zh-CN" altLang="en-US" dirty="0" smtClean="0"/>
              <a:t> </a:t>
            </a:r>
            <a:r>
              <a:rPr kumimoji="1" lang="en-US" altLang="zh-CN" dirty="0" smtClean="0"/>
              <a:t>this</a:t>
            </a:r>
            <a:r>
              <a:rPr kumimoji="1" lang="zh-CN" altLang="en-US" dirty="0" smtClean="0"/>
              <a:t> </a:t>
            </a:r>
            <a:r>
              <a:rPr kumimoji="1" lang="en-US" altLang="zh-CN" dirty="0" smtClean="0"/>
              <a:t>action</a:t>
            </a:r>
            <a:r>
              <a:rPr kumimoji="1" lang="zh-CN" altLang="en-US" dirty="0" smtClean="0"/>
              <a:t> </a:t>
            </a:r>
            <a:r>
              <a:rPr kumimoji="1" lang="en-US" altLang="zh-CN" dirty="0" smtClean="0"/>
              <a:t>channel</a:t>
            </a:r>
            <a:r>
              <a:rPr kumimoji="1" lang="zh-CN" altLang="en-US" dirty="0" smtClean="0"/>
              <a:t> </a:t>
            </a:r>
            <a:r>
              <a:rPr kumimoji="1" lang="en-US" altLang="zh-CN" dirty="0" smtClean="0"/>
              <a:t>polling. If the channel is idle, the node immediately goes back to sleep. Otherwise it stay awake to receive data. Although nodes regularly poll the channel with a pre-defined polling period, their polling times are not explicitly synchronized. To connect with receivers, senders send a long preamble before each message, which is guaranteed to intersect with a polling.</a:t>
            </a:r>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5</a:t>
            </a:fld>
            <a:endParaRPr kumimoji="1" lang="zh-CN" altLang="en-US"/>
          </a:p>
        </p:txBody>
      </p:sp>
    </p:spTree>
    <p:extLst>
      <p:ext uri="{BB962C8B-B14F-4D97-AF65-F5344CB8AC3E}">
        <p14:creationId xmlns:p14="http://schemas.microsoft.com/office/powerpoint/2010/main" val="194859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0"/>
            <a:ext cx="7772400" cy="1021335"/>
          </a:xfrm>
        </p:spPr>
        <p:txBody>
          <a:bodyPr/>
          <a:lstStyle/>
          <a:p>
            <a:r>
              <a:rPr kumimoji="1" lang="en-US" altLang="zh-CN" dirty="0">
                <a:solidFill>
                  <a:srgbClr val="000000"/>
                </a:solidFill>
              </a:rPr>
              <a:t>Low-power</a:t>
            </a:r>
            <a:r>
              <a:rPr kumimoji="1" lang="zh-CN" altLang="en-US" dirty="0">
                <a:solidFill>
                  <a:srgbClr val="000000"/>
                </a:solidFill>
              </a:rPr>
              <a:t> </a:t>
            </a:r>
            <a:r>
              <a:rPr kumimoji="1" lang="en-US" altLang="zh-CN" dirty="0">
                <a:solidFill>
                  <a:srgbClr val="000000"/>
                </a:solidFill>
              </a:rPr>
              <a:t>Listening</a:t>
            </a:r>
            <a:endParaRPr kumimoji="1" lang="zh-CN" altLang="en-US" dirty="0"/>
          </a:p>
        </p:txBody>
      </p:sp>
      <p:sp>
        <p:nvSpPr>
          <p:cNvPr id="3" name="副标题 2"/>
          <p:cNvSpPr>
            <a:spLocks noGrp="1"/>
          </p:cNvSpPr>
          <p:nvPr>
            <p:ph type="subTitle" idx="1"/>
          </p:nvPr>
        </p:nvSpPr>
        <p:spPr>
          <a:xfrm>
            <a:off x="685800" y="2000658"/>
            <a:ext cx="7322279" cy="1888269"/>
          </a:xfrm>
        </p:spPr>
        <p:txBody>
          <a:bodyPr/>
          <a:lstStyle/>
          <a:p>
            <a:r>
              <a:rPr kumimoji="1" lang="en-US" altLang="zh-CN" sz="2400" dirty="0">
                <a:solidFill>
                  <a:srgbClr val="0000FF"/>
                </a:solidFill>
              </a:rPr>
              <a:t>Three major problems: 1. receiver and polling efficiency is gained at the much greater cost of senders. 2. the balance between sender and receiver costs makes LPL-based protocols very sensitive to tuning for an expected neighborhood size and traffic rate. 3. it is challenging to adapt LPL directly to newer radio like 802.15.4, since the specification limits the preamble size.</a:t>
            </a:r>
            <a:endParaRPr kumimoji="1" lang="zh-CN" altLang="en-US" sz="2400" dirty="0">
              <a:solidFill>
                <a:srgbClr val="0000FF"/>
              </a:solidFill>
            </a:endParaRPr>
          </a:p>
          <a:p>
            <a:endParaRPr kumimoji="1" lang="zh-CN" altLang="en-US" sz="1600" dirty="0">
              <a:solidFill>
                <a:srgbClr val="0000FF"/>
              </a:solidFill>
            </a:endParaRPr>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6</a:t>
            </a:fld>
            <a:endParaRPr kumimoji="1" lang="zh-CN" altLang="en-US"/>
          </a:p>
        </p:txBody>
      </p:sp>
    </p:spTree>
    <p:extLst>
      <p:ext uri="{BB962C8B-B14F-4D97-AF65-F5344CB8AC3E}">
        <p14:creationId xmlns:p14="http://schemas.microsoft.com/office/powerpoint/2010/main" val="30139686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566"/>
            <a:ext cx="7772400" cy="1007507"/>
          </a:xfrm>
        </p:spPr>
        <p:txBody>
          <a:bodyPr/>
          <a:lstStyle/>
          <a:p>
            <a:r>
              <a:rPr kumimoji="1" lang="en-US" altLang="zh-CN" dirty="0" smtClean="0">
                <a:solidFill>
                  <a:srgbClr val="000000"/>
                </a:solidFill>
              </a:rPr>
              <a:t>Outline</a:t>
            </a:r>
            <a:endParaRPr kumimoji="1" lang="zh-CN" altLang="en-US" dirty="0">
              <a:solidFill>
                <a:srgbClr val="000000"/>
              </a:solidFill>
            </a:endParaRPr>
          </a:p>
        </p:txBody>
      </p:sp>
      <p:sp>
        <p:nvSpPr>
          <p:cNvPr id="3" name="副标题 2"/>
          <p:cNvSpPr>
            <a:spLocks noGrp="1"/>
          </p:cNvSpPr>
          <p:nvPr>
            <p:ph type="subTitle" idx="1"/>
          </p:nvPr>
        </p:nvSpPr>
        <p:spPr>
          <a:xfrm>
            <a:off x="1346697" y="1358422"/>
            <a:ext cx="6400800" cy="1752600"/>
          </a:xfrm>
        </p:spPr>
        <p:txBody>
          <a:bodyPr/>
          <a:lstStyle/>
          <a:p>
            <a:pPr marL="514350" indent="-514350" algn="just">
              <a:lnSpc>
                <a:spcPct val="150000"/>
              </a:lnSpc>
              <a:buAutoNum type="arabicPeriod"/>
            </a:pPr>
            <a:r>
              <a:rPr kumimoji="1" lang="en-US" altLang="zh-CN" dirty="0">
                <a:solidFill>
                  <a:schemeClr val="bg2"/>
                </a:solidFill>
              </a:rPr>
              <a:t>Introduction</a:t>
            </a:r>
          </a:p>
          <a:p>
            <a:pPr marL="514350" indent="-514350" algn="just">
              <a:lnSpc>
                <a:spcPct val="150000"/>
              </a:lnSpc>
              <a:buAutoNum type="arabicPeriod"/>
            </a:pPr>
            <a:r>
              <a:rPr kumimoji="1" lang="en-US" altLang="zh-CN" dirty="0">
                <a:solidFill>
                  <a:schemeClr val="tx1"/>
                </a:solidFill>
              </a:rPr>
              <a:t>Design</a:t>
            </a:r>
            <a:r>
              <a:rPr kumimoji="1" lang="zh-CN" altLang="en-US" dirty="0">
                <a:solidFill>
                  <a:schemeClr val="tx1"/>
                </a:solidFill>
              </a:rPr>
              <a:t> </a:t>
            </a:r>
            <a:r>
              <a:rPr kumimoji="1" lang="en-US" altLang="zh-CN" dirty="0">
                <a:solidFill>
                  <a:schemeClr val="tx1"/>
                </a:solidFill>
              </a:rPr>
              <a:t>of</a:t>
            </a:r>
            <a:r>
              <a:rPr kumimoji="1" lang="zh-CN" altLang="en-US" dirty="0">
                <a:solidFill>
                  <a:schemeClr val="tx1"/>
                </a:solidFill>
              </a:rPr>
              <a:t> </a:t>
            </a:r>
            <a:r>
              <a:rPr kumimoji="1" lang="en-US" altLang="zh-CN" dirty="0">
                <a:solidFill>
                  <a:schemeClr val="tx1"/>
                </a:solidFill>
              </a:rPr>
              <a:t>SCP-MAC</a:t>
            </a:r>
          </a:p>
          <a:p>
            <a:pPr marL="514350" indent="-514350" algn="just">
              <a:lnSpc>
                <a:spcPct val="150000"/>
              </a:lnSpc>
              <a:buAutoNum type="arabicPeriod"/>
            </a:pPr>
            <a:r>
              <a:rPr kumimoji="1" lang="en-US" altLang="zh-CN" dirty="0">
                <a:solidFill>
                  <a:schemeClr val="bg2"/>
                </a:solidFill>
              </a:rPr>
              <a:t>Performance</a:t>
            </a:r>
          </a:p>
          <a:p>
            <a:pPr marL="514350" indent="-514350" algn="just">
              <a:lnSpc>
                <a:spcPct val="150000"/>
              </a:lnSpc>
              <a:buAutoNum type="arabicPeriod"/>
            </a:pPr>
            <a:r>
              <a:rPr kumimoji="1" lang="en-US" altLang="zh-CN" dirty="0">
                <a:solidFill>
                  <a:schemeClr val="bg2"/>
                </a:solidFill>
              </a:rPr>
              <a:t>Protocol</a:t>
            </a:r>
            <a:r>
              <a:rPr kumimoji="1" lang="zh-CN" altLang="en-US" dirty="0">
                <a:solidFill>
                  <a:schemeClr val="bg2"/>
                </a:solidFill>
              </a:rPr>
              <a:t> </a:t>
            </a:r>
            <a:r>
              <a:rPr kumimoji="1" lang="en-US" altLang="zh-CN" dirty="0">
                <a:solidFill>
                  <a:schemeClr val="bg2"/>
                </a:solidFill>
              </a:rPr>
              <a:t>Implementation</a:t>
            </a:r>
          </a:p>
          <a:p>
            <a:pPr marL="514350" indent="-514350" algn="just">
              <a:lnSpc>
                <a:spcPct val="150000"/>
              </a:lnSpc>
              <a:buAutoNum type="arabicPeriod"/>
            </a:pPr>
            <a:r>
              <a:rPr kumimoji="1" lang="en-US" altLang="zh-CN" dirty="0">
                <a:solidFill>
                  <a:schemeClr val="bg2"/>
                </a:solidFill>
              </a:rPr>
              <a:t>Experimental</a:t>
            </a:r>
            <a:r>
              <a:rPr kumimoji="1" lang="zh-CN" altLang="en-US" dirty="0">
                <a:solidFill>
                  <a:schemeClr val="bg2"/>
                </a:solidFill>
              </a:rPr>
              <a:t> </a:t>
            </a:r>
            <a:r>
              <a:rPr kumimoji="1" lang="en-US" altLang="zh-CN" dirty="0">
                <a:solidFill>
                  <a:schemeClr val="bg2"/>
                </a:solidFill>
              </a:rPr>
              <a:t>Evaluation</a:t>
            </a:r>
          </a:p>
          <a:p>
            <a:pPr marL="514350" indent="-514350" algn="just">
              <a:lnSpc>
                <a:spcPct val="150000"/>
              </a:lnSpc>
              <a:buAutoNum type="arabicPeriod"/>
            </a:pPr>
            <a:r>
              <a:rPr kumimoji="1" lang="en-US" altLang="zh-CN" dirty="0">
                <a:solidFill>
                  <a:schemeClr val="bg2"/>
                </a:solidFill>
              </a:rPr>
              <a:t>Related</a:t>
            </a:r>
            <a:r>
              <a:rPr kumimoji="1" lang="zh-CN" altLang="en-US" dirty="0">
                <a:solidFill>
                  <a:schemeClr val="bg2"/>
                </a:solidFill>
              </a:rPr>
              <a:t> </a:t>
            </a:r>
            <a:r>
              <a:rPr kumimoji="1" lang="en-US" altLang="zh-CN" dirty="0">
                <a:solidFill>
                  <a:schemeClr val="bg2"/>
                </a:solidFill>
              </a:rPr>
              <a:t>Work</a:t>
            </a:r>
            <a:r>
              <a:rPr kumimoji="1" lang="zh-CN" altLang="en-US" dirty="0">
                <a:solidFill>
                  <a:schemeClr val="bg2"/>
                </a:solidFill>
              </a:rPr>
              <a:t> </a:t>
            </a:r>
            <a:r>
              <a:rPr kumimoji="1" lang="en-US" altLang="zh-CN" dirty="0">
                <a:solidFill>
                  <a:schemeClr val="bg2"/>
                </a:solidFill>
              </a:rPr>
              <a:t>and</a:t>
            </a:r>
            <a:r>
              <a:rPr kumimoji="1" lang="zh-CN" altLang="en-US" dirty="0">
                <a:solidFill>
                  <a:schemeClr val="bg2"/>
                </a:solidFill>
              </a:rPr>
              <a:t> </a:t>
            </a:r>
            <a:r>
              <a:rPr kumimoji="1" lang="en-US" altLang="zh-CN" dirty="0">
                <a:solidFill>
                  <a:schemeClr val="bg2"/>
                </a:solidFill>
              </a:rPr>
              <a:t>Conclusion</a:t>
            </a:r>
          </a:p>
          <a:p>
            <a:endParaRPr kumimoji="1" lang="zh-CN" altLang="en-US" dirty="0"/>
          </a:p>
        </p:txBody>
      </p:sp>
      <p:sp>
        <p:nvSpPr>
          <p:cNvPr id="4" name="Slide Number Placeholder 3"/>
          <p:cNvSpPr>
            <a:spLocks noGrp="1"/>
          </p:cNvSpPr>
          <p:nvPr>
            <p:ph type="sldNum" sz="quarter" idx="12"/>
          </p:nvPr>
        </p:nvSpPr>
        <p:spPr/>
        <p:txBody>
          <a:bodyPr/>
          <a:lstStyle/>
          <a:p>
            <a:fld id="{C12EB860-2CAE-3C45-9D26-B7A35412B79B}" type="slidenum">
              <a:rPr kumimoji="1" lang="zh-CN" altLang="en-US" smtClean="0"/>
              <a:t>7</a:t>
            </a:fld>
            <a:endParaRPr kumimoji="1" lang="zh-CN" altLang="en-US"/>
          </a:p>
        </p:txBody>
      </p:sp>
    </p:spTree>
    <p:extLst>
      <p:ext uri="{BB962C8B-B14F-4D97-AF65-F5344CB8AC3E}">
        <p14:creationId xmlns:p14="http://schemas.microsoft.com/office/powerpoint/2010/main" val="23452769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13566"/>
            <a:ext cx="7772400" cy="982603"/>
          </a:xfrm>
        </p:spPr>
        <p:txBody>
          <a:bodyPr/>
          <a:lstStyle/>
          <a:p>
            <a:r>
              <a:rPr kumimoji="1" lang="en-US" altLang="zh-CN" dirty="0" smtClean="0">
                <a:solidFill>
                  <a:srgbClr val="000000"/>
                </a:solidFill>
              </a:rPr>
              <a:t>Main</a:t>
            </a:r>
            <a:r>
              <a:rPr kumimoji="1" lang="zh-CN" altLang="en-US" dirty="0" smtClean="0">
                <a:solidFill>
                  <a:srgbClr val="000000"/>
                </a:solidFill>
              </a:rPr>
              <a:t> </a:t>
            </a:r>
            <a:r>
              <a:rPr kumimoji="1" lang="en-US" altLang="zh-CN" dirty="0" smtClean="0">
                <a:solidFill>
                  <a:srgbClr val="000000"/>
                </a:solidFill>
              </a:rPr>
              <a:t>goals</a:t>
            </a:r>
            <a:endParaRPr kumimoji="1" lang="zh-CN" altLang="en-US" dirty="0">
              <a:solidFill>
                <a:srgbClr val="000000"/>
              </a:solidFill>
            </a:endParaRPr>
          </a:p>
        </p:txBody>
      </p:sp>
      <p:sp>
        <p:nvSpPr>
          <p:cNvPr id="4" name="文本框 3"/>
          <p:cNvSpPr txBox="1"/>
          <p:nvPr/>
        </p:nvSpPr>
        <p:spPr>
          <a:xfrm>
            <a:off x="1095724" y="2291189"/>
            <a:ext cx="6960335" cy="2554545"/>
          </a:xfrm>
          <a:prstGeom prst="rect">
            <a:avLst/>
          </a:prstGeom>
          <a:noFill/>
        </p:spPr>
        <p:txBody>
          <a:bodyPr wrap="square" rtlCol="0">
            <a:spAutoFit/>
          </a:bodyPr>
          <a:lstStyle/>
          <a:p>
            <a:pPr marL="342900" indent="-342900">
              <a:buAutoNum type="arabicPeriod"/>
            </a:pPr>
            <a:r>
              <a:rPr kumimoji="1" lang="en-US" altLang="zh-CN" sz="2000" dirty="0" smtClean="0"/>
              <a:t>To</a:t>
            </a:r>
            <a:r>
              <a:rPr kumimoji="1" lang="zh-CN" altLang="en-US" sz="2000" dirty="0" smtClean="0"/>
              <a:t> </a:t>
            </a:r>
            <a:r>
              <a:rPr kumimoji="1" lang="en-US" altLang="zh-CN" sz="2000" dirty="0" smtClean="0"/>
              <a:t>push</a:t>
            </a:r>
            <a:r>
              <a:rPr kumimoji="1" lang="zh-CN" altLang="en-US" sz="2000" dirty="0" smtClean="0"/>
              <a:t> </a:t>
            </a:r>
            <a:r>
              <a:rPr kumimoji="1" lang="en-US" altLang="zh-CN" sz="2000" dirty="0" smtClean="0"/>
              <a:t>the</a:t>
            </a:r>
            <a:r>
              <a:rPr kumimoji="1" lang="zh-CN" altLang="en-US" sz="2000" dirty="0" smtClean="0"/>
              <a:t> </a:t>
            </a:r>
            <a:r>
              <a:rPr kumimoji="1" lang="en-US" altLang="zh-CN" sz="2000" dirty="0" smtClean="0"/>
              <a:t>duty</a:t>
            </a:r>
            <a:r>
              <a:rPr kumimoji="1" lang="zh-CN" altLang="en-US" sz="2000" dirty="0" smtClean="0"/>
              <a:t> </a:t>
            </a:r>
            <a:r>
              <a:rPr kumimoji="1" lang="en-US" altLang="zh-CN" sz="2000" dirty="0" smtClean="0"/>
              <a:t>cycle</a:t>
            </a:r>
            <a:r>
              <a:rPr kumimoji="1" lang="zh-CN" altLang="en-US" sz="2000" dirty="0" smtClean="0"/>
              <a:t> </a:t>
            </a:r>
            <a:r>
              <a:rPr kumimoji="1" lang="en-US" altLang="zh-CN" sz="2000" dirty="0" smtClean="0"/>
              <a:t>an</a:t>
            </a:r>
            <a:r>
              <a:rPr kumimoji="1" lang="zh-CN" altLang="en-US" sz="2000" dirty="0" smtClean="0"/>
              <a:t> </a:t>
            </a:r>
            <a:r>
              <a:rPr kumimoji="1" lang="en-US" altLang="zh-CN" sz="2000" dirty="0" smtClean="0"/>
              <a:t>order</a:t>
            </a:r>
            <a:r>
              <a:rPr kumimoji="1" lang="zh-CN" altLang="en-US" sz="2000" dirty="0" smtClean="0"/>
              <a:t> </a:t>
            </a:r>
            <a:r>
              <a:rPr kumimoji="1" lang="en-US" altLang="zh-CN" sz="2000" dirty="0" smtClean="0"/>
              <a:t>of</a:t>
            </a:r>
            <a:r>
              <a:rPr kumimoji="1" lang="zh-CN" altLang="en-US" sz="2000" dirty="0" smtClean="0"/>
              <a:t> </a:t>
            </a:r>
            <a:r>
              <a:rPr kumimoji="1" lang="en-US" altLang="zh-CN" sz="2000" dirty="0" smtClean="0"/>
              <a:t>magnitude</a:t>
            </a:r>
            <a:r>
              <a:rPr kumimoji="1" lang="zh-CN" altLang="en-US" sz="2000" dirty="0" smtClean="0"/>
              <a:t> </a:t>
            </a:r>
            <a:r>
              <a:rPr kumimoji="1" lang="en-US" altLang="zh-CN" sz="2000" dirty="0" smtClean="0"/>
              <a:t>lower</a:t>
            </a:r>
            <a:r>
              <a:rPr kumimoji="1" lang="zh-CN" altLang="en-US" sz="2000" dirty="0" smtClean="0"/>
              <a:t> </a:t>
            </a:r>
            <a:r>
              <a:rPr kumimoji="1" lang="en-US" altLang="zh-CN" sz="2000" dirty="0" smtClean="0"/>
              <a:t>than</a:t>
            </a:r>
            <a:r>
              <a:rPr kumimoji="1" lang="zh-CN" altLang="en-US" sz="2000" dirty="0" smtClean="0"/>
              <a:t> </a:t>
            </a:r>
            <a:r>
              <a:rPr kumimoji="1" lang="en-US" altLang="zh-CN" sz="2000" dirty="0" smtClean="0"/>
              <a:t>is</a:t>
            </a:r>
            <a:r>
              <a:rPr kumimoji="1" lang="zh-CN" altLang="en-US" sz="2000" dirty="0" smtClean="0"/>
              <a:t> </a:t>
            </a:r>
            <a:r>
              <a:rPr kumimoji="1" lang="en-US" altLang="zh-CN" sz="2000" dirty="0" smtClean="0"/>
              <a:t>practical</a:t>
            </a:r>
            <a:r>
              <a:rPr kumimoji="1" lang="zh-CN" altLang="en-US" sz="2000" dirty="0" smtClean="0"/>
              <a:t> </a:t>
            </a:r>
            <a:r>
              <a:rPr kumimoji="1" lang="en-US" altLang="zh-CN" sz="2000" dirty="0" smtClean="0"/>
              <a:t>with</a:t>
            </a:r>
            <a:r>
              <a:rPr kumimoji="1" lang="zh-CN" altLang="en-US" sz="2000" dirty="0" smtClean="0"/>
              <a:t> </a:t>
            </a:r>
            <a:r>
              <a:rPr kumimoji="1" lang="en-US" altLang="zh-CN" sz="2000" dirty="0" smtClean="0"/>
              <a:t>current</a:t>
            </a:r>
            <a:r>
              <a:rPr kumimoji="1" lang="zh-CN" altLang="en-US" sz="2000" dirty="0" smtClean="0"/>
              <a:t> </a:t>
            </a:r>
            <a:r>
              <a:rPr kumimoji="1" lang="en-US" altLang="zh-CN" sz="2000" dirty="0" smtClean="0"/>
              <a:t>MAC</a:t>
            </a:r>
            <a:r>
              <a:rPr kumimoji="1" lang="zh-CN" altLang="en-US" sz="2000" dirty="0" smtClean="0"/>
              <a:t> </a:t>
            </a:r>
            <a:r>
              <a:rPr kumimoji="1" lang="en-US" altLang="zh-CN" sz="2000" dirty="0" smtClean="0"/>
              <a:t>protocols.</a:t>
            </a:r>
          </a:p>
          <a:p>
            <a:pPr marL="342900" indent="-342900">
              <a:buAutoNum type="arabicPeriod"/>
            </a:pPr>
            <a:endParaRPr kumimoji="1" lang="en-US" altLang="zh-CN" sz="2000" dirty="0"/>
          </a:p>
          <a:p>
            <a:pPr marL="342900" indent="-342900">
              <a:buAutoNum type="arabicPeriod"/>
            </a:pPr>
            <a:endParaRPr kumimoji="1" lang="en-US" altLang="zh-CN" sz="2000" dirty="0" smtClean="0"/>
          </a:p>
          <a:p>
            <a:pPr marL="342900" indent="-342900">
              <a:buAutoNum type="arabicPeriod"/>
            </a:pPr>
            <a:endParaRPr kumimoji="1" lang="en-US" altLang="zh-CN" sz="2000" dirty="0"/>
          </a:p>
          <a:p>
            <a:pPr marL="342900" indent="-342900">
              <a:buAutoNum type="arabicPeriod"/>
            </a:pPr>
            <a:endParaRPr kumimoji="1" lang="en-US" altLang="zh-CN" sz="2000" dirty="0" smtClean="0"/>
          </a:p>
          <a:p>
            <a:pPr marL="342900" indent="-342900">
              <a:buAutoNum type="arabicPeriod"/>
            </a:pPr>
            <a:r>
              <a:rPr kumimoji="1" lang="en-US" altLang="zh-CN" sz="2000" dirty="0" smtClean="0"/>
              <a:t>To</a:t>
            </a:r>
            <a:r>
              <a:rPr kumimoji="1" lang="zh-CN" altLang="en-US" sz="2000" dirty="0" smtClean="0"/>
              <a:t> </a:t>
            </a:r>
            <a:r>
              <a:rPr kumimoji="1" lang="en-US" altLang="zh-CN" sz="2000" dirty="0" smtClean="0"/>
              <a:t>adopt</a:t>
            </a:r>
            <a:r>
              <a:rPr kumimoji="1" lang="zh-CN" altLang="en-US" sz="2000" dirty="0" smtClean="0"/>
              <a:t> </a:t>
            </a:r>
            <a:r>
              <a:rPr kumimoji="1" lang="en-US" altLang="zh-CN" sz="2000" dirty="0" smtClean="0"/>
              <a:t>to</a:t>
            </a:r>
            <a:r>
              <a:rPr kumimoji="1" lang="zh-CN" altLang="en-US" sz="2000" dirty="0" smtClean="0"/>
              <a:t> </a:t>
            </a:r>
            <a:r>
              <a:rPr kumimoji="1" lang="en-US" altLang="zh-CN" sz="2000" dirty="0" smtClean="0"/>
              <a:t>variable</a:t>
            </a:r>
            <a:r>
              <a:rPr kumimoji="1" lang="zh-CN" altLang="en-US" sz="2000" dirty="0" smtClean="0"/>
              <a:t> </a:t>
            </a:r>
            <a:r>
              <a:rPr kumimoji="1" lang="en-US" altLang="zh-CN" sz="2000" dirty="0" smtClean="0"/>
              <a:t>traffic</a:t>
            </a:r>
            <a:r>
              <a:rPr kumimoji="1" lang="zh-CN" altLang="en-US" sz="2000" dirty="0" smtClean="0"/>
              <a:t> </a:t>
            </a:r>
            <a:r>
              <a:rPr kumimoji="1" lang="en-US" altLang="zh-CN" sz="2000" dirty="0" smtClean="0"/>
              <a:t>loads</a:t>
            </a:r>
            <a:r>
              <a:rPr kumimoji="1" lang="zh-CN" altLang="en-US" sz="2000" dirty="0" smtClean="0"/>
              <a:t> </a:t>
            </a:r>
            <a:r>
              <a:rPr kumimoji="1" lang="en-US" altLang="zh-CN" sz="2000" dirty="0" smtClean="0"/>
              <a:t>common</a:t>
            </a:r>
            <a:r>
              <a:rPr kumimoji="1" lang="zh-CN" altLang="en-US" sz="2000" dirty="0" smtClean="0"/>
              <a:t> </a:t>
            </a:r>
            <a:r>
              <a:rPr kumimoji="1" lang="en-US" altLang="zh-CN" sz="2000" dirty="0" smtClean="0"/>
              <a:t>in</a:t>
            </a:r>
            <a:r>
              <a:rPr kumimoji="1" lang="zh-CN" altLang="en-US" sz="2000" dirty="0" smtClean="0"/>
              <a:t> </a:t>
            </a:r>
            <a:r>
              <a:rPr kumimoji="1" lang="en-US" altLang="zh-CN" sz="2000" dirty="0" smtClean="0"/>
              <a:t>many</a:t>
            </a:r>
            <a:r>
              <a:rPr kumimoji="1" lang="zh-CN" altLang="en-US" sz="2000" dirty="0" smtClean="0"/>
              <a:t> </a:t>
            </a:r>
            <a:r>
              <a:rPr kumimoji="1" lang="en-US" altLang="zh-CN" sz="2000" dirty="0" smtClean="0"/>
              <a:t>sensor</a:t>
            </a:r>
            <a:r>
              <a:rPr kumimoji="1" lang="zh-CN" altLang="en-US" sz="2000" dirty="0" smtClean="0"/>
              <a:t> </a:t>
            </a:r>
            <a:r>
              <a:rPr kumimoji="1" lang="en-US" altLang="zh-CN" sz="2000" dirty="0" smtClean="0"/>
              <a:t>network</a:t>
            </a:r>
            <a:r>
              <a:rPr kumimoji="1" lang="zh-CN" altLang="en-US" sz="2000" dirty="0" smtClean="0"/>
              <a:t> </a:t>
            </a:r>
            <a:r>
              <a:rPr kumimoji="1" lang="en-US" altLang="zh-CN" sz="2000" dirty="0" smtClean="0"/>
              <a:t>applications</a:t>
            </a:r>
            <a:endParaRPr kumimoji="1" lang="zh-CN" altLang="en-US" sz="2000" dirty="0"/>
          </a:p>
        </p:txBody>
      </p:sp>
      <p:sp>
        <p:nvSpPr>
          <p:cNvPr id="3" name="Slide Number Placeholder 2"/>
          <p:cNvSpPr>
            <a:spLocks noGrp="1"/>
          </p:cNvSpPr>
          <p:nvPr>
            <p:ph type="sldNum" sz="quarter" idx="12"/>
          </p:nvPr>
        </p:nvSpPr>
        <p:spPr/>
        <p:txBody>
          <a:bodyPr/>
          <a:lstStyle/>
          <a:p>
            <a:fld id="{C12EB860-2CAE-3C45-9D26-B7A35412B79B}" type="slidenum">
              <a:rPr kumimoji="1" lang="zh-CN" altLang="en-US" smtClean="0"/>
              <a:t>8</a:t>
            </a:fld>
            <a:endParaRPr kumimoji="1" lang="zh-CN" altLang="en-US"/>
          </a:p>
        </p:txBody>
      </p:sp>
    </p:spTree>
    <p:extLst>
      <p:ext uri="{BB962C8B-B14F-4D97-AF65-F5344CB8AC3E}">
        <p14:creationId xmlns:p14="http://schemas.microsoft.com/office/powerpoint/2010/main" val="1694012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737" y="0"/>
            <a:ext cx="8554114" cy="1045977"/>
          </a:xfrm>
        </p:spPr>
        <p:txBody>
          <a:bodyPr/>
          <a:lstStyle/>
          <a:p>
            <a:r>
              <a:rPr kumimoji="1" lang="en-US" altLang="zh-CN" dirty="0" smtClean="0">
                <a:solidFill>
                  <a:srgbClr val="000000"/>
                </a:solidFill>
              </a:rPr>
              <a:t>Synchronized</a:t>
            </a:r>
            <a:r>
              <a:rPr kumimoji="1" lang="zh-CN" altLang="en-US" dirty="0" smtClean="0">
                <a:solidFill>
                  <a:srgbClr val="000000"/>
                </a:solidFill>
              </a:rPr>
              <a:t> </a:t>
            </a:r>
            <a:r>
              <a:rPr kumimoji="1" lang="en-US" altLang="zh-CN" dirty="0" smtClean="0">
                <a:solidFill>
                  <a:srgbClr val="000000"/>
                </a:solidFill>
              </a:rPr>
              <a:t>Channel</a:t>
            </a:r>
            <a:r>
              <a:rPr kumimoji="1" lang="zh-CN" altLang="en-US" dirty="0" smtClean="0">
                <a:solidFill>
                  <a:srgbClr val="000000"/>
                </a:solidFill>
              </a:rPr>
              <a:t> </a:t>
            </a:r>
            <a:r>
              <a:rPr kumimoji="1" lang="en-US" altLang="zh-CN" dirty="0" smtClean="0">
                <a:solidFill>
                  <a:srgbClr val="000000"/>
                </a:solidFill>
              </a:rPr>
              <a:t>Polling</a:t>
            </a:r>
            <a:endParaRPr kumimoji="1" lang="zh-CN" altLang="en-US" dirty="0">
              <a:solidFill>
                <a:srgbClr val="000000"/>
              </a:solidFill>
            </a:endParaRPr>
          </a:p>
        </p:txBody>
      </p:sp>
      <p:sp>
        <p:nvSpPr>
          <p:cNvPr id="5" name="文本框 4"/>
          <p:cNvSpPr txBox="1"/>
          <p:nvPr/>
        </p:nvSpPr>
        <p:spPr>
          <a:xfrm>
            <a:off x="323737" y="1382184"/>
            <a:ext cx="8554114" cy="2031325"/>
          </a:xfrm>
          <a:prstGeom prst="rect">
            <a:avLst/>
          </a:prstGeom>
          <a:noFill/>
        </p:spPr>
        <p:txBody>
          <a:bodyPr wrap="square" rtlCol="0">
            <a:spAutoFit/>
          </a:bodyPr>
          <a:lstStyle/>
          <a:p>
            <a:pPr algn="just"/>
            <a:r>
              <a:rPr kumimoji="1" lang="en-US" altLang="zh-CN" dirty="0" smtClean="0"/>
              <a:t>LPL:</a:t>
            </a:r>
            <a:r>
              <a:rPr kumimoji="1" lang="zh-CN" altLang="en-US" dirty="0" smtClean="0"/>
              <a:t> </a:t>
            </a:r>
            <a:r>
              <a:rPr kumimoji="1" lang="en-US" altLang="zh-CN" dirty="0" smtClean="0"/>
              <a:t>Nodes</a:t>
            </a:r>
            <a:r>
              <a:rPr kumimoji="1" lang="zh-CN" altLang="en-US" dirty="0" smtClean="0"/>
              <a:t> </a:t>
            </a:r>
            <a:r>
              <a:rPr kumimoji="1" lang="en-US" altLang="zh-CN" dirty="0" smtClean="0"/>
              <a:t>poll</a:t>
            </a:r>
            <a:r>
              <a:rPr kumimoji="1" lang="zh-CN" altLang="en-US" dirty="0" smtClean="0"/>
              <a:t> </a:t>
            </a:r>
            <a:r>
              <a:rPr kumimoji="1" lang="en-US" altLang="zh-CN" dirty="0" smtClean="0"/>
              <a:t>channel</a:t>
            </a:r>
            <a:r>
              <a:rPr kumimoji="1" lang="zh-CN" altLang="en-US" dirty="0" smtClean="0"/>
              <a:t> </a:t>
            </a:r>
            <a:r>
              <a:rPr kumimoji="1" lang="en-US" altLang="zh-CN" dirty="0" smtClean="0"/>
              <a:t>asynchronously</a:t>
            </a:r>
            <a:r>
              <a:rPr kumimoji="1" lang="zh-CN" altLang="en-US" dirty="0" smtClean="0"/>
              <a:t> </a:t>
            </a:r>
            <a:r>
              <a:rPr kumimoji="1" lang="en-US" altLang="zh-CN" dirty="0" smtClean="0"/>
              <a:t>to</a:t>
            </a:r>
            <a:r>
              <a:rPr kumimoji="1" lang="zh-CN" altLang="en-US" dirty="0" smtClean="0"/>
              <a:t> </a:t>
            </a:r>
            <a:r>
              <a:rPr kumimoji="1" lang="en-US" altLang="zh-CN" dirty="0" smtClean="0"/>
              <a:t>test</a:t>
            </a:r>
            <a:r>
              <a:rPr kumimoji="1" lang="zh-CN" altLang="en-US" dirty="0" smtClean="0"/>
              <a:t> </a:t>
            </a:r>
            <a:r>
              <a:rPr kumimoji="1" lang="en-US" altLang="zh-CN" dirty="0" smtClean="0"/>
              <a:t>for</a:t>
            </a:r>
            <a:r>
              <a:rPr kumimoji="1" lang="zh-CN" altLang="en-US" dirty="0" smtClean="0"/>
              <a:t> </a:t>
            </a:r>
            <a:r>
              <a:rPr kumimoji="1" lang="en-US" altLang="zh-CN" dirty="0" smtClean="0"/>
              <a:t>possible</a:t>
            </a:r>
            <a:r>
              <a:rPr kumimoji="1" lang="zh-CN" altLang="en-US" dirty="0" smtClean="0"/>
              <a:t> </a:t>
            </a:r>
            <a:r>
              <a:rPr kumimoji="1" lang="en-US" altLang="zh-CN" dirty="0" smtClean="0"/>
              <a:t>traffic.</a:t>
            </a:r>
            <a:r>
              <a:rPr kumimoji="1" lang="zh-CN" altLang="en-US" dirty="0" smtClean="0"/>
              <a:t> </a:t>
            </a:r>
            <a:r>
              <a:rPr kumimoji="1" lang="en-US" altLang="zh-CN" dirty="0" smtClean="0"/>
              <a:t>To</a:t>
            </a:r>
            <a:r>
              <a:rPr kumimoji="1" lang="zh-CN" altLang="en-US" dirty="0" smtClean="0"/>
              <a:t> </a:t>
            </a:r>
            <a:r>
              <a:rPr kumimoji="1" lang="en-US" altLang="zh-CN" dirty="0" smtClean="0"/>
              <a:t>send</a:t>
            </a:r>
            <a:r>
              <a:rPr kumimoji="1" lang="zh-CN" altLang="en-US" dirty="0" smtClean="0"/>
              <a:t> </a:t>
            </a:r>
            <a:r>
              <a:rPr kumimoji="1" lang="en-US" altLang="zh-CN" dirty="0" smtClean="0"/>
              <a:t>a</a:t>
            </a:r>
            <a:r>
              <a:rPr kumimoji="1" lang="zh-CN" altLang="en-US" dirty="0" smtClean="0"/>
              <a:t> </a:t>
            </a:r>
            <a:r>
              <a:rPr kumimoji="1" lang="en-US" altLang="zh-CN" dirty="0" smtClean="0"/>
              <a:t>packet,</a:t>
            </a:r>
            <a:r>
              <a:rPr kumimoji="1" lang="zh-CN" altLang="en-US" dirty="0" smtClean="0"/>
              <a:t> </a:t>
            </a:r>
            <a:r>
              <a:rPr kumimoji="1" lang="en-US" altLang="zh-CN" dirty="0" smtClean="0"/>
              <a:t>the</a:t>
            </a:r>
            <a:r>
              <a:rPr kumimoji="1" lang="zh-CN" altLang="en-US" dirty="0" smtClean="0"/>
              <a:t> </a:t>
            </a:r>
            <a:r>
              <a:rPr kumimoji="1" lang="en-US" altLang="zh-CN" dirty="0" smtClean="0"/>
              <a:t>sender</a:t>
            </a:r>
            <a:r>
              <a:rPr kumimoji="1" lang="zh-CN" altLang="en-US" dirty="0" smtClean="0"/>
              <a:t> </a:t>
            </a:r>
            <a:r>
              <a:rPr kumimoji="1" lang="en-US" altLang="zh-CN" dirty="0" smtClean="0"/>
              <a:t>adds</a:t>
            </a:r>
            <a:r>
              <a:rPr kumimoji="1" lang="zh-CN" altLang="en-US" dirty="0" smtClean="0"/>
              <a:t> </a:t>
            </a:r>
            <a:r>
              <a:rPr kumimoji="1" lang="en-US" altLang="zh-CN" dirty="0" smtClean="0"/>
              <a:t>a</a:t>
            </a:r>
            <a:r>
              <a:rPr kumimoji="1" lang="zh-CN" altLang="en-US" dirty="0" smtClean="0"/>
              <a:t> </a:t>
            </a:r>
            <a:r>
              <a:rPr kumimoji="1" lang="en-US" altLang="zh-CN" dirty="0" smtClean="0"/>
              <a:t>preamble</a:t>
            </a:r>
            <a:r>
              <a:rPr kumimoji="1" lang="zh-CN" altLang="en-US" dirty="0" smtClean="0"/>
              <a:t> </a:t>
            </a:r>
            <a:r>
              <a:rPr kumimoji="1" lang="en-US" altLang="zh-CN" dirty="0" smtClean="0"/>
              <a:t>before</a:t>
            </a:r>
            <a:r>
              <a:rPr kumimoji="1" lang="zh-CN" altLang="en-US" dirty="0" smtClean="0"/>
              <a:t> </a:t>
            </a:r>
            <a:r>
              <a:rPr kumimoji="1" lang="en-US" altLang="zh-CN" dirty="0" smtClean="0"/>
              <a:t>the</a:t>
            </a:r>
            <a:r>
              <a:rPr kumimoji="1" lang="zh-CN" altLang="en-US" dirty="0" smtClean="0"/>
              <a:t> </a:t>
            </a:r>
            <a:r>
              <a:rPr kumimoji="1" lang="en-US" altLang="zh-CN" dirty="0" smtClean="0"/>
              <a:t>packet</a:t>
            </a:r>
            <a:r>
              <a:rPr kumimoji="1" lang="zh-CN" altLang="en-US" dirty="0" smtClean="0"/>
              <a:t>. </a:t>
            </a:r>
            <a:r>
              <a:rPr kumimoji="1" lang="en-US" altLang="zh-CN" dirty="0" smtClean="0"/>
              <a:t>This</a:t>
            </a:r>
            <a:r>
              <a:rPr kumimoji="1" lang="zh-CN" altLang="en-US" dirty="0" smtClean="0"/>
              <a:t> </a:t>
            </a:r>
            <a:r>
              <a:rPr kumimoji="1" lang="en-US" altLang="zh-CN" dirty="0" smtClean="0"/>
              <a:t>preamble</a:t>
            </a:r>
            <a:r>
              <a:rPr kumimoji="1" lang="zh-CN" altLang="en-US" dirty="0" smtClean="0"/>
              <a:t> </a:t>
            </a:r>
            <a:r>
              <a:rPr kumimoji="1" lang="en-US" altLang="zh-CN" dirty="0" smtClean="0"/>
              <a:t>is</a:t>
            </a:r>
            <a:r>
              <a:rPr kumimoji="1" lang="zh-CN" altLang="en-US" dirty="0" smtClean="0"/>
              <a:t> </a:t>
            </a:r>
            <a:r>
              <a:rPr kumimoji="1" lang="en-US" altLang="zh-CN" dirty="0" smtClean="0"/>
              <a:t>effectively</a:t>
            </a:r>
            <a:r>
              <a:rPr kumimoji="1" lang="zh-CN" altLang="en-US" dirty="0" smtClean="0"/>
              <a:t> </a:t>
            </a:r>
            <a:r>
              <a:rPr kumimoji="1" lang="en-US" altLang="zh-CN" dirty="0" smtClean="0"/>
              <a:t>a</a:t>
            </a:r>
            <a:r>
              <a:rPr kumimoji="1" lang="zh-CN" altLang="en-US" dirty="0" smtClean="0"/>
              <a:t> </a:t>
            </a:r>
            <a:r>
              <a:rPr kumimoji="1" lang="en-US" altLang="zh-CN" dirty="0" smtClean="0"/>
              <a:t>wake-up</a:t>
            </a:r>
            <a:r>
              <a:rPr kumimoji="1" lang="zh-CN" altLang="en-US" dirty="0" smtClean="0"/>
              <a:t> </a:t>
            </a:r>
            <a:r>
              <a:rPr kumimoji="1" lang="en-US" altLang="zh-CN" dirty="0" smtClean="0"/>
              <a:t>signal,</a:t>
            </a:r>
            <a:r>
              <a:rPr kumimoji="1" lang="zh-CN" altLang="en-US" dirty="0" smtClean="0"/>
              <a:t> </a:t>
            </a:r>
            <a:r>
              <a:rPr kumimoji="1" lang="en-US" altLang="zh-CN" dirty="0" smtClean="0"/>
              <a:t>informing</a:t>
            </a:r>
            <a:r>
              <a:rPr kumimoji="1" lang="zh-CN" altLang="en-US" dirty="0" smtClean="0"/>
              <a:t> </a:t>
            </a:r>
            <a:r>
              <a:rPr kumimoji="1" lang="en-US" altLang="zh-CN" dirty="0" smtClean="0"/>
              <a:t>other</a:t>
            </a:r>
            <a:r>
              <a:rPr kumimoji="1" lang="zh-CN" altLang="en-US" dirty="0" smtClean="0"/>
              <a:t> </a:t>
            </a:r>
            <a:r>
              <a:rPr kumimoji="1" lang="en-US" altLang="zh-CN" dirty="0" smtClean="0"/>
              <a:t>nodes.</a:t>
            </a:r>
            <a:r>
              <a:rPr kumimoji="1" lang="zh-CN" altLang="en-US" dirty="0" smtClean="0"/>
              <a:t> </a:t>
            </a:r>
            <a:r>
              <a:rPr kumimoji="1" lang="en-US" altLang="zh-CN" dirty="0" smtClean="0"/>
              <a:t>The</a:t>
            </a:r>
            <a:r>
              <a:rPr kumimoji="1" lang="zh-CN" altLang="en-US" dirty="0" smtClean="0"/>
              <a:t> </a:t>
            </a:r>
            <a:r>
              <a:rPr kumimoji="1" lang="en-US" altLang="zh-CN" dirty="0" smtClean="0"/>
              <a:t>preamble</a:t>
            </a:r>
            <a:r>
              <a:rPr kumimoji="1" lang="zh-CN" altLang="en-US" dirty="0" smtClean="0"/>
              <a:t> </a:t>
            </a:r>
            <a:r>
              <a:rPr kumimoji="1" lang="en-US" altLang="zh-CN" dirty="0" smtClean="0"/>
              <a:t>must</a:t>
            </a:r>
            <a:r>
              <a:rPr kumimoji="1" lang="zh-CN" altLang="en-US" dirty="0" smtClean="0"/>
              <a:t> </a:t>
            </a:r>
            <a:r>
              <a:rPr kumimoji="1" lang="en-US" altLang="zh-CN" dirty="0" smtClean="0"/>
              <a:t>be</a:t>
            </a:r>
            <a:r>
              <a:rPr kumimoji="1" lang="zh-CN" altLang="en-US" dirty="0" smtClean="0"/>
              <a:t> </a:t>
            </a:r>
            <a:r>
              <a:rPr kumimoji="1" lang="en-US" altLang="zh-CN" dirty="0" smtClean="0"/>
              <a:t>at</a:t>
            </a:r>
            <a:r>
              <a:rPr kumimoji="1" lang="zh-CN" altLang="en-US" dirty="0" smtClean="0"/>
              <a:t> </a:t>
            </a:r>
            <a:r>
              <a:rPr kumimoji="1" lang="en-US" altLang="zh-CN" dirty="0" smtClean="0"/>
              <a:t>least</a:t>
            </a:r>
            <a:r>
              <a:rPr kumimoji="1" lang="zh-CN" altLang="en-US" dirty="0" smtClean="0"/>
              <a:t> </a:t>
            </a:r>
            <a:r>
              <a:rPr kumimoji="1" lang="en-US" altLang="zh-CN" dirty="0" smtClean="0"/>
              <a:t>as</a:t>
            </a:r>
            <a:r>
              <a:rPr kumimoji="1" lang="zh-CN" altLang="en-US" dirty="0" smtClean="0"/>
              <a:t> </a:t>
            </a:r>
            <a:r>
              <a:rPr kumimoji="1" lang="en-US" altLang="zh-CN" dirty="0" smtClean="0"/>
              <a:t>long</a:t>
            </a:r>
            <a:r>
              <a:rPr kumimoji="1" lang="zh-CN" altLang="en-US" dirty="0" smtClean="0"/>
              <a:t> </a:t>
            </a:r>
            <a:r>
              <a:rPr kumimoji="1" lang="en-US" altLang="zh-CN" dirty="0" smtClean="0"/>
              <a:t>as</a:t>
            </a:r>
            <a:r>
              <a:rPr kumimoji="1" lang="zh-CN" altLang="en-US" dirty="0" smtClean="0"/>
              <a:t> </a:t>
            </a:r>
            <a:r>
              <a:rPr kumimoji="1" lang="en-US" altLang="zh-CN" dirty="0" smtClean="0"/>
              <a:t>the</a:t>
            </a:r>
            <a:r>
              <a:rPr kumimoji="1" lang="zh-CN" altLang="en-US" dirty="0" smtClean="0"/>
              <a:t> </a:t>
            </a:r>
            <a:r>
              <a:rPr kumimoji="1" lang="en-US" altLang="zh-CN" dirty="0" smtClean="0"/>
              <a:t>channel</a:t>
            </a:r>
            <a:r>
              <a:rPr kumimoji="1" lang="zh-CN" altLang="en-US" dirty="0" smtClean="0"/>
              <a:t> </a:t>
            </a:r>
            <a:r>
              <a:rPr kumimoji="1" lang="en-US" altLang="zh-CN" dirty="0" smtClean="0"/>
              <a:t>polling</a:t>
            </a:r>
            <a:r>
              <a:rPr kumimoji="1" lang="zh-CN" altLang="en-US" dirty="0" smtClean="0"/>
              <a:t> </a:t>
            </a:r>
            <a:r>
              <a:rPr kumimoji="1" lang="en-US" altLang="zh-CN" dirty="0" smtClean="0"/>
              <a:t>period</a:t>
            </a:r>
            <a:r>
              <a:rPr kumimoji="1" lang="zh-CN" altLang="en-US" dirty="0" smtClean="0"/>
              <a:t> </a:t>
            </a:r>
            <a:r>
              <a:rPr kumimoji="1" lang="en-US" altLang="zh-CN" dirty="0" smtClean="0"/>
              <a:t>to</a:t>
            </a:r>
            <a:r>
              <a:rPr kumimoji="1" lang="zh-CN" altLang="en-US" dirty="0" smtClean="0"/>
              <a:t> </a:t>
            </a:r>
            <a:r>
              <a:rPr kumimoji="1" lang="en-US" altLang="zh-CN" dirty="0" smtClean="0"/>
              <a:t>ensure</a:t>
            </a:r>
            <a:r>
              <a:rPr kumimoji="1" lang="zh-CN" altLang="en-US" dirty="0" smtClean="0"/>
              <a:t> </a:t>
            </a:r>
            <a:r>
              <a:rPr kumimoji="1" lang="en-US" altLang="zh-CN" dirty="0" smtClean="0"/>
              <a:t>all</a:t>
            </a:r>
            <a:r>
              <a:rPr kumimoji="1" lang="zh-CN" altLang="en-US" dirty="0" smtClean="0"/>
              <a:t> </a:t>
            </a:r>
            <a:r>
              <a:rPr kumimoji="1" lang="en-US" altLang="zh-CN" dirty="0" smtClean="0"/>
              <a:t>receivers</a:t>
            </a:r>
            <a:r>
              <a:rPr kumimoji="1" lang="zh-CN" altLang="en-US" dirty="0" smtClean="0"/>
              <a:t> </a:t>
            </a:r>
            <a:r>
              <a:rPr kumimoji="1" lang="en-US" altLang="zh-CN" dirty="0" smtClean="0"/>
              <a:t>will</a:t>
            </a:r>
            <a:r>
              <a:rPr kumimoji="1" lang="zh-CN" altLang="en-US" dirty="0" smtClean="0"/>
              <a:t> </a:t>
            </a:r>
            <a:r>
              <a:rPr kumimoji="1" lang="en-US" altLang="zh-CN" dirty="0" smtClean="0"/>
              <a:t>detect</a:t>
            </a:r>
            <a:r>
              <a:rPr kumimoji="1" lang="zh-CN" altLang="en-US" dirty="0" smtClean="0"/>
              <a:t> </a:t>
            </a:r>
            <a:r>
              <a:rPr kumimoji="1" lang="en-US" altLang="zh-CN" dirty="0" smtClean="0"/>
              <a:t>it.</a:t>
            </a:r>
          </a:p>
          <a:p>
            <a:pPr algn="just"/>
            <a:r>
              <a:rPr kumimoji="1" lang="en-US" altLang="zh-CN" dirty="0" smtClean="0"/>
              <a:t>The</a:t>
            </a:r>
            <a:r>
              <a:rPr kumimoji="1" lang="zh-CN" altLang="en-US" dirty="0" smtClean="0"/>
              <a:t> </a:t>
            </a:r>
            <a:r>
              <a:rPr kumimoji="1" lang="en-US" altLang="zh-CN" dirty="0" smtClean="0"/>
              <a:t>performance</a:t>
            </a:r>
            <a:r>
              <a:rPr kumimoji="1" lang="zh-CN" altLang="en-US" dirty="0" smtClean="0"/>
              <a:t> </a:t>
            </a:r>
            <a:r>
              <a:rPr kumimoji="1" lang="en-US" altLang="zh-CN" dirty="0" smtClean="0"/>
              <a:t>of</a:t>
            </a:r>
            <a:r>
              <a:rPr kumimoji="1" lang="zh-CN" altLang="en-US" dirty="0" smtClean="0"/>
              <a:t> </a:t>
            </a:r>
            <a:r>
              <a:rPr kumimoji="1" lang="en-US" altLang="zh-CN" dirty="0" smtClean="0"/>
              <a:t>LPL</a:t>
            </a:r>
            <a:r>
              <a:rPr kumimoji="1" lang="zh-CN" altLang="en-US" dirty="0" smtClean="0"/>
              <a:t> </a:t>
            </a:r>
            <a:r>
              <a:rPr kumimoji="1" lang="en-US" altLang="zh-CN" dirty="0" smtClean="0"/>
              <a:t>is</a:t>
            </a:r>
            <a:r>
              <a:rPr kumimoji="1" lang="zh-CN" altLang="en-US" dirty="0" smtClean="0"/>
              <a:t> </a:t>
            </a:r>
            <a:r>
              <a:rPr kumimoji="1" lang="en-US" altLang="zh-CN" dirty="0" smtClean="0"/>
              <a:t>sensitive</a:t>
            </a:r>
            <a:r>
              <a:rPr kumimoji="1" lang="zh-CN" altLang="en-US" dirty="0" smtClean="0"/>
              <a:t> </a:t>
            </a:r>
            <a:r>
              <a:rPr kumimoji="1" lang="en-US" altLang="zh-CN" dirty="0" smtClean="0"/>
              <a:t>to</a:t>
            </a:r>
            <a:r>
              <a:rPr kumimoji="1" lang="zh-CN" altLang="en-US" dirty="0" smtClean="0"/>
              <a:t> </a:t>
            </a:r>
            <a:r>
              <a:rPr kumimoji="1" lang="en-US" altLang="zh-CN" dirty="0" smtClean="0"/>
              <a:t>the</a:t>
            </a:r>
            <a:r>
              <a:rPr kumimoji="1" lang="zh-CN" altLang="en-US" dirty="0" smtClean="0"/>
              <a:t> </a:t>
            </a:r>
            <a:r>
              <a:rPr kumimoji="1" lang="en-US" altLang="zh-CN" dirty="0" smtClean="0"/>
              <a:t>channel</a:t>
            </a:r>
            <a:r>
              <a:rPr kumimoji="1" lang="zh-CN" altLang="en-US" dirty="0" smtClean="0"/>
              <a:t> </a:t>
            </a:r>
            <a:r>
              <a:rPr kumimoji="1" lang="en-US" altLang="zh-CN" dirty="0" smtClean="0"/>
              <a:t>polling</a:t>
            </a:r>
            <a:r>
              <a:rPr kumimoji="1" lang="zh-CN" altLang="en-US" dirty="0" smtClean="0"/>
              <a:t> </a:t>
            </a:r>
            <a:r>
              <a:rPr kumimoji="1" lang="en-US" altLang="zh-CN" dirty="0" smtClean="0"/>
              <a:t>period,</a:t>
            </a:r>
            <a:r>
              <a:rPr kumimoji="1" lang="zh-CN" altLang="en-US" dirty="0" smtClean="0"/>
              <a:t> </a:t>
            </a:r>
            <a:r>
              <a:rPr kumimoji="1" lang="en-US" altLang="zh-CN" dirty="0" smtClean="0"/>
              <a:t>since</a:t>
            </a:r>
            <a:r>
              <a:rPr kumimoji="1" lang="zh-CN" altLang="en-US" dirty="0" smtClean="0"/>
              <a:t> </a:t>
            </a:r>
            <a:r>
              <a:rPr kumimoji="1" lang="en-US" altLang="zh-CN" dirty="0" smtClean="0"/>
              <a:t>longer</a:t>
            </a:r>
            <a:r>
              <a:rPr kumimoji="1" lang="zh-CN" altLang="en-US" dirty="0" smtClean="0"/>
              <a:t> </a:t>
            </a:r>
            <a:r>
              <a:rPr kumimoji="1" lang="en-US" altLang="zh-CN" dirty="0" smtClean="0"/>
              <a:t>periods</a:t>
            </a:r>
            <a:r>
              <a:rPr kumimoji="1" lang="zh-CN" altLang="en-US" dirty="0" smtClean="0"/>
              <a:t> </a:t>
            </a:r>
            <a:r>
              <a:rPr kumimoji="1" lang="en-US" altLang="zh-CN" dirty="0" smtClean="0"/>
              <a:t>reduce</a:t>
            </a:r>
            <a:r>
              <a:rPr kumimoji="1" lang="zh-CN" altLang="en-US" dirty="0" smtClean="0"/>
              <a:t> </a:t>
            </a:r>
            <a:r>
              <a:rPr kumimoji="1" lang="en-US" altLang="zh-CN" dirty="0" smtClean="0"/>
              <a:t>receiver</a:t>
            </a:r>
            <a:r>
              <a:rPr kumimoji="1" lang="zh-CN" altLang="en-US" dirty="0" smtClean="0"/>
              <a:t> </a:t>
            </a:r>
            <a:r>
              <a:rPr kumimoji="1" lang="en-US" altLang="zh-CN" dirty="0" smtClean="0"/>
              <a:t>costs</a:t>
            </a:r>
            <a:r>
              <a:rPr kumimoji="1" lang="zh-CN" altLang="en-US" dirty="0" smtClean="0"/>
              <a:t> </a:t>
            </a:r>
            <a:r>
              <a:rPr kumimoji="1" lang="en-US" altLang="zh-CN" dirty="0" smtClean="0"/>
              <a:t>but</a:t>
            </a:r>
            <a:r>
              <a:rPr kumimoji="1" lang="zh-CN" altLang="en-US" dirty="0" smtClean="0"/>
              <a:t> </a:t>
            </a:r>
            <a:r>
              <a:rPr kumimoji="1" lang="en-US" altLang="zh-CN" dirty="0" smtClean="0"/>
              <a:t>increase</a:t>
            </a:r>
            <a:r>
              <a:rPr kumimoji="1" lang="zh-CN" altLang="en-US" dirty="0" smtClean="0"/>
              <a:t> </a:t>
            </a:r>
            <a:r>
              <a:rPr kumimoji="1" lang="en-US" altLang="zh-CN" dirty="0" smtClean="0"/>
              <a:t>sender</a:t>
            </a:r>
            <a:r>
              <a:rPr kumimoji="1" lang="zh-CN" altLang="en-US" dirty="0" smtClean="0"/>
              <a:t> </a:t>
            </a:r>
            <a:r>
              <a:rPr kumimoji="1" lang="en-US" altLang="zh-CN" dirty="0" smtClean="0"/>
              <a:t>costs.</a:t>
            </a:r>
            <a:r>
              <a:rPr kumimoji="1" lang="zh-CN" altLang="en-US" dirty="0" smtClean="0"/>
              <a:t> </a:t>
            </a:r>
            <a:r>
              <a:rPr kumimoji="1" lang="en-US" altLang="zh-CN" dirty="0" smtClean="0"/>
              <a:t>Selecting</a:t>
            </a:r>
            <a:r>
              <a:rPr kumimoji="1" lang="zh-CN" altLang="en-US" dirty="0" smtClean="0"/>
              <a:t> </a:t>
            </a:r>
            <a:r>
              <a:rPr kumimoji="1" lang="en-US" altLang="zh-CN" dirty="0" smtClean="0"/>
              <a:t>an</a:t>
            </a:r>
            <a:r>
              <a:rPr kumimoji="1" lang="zh-CN" altLang="en-US" dirty="0" smtClean="0"/>
              <a:t> </a:t>
            </a:r>
            <a:r>
              <a:rPr kumimoji="1" lang="en-US" altLang="zh-CN" dirty="0" smtClean="0"/>
              <a:t>optimal</a:t>
            </a:r>
            <a:r>
              <a:rPr kumimoji="1" lang="zh-CN" altLang="en-US" dirty="0" smtClean="0"/>
              <a:t> </a:t>
            </a:r>
            <a:r>
              <a:rPr kumimoji="1" lang="en-US" altLang="zh-CN" dirty="0" smtClean="0"/>
              <a:t>value</a:t>
            </a:r>
            <a:r>
              <a:rPr kumimoji="1" lang="zh-CN" altLang="en-US" dirty="0" smtClean="0"/>
              <a:t> </a:t>
            </a:r>
            <a:r>
              <a:rPr kumimoji="1" lang="en-US" altLang="zh-CN" dirty="0" smtClean="0"/>
              <a:t>requires</a:t>
            </a:r>
            <a:r>
              <a:rPr kumimoji="1" lang="zh-CN" altLang="en-US" dirty="0" smtClean="0"/>
              <a:t> </a:t>
            </a:r>
            <a:r>
              <a:rPr kumimoji="1" lang="en-US" altLang="zh-CN" dirty="0" smtClean="0"/>
              <a:t>knowledge</a:t>
            </a:r>
            <a:r>
              <a:rPr kumimoji="1" lang="zh-CN" altLang="en-US" dirty="0" smtClean="0"/>
              <a:t> </a:t>
            </a:r>
            <a:r>
              <a:rPr kumimoji="1" lang="en-US" altLang="zh-CN" dirty="0" smtClean="0"/>
              <a:t>of</a:t>
            </a:r>
            <a:r>
              <a:rPr kumimoji="1" lang="zh-CN" altLang="en-US" dirty="0" smtClean="0"/>
              <a:t> </a:t>
            </a:r>
            <a:r>
              <a:rPr kumimoji="1" lang="en-US" altLang="zh-CN" dirty="0" smtClean="0"/>
              <a:t>network</a:t>
            </a:r>
            <a:r>
              <a:rPr kumimoji="1" lang="zh-CN" altLang="en-US" dirty="0" smtClean="0"/>
              <a:t> </a:t>
            </a:r>
            <a:r>
              <a:rPr kumimoji="1" lang="en-US" altLang="zh-CN" dirty="0" smtClean="0"/>
              <a:t>size</a:t>
            </a:r>
            <a:r>
              <a:rPr kumimoji="1" lang="zh-CN" altLang="en-US" dirty="0" smtClean="0"/>
              <a:t> </a:t>
            </a:r>
            <a:r>
              <a:rPr kumimoji="1" lang="en-US" altLang="zh-CN" dirty="0" smtClean="0"/>
              <a:t>and</a:t>
            </a:r>
            <a:r>
              <a:rPr kumimoji="1" lang="zh-CN" altLang="en-US" dirty="0" smtClean="0"/>
              <a:t> </a:t>
            </a:r>
            <a:r>
              <a:rPr kumimoji="1" lang="en-US" altLang="zh-CN" dirty="0" smtClean="0"/>
              <a:t>completely</a:t>
            </a:r>
            <a:r>
              <a:rPr kumimoji="1" lang="zh-CN" altLang="en-US" dirty="0" smtClean="0"/>
              <a:t> </a:t>
            </a:r>
            <a:r>
              <a:rPr kumimoji="1" lang="en-US" altLang="zh-CN" dirty="0" smtClean="0"/>
              <a:t>periodic</a:t>
            </a:r>
            <a:r>
              <a:rPr kumimoji="1" lang="zh-CN" altLang="en-US" dirty="0" smtClean="0"/>
              <a:t> </a:t>
            </a:r>
            <a:r>
              <a:rPr kumimoji="1" lang="en-US" altLang="zh-CN" dirty="0" smtClean="0"/>
              <a:t>traffic.</a:t>
            </a:r>
            <a:endParaRPr kumimoji="1" lang="zh-CN" altLang="en-US" dirty="0"/>
          </a:p>
        </p:txBody>
      </p:sp>
      <p:pic>
        <p:nvPicPr>
          <p:cNvPr id="4" name="图片 3" descr="Screen Shot 2014-11-28 at 11.24.03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77952" y="3867345"/>
            <a:ext cx="4656725" cy="2445312"/>
          </a:xfrm>
          <a:prstGeom prst="rect">
            <a:avLst/>
          </a:prstGeom>
        </p:spPr>
      </p:pic>
      <p:sp>
        <p:nvSpPr>
          <p:cNvPr id="3" name="Slide Number Placeholder 2"/>
          <p:cNvSpPr>
            <a:spLocks noGrp="1"/>
          </p:cNvSpPr>
          <p:nvPr>
            <p:ph type="sldNum" sz="quarter" idx="12"/>
          </p:nvPr>
        </p:nvSpPr>
        <p:spPr/>
        <p:txBody>
          <a:bodyPr/>
          <a:lstStyle/>
          <a:p>
            <a:fld id="{C12EB860-2CAE-3C45-9D26-B7A35412B79B}" type="slidenum">
              <a:rPr kumimoji="1" lang="zh-CN" altLang="en-US" smtClean="0"/>
              <a:t>9</a:t>
            </a:fld>
            <a:endParaRPr kumimoji="1" lang="zh-CN" altLang="en-US"/>
          </a:p>
        </p:txBody>
      </p:sp>
    </p:spTree>
    <p:extLst>
      <p:ext uri="{BB962C8B-B14F-4D97-AF65-F5344CB8AC3E}">
        <p14:creationId xmlns:p14="http://schemas.microsoft.com/office/powerpoint/2010/main" val="863560705"/>
      </p:ext>
    </p:extLst>
  </p:cSld>
  <p:clrMapOvr>
    <a:masterClrMapping/>
  </p:clrMapOvr>
</p:sld>
</file>

<file path=ppt/theme/theme1.xml><?xml version="1.0" encoding="utf-8"?>
<a:theme xmlns:a="http://schemas.openxmlformats.org/drawingml/2006/main" name="wpi">
  <a:themeElements>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fontScheme name="Revised_Master">
      <a:majorFont>
        <a:latin typeface="Comic Sans MS"/>
        <a:ea typeface=""/>
        <a:cs typeface=""/>
      </a:majorFont>
      <a:minorFont>
        <a:latin typeface="Comic Sans MS"/>
        <a:ea typeface=""/>
        <a:cs typeface=""/>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noFill/>
        <a:ln w="254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Revised_Master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Revised_Master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Revised_Master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Revised_Master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Revised_Master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Revised_Master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Revised_Master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Revised_Master 8">
        <a:dk1>
          <a:srgbClr val="000000"/>
        </a:dk1>
        <a:lt1>
          <a:srgbClr val="FFFFFF"/>
        </a:lt1>
        <a:dk2>
          <a:srgbClr val="000000"/>
        </a:dk2>
        <a:lt2>
          <a:srgbClr val="808080"/>
        </a:lt2>
        <a:accent1>
          <a:srgbClr val="006600"/>
        </a:accent1>
        <a:accent2>
          <a:srgbClr val="009900"/>
        </a:accent2>
        <a:accent3>
          <a:srgbClr val="FFFFFF"/>
        </a:accent3>
        <a:accent4>
          <a:srgbClr val="000000"/>
        </a:accent4>
        <a:accent5>
          <a:srgbClr val="AAB8AA"/>
        </a:accent5>
        <a:accent6>
          <a:srgbClr val="008A00"/>
        </a:accent6>
        <a:hlink>
          <a:srgbClr val="6600CC"/>
        </a:hlink>
        <a:folHlink>
          <a:srgbClr val="B2B2B2"/>
        </a:folHlink>
      </a:clrScheme>
      <a:clrMap bg1="lt1" tx1="dk1" bg2="lt2" tx2="dk2" accent1="accent1" accent2="accent2" accent3="accent3" accent4="accent4" accent5="accent5" accent6="accent6" hlink="hlink" folHlink="folHlink"/>
    </a:extraClrScheme>
    <a:extraClrScheme>
      <a:clrScheme name="Revised_Master 9">
        <a:dk1>
          <a:srgbClr val="000000"/>
        </a:dk1>
        <a:lt1>
          <a:srgbClr val="FFFFFF"/>
        </a:lt1>
        <a:dk2>
          <a:srgbClr val="000000"/>
        </a:dk2>
        <a:lt2>
          <a:srgbClr val="808080"/>
        </a:lt2>
        <a:accent1>
          <a:srgbClr val="006600"/>
        </a:accent1>
        <a:accent2>
          <a:srgbClr val="993300"/>
        </a:accent2>
        <a:accent3>
          <a:srgbClr val="FFFFFF"/>
        </a:accent3>
        <a:accent4>
          <a:srgbClr val="000000"/>
        </a:accent4>
        <a:accent5>
          <a:srgbClr val="AAB8AA"/>
        </a:accent5>
        <a:accent6>
          <a:srgbClr val="8A2D00"/>
        </a:accent6>
        <a:hlink>
          <a:srgbClr val="006699"/>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办公室">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办公室">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办公室">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wpi.thmx</Template>
  <TotalTime>1118</TotalTime>
  <Words>1847</Words>
  <Application>Microsoft Office PowerPoint</Application>
  <PresentationFormat>On-screen Show (4:3)</PresentationFormat>
  <Paragraphs>210</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wpi</vt:lpstr>
      <vt:lpstr>Ultra-Low Duty Cycle MAC with Scheduled Channel Polling</vt:lpstr>
      <vt:lpstr>Outline</vt:lpstr>
      <vt:lpstr>Introduction</vt:lpstr>
      <vt:lpstr>Introduction</vt:lpstr>
      <vt:lpstr>Low-power Listening</vt:lpstr>
      <vt:lpstr>Low-power Listening</vt:lpstr>
      <vt:lpstr>Outline</vt:lpstr>
      <vt:lpstr>Main goals</vt:lpstr>
      <vt:lpstr>Synchronized Channel Polling</vt:lpstr>
      <vt:lpstr>Synchronized Channel Polling</vt:lpstr>
      <vt:lpstr>Adaptive Channel Polling</vt:lpstr>
      <vt:lpstr>Multi-hop Streaming</vt:lpstr>
      <vt:lpstr>Multi-hop Streaming</vt:lpstr>
      <vt:lpstr>Other Optimizations</vt:lpstr>
      <vt:lpstr>Other Optimization</vt:lpstr>
      <vt:lpstr>Outline</vt:lpstr>
      <vt:lpstr>Models and Metrics</vt:lpstr>
      <vt:lpstr>Asynchronous Channel Polling: LPL</vt:lpstr>
      <vt:lpstr>Asynchronous Channel Polling: LPL</vt:lpstr>
      <vt:lpstr>Asynchronous Channel Polling: LPL</vt:lpstr>
      <vt:lpstr>Polling Period and Wakeup-tone</vt:lpstr>
      <vt:lpstr>Scheduled Channel Polling: SCP</vt:lpstr>
      <vt:lpstr>Perfect Piggybacking</vt:lpstr>
      <vt:lpstr>Perfect Piggybacking</vt:lpstr>
      <vt:lpstr>All Explicit Synchronization</vt:lpstr>
      <vt:lpstr>All Explicit Synchronization</vt:lpstr>
      <vt:lpstr>All Explicit Synchronization</vt:lpstr>
      <vt:lpstr>Optimal SYNC period for SCP-MAC</vt:lpstr>
      <vt:lpstr>Performance</vt:lpstr>
      <vt:lpstr>Outline</vt:lpstr>
      <vt:lpstr>Protocol Implementation</vt:lpstr>
      <vt:lpstr>Differences of CC2420 and CC1000</vt:lpstr>
      <vt:lpstr>Outline</vt:lpstr>
      <vt:lpstr>Experimental Evaluation</vt:lpstr>
      <vt:lpstr>Experimental Evaluation</vt:lpstr>
      <vt:lpstr>Performance with Unanticipated Traffic</vt:lpstr>
      <vt:lpstr>Performance with Unanticipated Traffic</vt:lpstr>
      <vt:lpstr>Performance in a Multi-hop Network</vt:lpstr>
      <vt:lpstr>Performance in a Multi-hop Network</vt:lpstr>
      <vt:lpstr>Outline</vt:lpstr>
      <vt:lpstr>Conclusions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Ultra-Low Duty Cycle MAC with Scheduled Channel Polling</dc:title>
  <dc:creator>Wang</dc:creator>
  <cp:lastModifiedBy>Professor Kinicki</cp:lastModifiedBy>
  <cp:revision>53</cp:revision>
  <dcterms:created xsi:type="dcterms:W3CDTF">2014-11-28T20:08:28Z</dcterms:created>
  <dcterms:modified xsi:type="dcterms:W3CDTF">2014-12-02T19:33:43Z</dcterms:modified>
</cp:coreProperties>
</file>