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327" autoAdjust="0"/>
    <p:restoredTop sz="9466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1C23D-39BC-4DC4-828C-A4278DDE60A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52702-6BDE-4368-A874-E9CA8287F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5898CE6-6C62-4378-BF51-E14299050275}" type="datetime1">
              <a:rPr lang="en-US" smtClean="0"/>
              <a:t>12/8/2014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707E-9D08-494E-8739-1F0BC1BD2F7D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A01F-7810-45A4-909E-DFFE9182D44E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CCBE-5DEA-4FA9-A957-9EC9AF5727A0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119A-ADF7-4806-A971-A8FFB09854E5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47DA-3FF4-4AA5-A151-BB6EB80F8283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14D7-0DC7-49E1-9BE8-969E188BFE66}" type="datetime1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4E7-8E0D-4CE0-9F65-48183AE368EA}" type="datetime1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22B-DE13-4C86-968B-98FF882122D4}" type="datetime1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655A-DFCF-408F-B163-0C42367DCB01}" type="datetime1">
              <a:rPr lang="en-US" smtClean="0"/>
              <a:t>12/8/2014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C5EE-2B05-4693-B09D-983C561A9484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F03AB1F-D4CD-46E4-95F6-62EE0AAE5392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31BD5A-EE5B-49E7-9D51-99B24F07F6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44008" y="2734952"/>
            <a:ext cx="3439035" cy="1702160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ContikiMAC</a:t>
            </a:r>
            <a:r>
              <a:rPr lang="en-US" dirty="0"/>
              <a:t> Radio Duty Cycling Protocol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44008" y="4616643"/>
            <a:ext cx="3583051" cy="11166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Adam </a:t>
            </a:r>
            <a:r>
              <a:rPr lang="en-US" dirty="0" err="1" smtClean="0"/>
              <a:t>Dunkels</a:t>
            </a:r>
            <a:endParaRPr lang="en-US" dirty="0" smtClean="0"/>
          </a:p>
          <a:p>
            <a:r>
              <a:rPr lang="en-US" dirty="0"/>
              <a:t>SICS Technical Report </a:t>
            </a:r>
            <a:r>
              <a:rPr lang="en-US" dirty="0" smtClean="0"/>
              <a:t>T2011:13</a:t>
            </a:r>
          </a:p>
          <a:p>
            <a:endParaRPr lang="en-US" sz="1100" dirty="0"/>
          </a:p>
          <a:p>
            <a:r>
              <a:rPr lang="en-US" dirty="0" smtClean="0"/>
              <a:t>Presenter  -  </a:t>
            </a:r>
            <a:r>
              <a:rPr lang="en-US" dirty="0" err="1" smtClean="0"/>
              <a:t>Lingling</a:t>
            </a:r>
            <a:r>
              <a:rPr lang="en-US" dirty="0" smtClean="0"/>
              <a:t> Sun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968552" cy="5112459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648072"/>
          </a:xfrm>
        </p:spPr>
        <p:txBody>
          <a:bodyPr>
            <a:noAutofit/>
          </a:bodyPr>
          <a:lstStyle/>
          <a:p>
            <a:r>
              <a:rPr lang="en-US" sz="3200" dirty="0" err="1"/>
              <a:t>ContikiMAC</a:t>
            </a:r>
            <a:r>
              <a:rPr lang="en-US" sz="3200" dirty="0"/>
              <a:t> </a:t>
            </a:r>
            <a:r>
              <a:rPr lang="en-US" sz="3200" dirty="0" smtClean="0"/>
              <a:t>Mechanism – Phase Lock</a:t>
            </a:r>
            <a:endParaRPr lang="en-US" sz="32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493" y="1438399"/>
            <a:ext cx="7056900" cy="50869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 err="1"/>
              <a:t>ContikiMAC</a:t>
            </a:r>
            <a:r>
              <a:rPr lang="en-US" sz="2200" dirty="0"/>
              <a:t> implementation in </a:t>
            </a:r>
            <a:r>
              <a:rPr lang="en-US" sz="2200" dirty="0" err="1"/>
              <a:t>Contiki</a:t>
            </a:r>
            <a:r>
              <a:rPr lang="en-US" sz="2200" dirty="0"/>
              <a:t> 2.5 uses </a:t>
            </a:r>
            <a:r>
              <a:rPr lang="en-US" sz="2200" dirty="0" smtClean="0"/>
              <a:t>the </a:t>
            </a:r>
            <a:r>
              <a:rPr lang="en-US" sz="2200" dirty="0" err="1" smtClean="0"/>
              <a:t>Contiki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chemeClr val="accent1"/>
                </a:solidFill>
              </a:rPr>
              <a:t>real-time </a:t>
            </a:r>
            <a:r>
              <a:rPr lang="en-US" sz="2200" dirty="0" smtClean="0">
                <a:solidFill>
                  <a:schemeClr val="accent1"/>
                </a:solidFill>
              </a:rPr>
              <a:t>timers</a:t>
            </a:r>
            <a:r>
              <a:rPr lang="en-US" sz="2200" dirty="0" smtClean="0"/>
              <a:t> (</a:t>
            </a:r>
            <a:r>
              <a:rPr lang="en-US" sz="2200" dirty="0" err="1" smtClean="0"/>
              <a:t>rtimer</a:t>
            </a:r>
            <a:r>
              <a:rPr lang="en-US" sz="2200" dirty="0"/>
              <a:t>) to schedule its </a:t>
            </a:r>
            <a:r>
              <a:rPr lang="en-US" sz="2200" dirty="0" smtClean="0"/>
              <a:t>periodic wake-ups.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 err="1"/>
              <a:t>ContikiMAC</a:t>
            </a:r>
            <a:r>
              <a:rPr lang="en-US" sz="2200" dirty="0"/>
              <a:t> wake-up mechanism runs </a:t>
            </a:r>
            <a:r>
              <a:rPr lang="en-US" sz="2200" dirty="0" smtClean="0"/>
              <a:t>as a </a:t>
            </a:r>
            <a:r>
              <a:rPr lang="en-US" sz="2200" dirty="0" err="1" smtClean="0">
                <a:solidFill>
                  <a:schemeClr val="accent1"/>
                </a:solidFill>
              </a:rPr>
              <a:t>protothread</a:t>
            </a:r>
            <a:r>
              <a:rPr lang="en-US" sz="2200" dirty="0" smtClean="0"/>
              <a:t> which performs </a:t>
            </a:r>
            <a:r>
              <a:rPr lang="en-US" sz="2200" dirty="0"/>
              <a:t>the periodic </a:t>
            </a:r>
            <a:r>
              <a:rPr lang="en-US" sz="2200" dirty="0" smtClean="0"/>
              <a:t>wake-ups and </a:t>
            </a:r>
            <a:r>
              <a:rPr lang="en-US" sz="2200" dirty="0"/>
              <a:t>implements the </a:t>
            </a:r>
            <a:r>
              <a:rPr lang="en-US" sz="2200" dirty="0">
                <a:solidFill>
                  <a:schemeClr val="accent1"/>
                </a:solidFill>
              </a:rPr>
              <a:t>fast sleep optimization</a:t>
            </a:r>
            <a:r>
              <a:rPr lang="en-US" sz="2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>
                <a:solidFill>
                  <a:schemeClr val="accent1"/>
                </a:solidFill>
              </a:rPr>
              <a:t>phase-lock </a:t>
            </a:r>
            <a:r>
              <a:rPr lang="en-US" sz="2200" dirty="0"/>
              <a:t>mechanism is implemented as a </a:t>
            </a:r>
            <a:r>
              <a:rPr lang="en-US" sz="2200" dirty="0" smtClean="0"/>
              <a:t>separate module </a:t>
            </a:r>
            <a:r>
              <a:rPr lang="en-US" sz="2200" dirty="0"/>
              <a:t>from </a:t>
            </a:r>
            <a:r>
              <a:rPr lang="en-US" sz="2200" dirty="0" err="1" smtClean="0"/>
              <a:t>ContikiMAC</a:t>
            </a:r>
            <a:r>
              <a:rPr lang="en-US" sz="2200" dirty="0"/>
              <a:t> which maintains a list of neighbors and their wake-up </a:t>
            </a:r>
            <a:r>
              <a:rPr lang="en-US" sz="2200" dirty="0" smtClean="0"/>
              <a:t>phases.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neighbor is evicted from the list </a:t>
            </a:r>
            <a:r>
              <a:rPr lang="en-US" sz="2200" dirty="0" smtClean="0"/>
              <a:t>after a fixed </a:t>
            </a:r>
            <a:r>
              <a:rPr lang="en-US" sz="2200" dirty="0"/>
              <a:t>number of failed </a:t>
            </a:r>
            <a:r>
              <a:rPr lang="en-US" sz="2200" dirty="0" smtClean="0"/>
              <a:t>transmissions or having no </a:t>
            </a:r>
            <a:r>
              <a:rPr lang="en-US" sz="2200" dirty="0"/>
              <a:t>link layer </a:t>
            </a:r>
            <a:r>
              <a:rPr lang="en-US" sz="2200" dirty="0" err="1" smtClean="0"/>
              <a:t>ack</a:t>
            </a:r>
            <a:r>
              <a:rPr lang="en-US" sz="2200" dirty="0" smtClean="0"/>
              <a:t> within </a:t>
            </a:r>
            <a:r>
              <a:rPr lang="en-US" sz="2200" dirty="0"/>
              <a:t>a fixed </a:t>
            </a:r>
            <a:r>
              <a:rPr lang="en-US" sz="2200" dirty="0" smtClean="0"/>
              <a:t>time.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42988" y="620688"/>
            <a:ext cx="7024687" cy="67369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51"/>
            <a:ext cx="7725681" cy="2952285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687" cy="67369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187624" y="4581128"/>
            <a:ext cx="669674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Figure 7 shows the current draw of a </a:t>
            </a:r>
            <a:r>
              <a:rPr lang="en-US" sz="1400" dirty="0" err="1" smtClean="0"/>
              <a:t>ContikiMAC</a:t>
            </a:r>
            <a:r>
              <a:rPr lang="en-US" sz="1400" dirty="0" smtClean="0"/>
              <a:t> wake-up that did not result in any packet reception. In the lower graph, we see that the radio is turned on twice, to perform the two CCAs of the </a:t>
            </a:r>
            <a:r>
              <a:rPr lang="en-US" sz="1400" dirty="0" err="1" smtClean="0"/>
              <a:t>ContikiMAC</a:t>
            </a:r>
            <a:r>
              <a:rPr lang="en-US" sz="1400" dirty="0" smtClean="0"/>
              <a:t> wake-up.</a:t>
            </a:r>
          </a:p>
          <a:p>
            <a:r>
              <a:rPr lang="en-US" sz="1400" dirty="0" smtClean="0"/>
              <a:t>Figure 8 shows a </a:t>
            </a:r>
            <a:r>
              <a:rPr lang="en-US" sz="1400" dirty="0" err="1" smtClean="0"/>
              <a:t>ContikiMAC</a:t>
            </a:r>
            <a:r>
              <a:rPr lang="en-US" sz="1400" dirty="0" smtClean="0"/>
              <a:t> wake-up where the second CCA detected spurious radio activity. The radio is then kept on for a while longer, until the fast sleep optimization turns off the radio.</a:t>
            </a:r>
            <a:endParaRPr lang="en-US" sz="14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687" cy="67369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"/>
          <a:stretch/>
        </p:blipFill>
        <p:spPr>
          <a:xfrm>
            <a:off x="539552" y="1435412"/>
            <a:ext cx="7884368" cy="503362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651466" cy="4203675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687" cy="67369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Evaluation - Micro Benchmarks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35089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 use the radio duty </a:t>
            </a:r>
            <a:r>
              <a:rPr lang="en-US" sz="2000" dirty="0" smtClean="0"/>
              <a:t>cycle: the </a:t>
            </a:r>
            <a:r>
              <a:rPr lang="en-US" sz="2000" dirty="0"/>
              <a:t>portion of time in which the radio is on as indicator of radio power consumption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67369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Evaluation </a:t>
            </a:r>
            <a:r>
              <a:rPr lang="en-US" dirty="0" smtClean="0"/>
              <a:t>– Power Consumption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32856"/>
            <a:ext cx="4617442" cy="41810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8958" y="2348880"/>
            <a:ext cx="4572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RDC choices for </a:t>
            </a:r>
          </a:p>
          <a:p>
            <a:r>
              <a:rPr lang="en-US" dirty="0" smtClean="0"/>
              <a:t>MAC layer:</a:t>
            </a:r>
          </a:p>
          <a:p>
            <a:endParaRPr lang="en-US" sz="12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 smtClean="0"/>
              <a:t>ContikiMAC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X-MAC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LPP  </a:t>
            </a:r>
          </a:p>
          <a:p>
            <a:pPr>
              <a:buClr>
                <a:schemeClr val="accent1"/>
              </a:buClr>
            </a:pPr>
            <a:r>
              <a:rPr lang="en-US" sz="1600" dirty="0" smtClean="0"/>
              <a:t>     (Low-Power  probing)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CX-MAC  </a:t>
            </a:r>
          </a:p>
          <a:p>
            <a:pPr>
              <a:buClr>
                <a:schemeClr val="accent1"/>
              </a:buClr>
            </a:pPr>
            <a:r>
              <a:rPr lang="en-US" sz="1600" dirty="0" smtClean="0"/>
              <a:t>     (Compatibility X-MAC)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NULLRDC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777037" cy="3134379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67369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Evaluation </a:t>
            </a:r>
            <a:r>
              <a:rPr lang="en-US" dirty="0" smtClean="0"/>
              <a:t>– Power Consumption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043608" y="4581128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Figure 16 shows that the fast </a:t>
            </a:r>
            <a:r>
              <a:rPr lang="en-US" sz="1600" dirty="0"/>
              <a:t>sleep and phase-lock optimizations significantly </a:t>
            </a:r>
            <a:r>
              <a:rPr lang="en-US" sz="1600" dirty="0" smtClean="0"/>
              <a:t>reduce power consumption.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Figure 17 shows that optimizations are </a:t>
            </a:r>
            <a:r>
              <a:rPr lang="en-US" sz="1600" dirty="0"/>
              <a:t>more efficient in the face of loss. This is </a:t>
            </a:r>
            <a:r>
              <a:rPr lang="en-US" sz="1600" dirty="0" smtClean="0"/>
              <a:t>because of </a:t>
            </a:r>
            <a:r>
              <a:rPr lang="en-US" sz="1600" dirty="0"/>
              <a:t>a phase-locked transmission being shorter than </a:t>
            </a:r>
            <a:r>
              <a:rPr lang="en-US" sz="1600" dirty="0" err="1" smtClean="0"/>
              <a:t>nonphase</a:t>
            </a:r>
            <a:r>
              <a:rPr lang="en-US" sz="1600" dirty="0" smtClean="0"/>
              <a:t>-locked </a:t>
            </a:r>
            <a:r>
              <a:rPr lang="en-US" sz="1600" dirty="0"/>
              <a:t>transmissions, leading both to less </a:t>
            </a:r>
            <a:r>
              <a:rPr lang="en-US" sz="1600" dirty="0" smtClean="0"/>
              <a:t>energy being </a:t>
            </a:r>
            <a:r>
              <a:rPr lang="en-US" sz="1600" dirty="0"/>
              <a:t>spent on transmissions and to less radio congestion.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/>
        </p:nvSpPr>
        <p:spPr>
          <a:xfrm>
            <a:off x="1043802" y="1798439"/>
            <a:ext cx="7056900" cy="5086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000" dirty="0" err="1"/>
              <a:t>ContikiMAC</a:t>
            </a:r>
            <a:r>
              <a:rPr lang="en-US" sz="2000" dirty="0"/>
              <a:t> uses a simple but elaborate </a:t>
            </a:r>
            <a:r>
              <a:rPr lang="en-US" sz="2000" dirty="0" smtClean="0">
                <a:solidFill>
                  <a:schemeClr val="accent1"/>
                </a:solidFill>
              </a:rPr>
              <a:t>timing scheme</a:t>
            </a:r>
            <a:r>
              <a:rPr lang="en-US" sz="2000" dirty="0" smtClean="0"/>
              <a:t> </a:t>
            </a:r>
            <a:r>
              <a:rPr lang="en-US" sz="2000" dirty="0"/>
              <a:t>to allow its wake-up mechanism to be </a:t>
            </a:r>
            <a:r>
              <a:rPr lang="en-US" sz="2000" dirty="0" smtClean="0"/>
              <a:t>highly power </a:t>
            </a:r>
            <a:r>
              <a:rPr lang="en-US" sz="2000" dirty="0"/>
              <a:t>efficient, a </a:t>
            </a:r>
            <a:r>
              <a:rPr lang="en-US" sz="2000" dirty="0">
                <a:solidFill>
                  <a:schemeClr val="accent1"/>
                </a:solidFill>
              </a:rPr>
              <a:t>phase-lock mechanism </a:t>
            </a:r>
            <a:r>
              <a:rPr lang="en-US" sz="2000" dirty="0"/>
              <a:t>to make </a:t>
            </a:r>
            <a:r>
              <a:rPr lang="en-US" sz="2000" dirty="0" smtClean="0"/>
              <a:t>transmissions efficient</a:t>
            </a:r>
            <a:r>
              <a:rPr lang="en-US" sz="2000" dirty="0"/>
              <a:t>, and a </a:t>
            </a:r>
            <a:r>
              <a:rPr lang="en-US" sz="2000" dirty="0">
                <a:solidFill>
                  <a:schemeClr val="accent1"/>
                </a:solidFill>
              </a:rPr>
              <a:t>fast sleep optimization </a:t>
            </a:r>
            <a:r>
              <a:rPr lang="en-US" sz="2000" dirty="0"/>
              <a:t>to </a:t>
            </a:r>
            <a:r>
              <a:rPr lang="en-US" sz="2000" dirty="0" smtClean="0"/>
              <a:t>allow receivers </a:t>
            </a:r>
            <a:r>
              <a:rPr lang="en-US" sz="2000" dirty="0"/>
              <a:t>to quickly go to sleep when faced with </a:t>
            </a:r>
            <a:r>
              <a:rPr lang="en-US" sz="2000" dirty="0" smtClean="0"/>
              <a:t>spurious radio </a:t>
            </a:r>
            <a:r>
              <a:rPr lang="en-US" sz="2000" dirty="0"/>
              <a:t>interference</a:t>
            </a:r>
            <a:r>
              <a:rPr lang="en-US" sz="2000" dirty="0" smtClean="0"/>
              <a:t>.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000" dirty="0" smtClean="0"/>
              <a:t>Measurements show that </a:t>
            </a:r>
            <a:r>
              <a:rPr lang="en-US" sz="2000" dirty="0"/>
              <a:t>the </a:t>
            </a:r>
            <a:r>
              <a:rPr lang="en-US" sz="2000" dirty="0" smtClean="0">
                <a:solidFill>
                  <a:schemeClr val="accent1"/>
                </a:solidFill>
              </a:rPr>
              <a:t>energy cost </a:t>
            </a:r>
            <a:r>
              <a:rPr lang="en-US" sz="2000" dirty="0" smtClean="0"/>
              <a:t>of </a:t>
            </a:r>
            <a:r>
              <a:rPr lang="en-US" sz="2000" dirty="0" err="1" smtClean="0"/>
              <a:t>ContikiMAC</a:t>
            </a:r>
            <a:r>
              <a:rPr lang="en-US" sz="2000" dirty="0" smtClean="0"/>
              <a:t> mechanism is significantly</a:t>
            </a:r>
            <a:r>
              <a:rPr lang="en-US" sz="2000" dirty="0" smtClean="0">
                <a:solidFill>
                  <a:schemeClr val="accent1"/>
                </a:solidFill>
              </a:rPr>
              <a:t> lower </a:t>
            </a:r>
            <a:r>
              <a:rPr lang="en-US" sz="2000" dirty="0" smtClean="0"/>
              <a:t>than existing duty cycling mechanisms and that the phase-lock and fast sleep mechanisms </a:t>
            </a:r>
            <a:r>
              <a:rPr lang="en-US" sz="2000" dirty="0" smtClean="0">
                <a:solidFill>
                  <a:schemeClr val="accent1"/>
                </a:solidFill>
              </a:rPr>
              <a:t>reduce </a:t>
            </a:r>
            <a:r>
              <a:rPr lang="en-US" sz="2000" dirty="0" smtClean="0"/>
              <a:t>the network </a:t>
            </a:r>
            <a:r>
              <a:rPr lang="en-US" sz="2000" dirty="0">
                <a:solidFill>
                  <a:schemeClr val="accent1"/>
                </a:solidFill>
              </a:rPr>
              <a:t>power consumption </a:t>
            </a:r>
            <a:r>
              <a:rPr lang="en-US" sz="2000" dirty="0"/>
              <a:t>between 10% and 80%, depending on the </a:t>
            </a:r>
            <a:r>
              <a:rPr lang="en-US" sz="2000" dirty="0" smtClean="0"/>
              <a:t>wakeup frequency </a:t>
            </a:r>
            <a:r>
              <a:rPr lang="en-US" sz="2000" dirty="0"/>
              <a:t>of the devices in the network.</a:t>
            </a:r>
            <a:endParaRPr lang="en-US" dirty="0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043297" y="980728"/>
            <a:ext cx="7024687" cy="6736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3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en-US" sz="4400" b="1" smtClean="0">
                <a:ea typeface="幼圆" pitchFamily="49" charset="-122"/>
              </a:rPr>
              <a:t>Thank you.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291729" y="1191295"/>
            <a:ext cx="70246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Outline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291729" y="2008857"/>
            <a:ext cx="6778625" cy="3508375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Introduction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err="1"/>
              <a:t>ContikiMAC</a:t>
            </a:r>
            <a:r>
              <a:rPr lang="en-US" b="1" dirty="0"/>
              <a:t> </a:t>
            </a:r>
            <a:r>
              <a:rPr lang="en-US" b="1" dirty="0" smtClean="0"/>
              <a:t>Mechanism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/>
              <a:t>Implementation of </a:t>
            </a:r>
            <a:r>
              <a:rPr lang="en-US" b="1" dirty="0" err="1" smtClean="0"/>
              <a:t>ContikiMAC</a:t>
            </a:r>
            <a:endParaRPr lang="en-US" b="1" dirty="0" smtClean="0"/>
          </a:p>
          <a:p>
            <a:pPr>
              <a:lnSpc>
                <a:spcPct val="150000"/>
              </a:lnSpc>
              <a:defRPr/>
            </a:pPr>
            <a:r>
              <a:rPr lang="en-US" b="1" dirty="0" smtClean="0"/>
              <a:t>Evaluates of </a:t>
            </a:r>
            <a:r>
              <a:rPr lang="en-US" b="1" dirty="0"/>
              <a:t>E</a:t>
            </a:r>
            <a:r>
              <a:rPr lang="en-US" b="1" dirty="0" smtClean="0"/>
              <a:t>nergy Efficiency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/>
              <a:t>Conclusion</a:t>
            </a:r>
          </a:p>
          <a:p>
            <a:pPr>
              <a:lnSpc>
                <a:spcPct val="150000"/>
              </a:lnSpc>
              <a:defRPr/>
            </a:pPr>
            <a:endParaRPr lang="en-US" b="1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69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042988" y="1889026"/>
            <a:ext cx="7129412" cy="4132262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accent1"/>
                </a:solidFill>
              </a:rPr>
              <a:t>Contiki</a:t>
            </a:r>
            <a:r>
              <a:rPr lang="en-US" dirty="0"/>
              <a:t> is an open source operating system for networked, memory-constrained systems with a particular focus on low-power wireless Internet of </a:t>
            </a:r>
            <a:r>
              <a:rPr lang="en-US" dirty="0" smtClean="0"/>
              <a:t>things </a:t>
            </a:r>
            <a:r>
              <a:rPr lang="en-US" dirty="0"/>
              <a:t>devices. </a:t>
            </a:r>
            <a:r>
              <a:rPr lang="en-US" dirty="0" smtClean="0"/>
              <a:t>It was </a:t>
            </a:r>
            <a:r>
              <a:rPr lang="en-US" dirty="0"/>
              <a:t>created by </a:t>
            </a:r>
            <a:r>
              <a:rPr lang="en-US" dirty="0">
                <a:solidFill>
                  <a:schemeClr val="accent1"/>
                </a:solidFill>
              </a:rPr>
              <a:t>Adam </a:t>
            </a:r>
            <a:r>
              <a:rPr lang="en-US" dirty="0" err="1">
                <a:solidFill>
                  <a:schemeClr val="accent1"/>
                </a:solidFill>
              </a:rPr>
              <a:t>Dunkels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 </a:t>
            </a:r>
            <a:r>
              <a:rPr lang="en-US" dirty="0" smtClean="0"/>
              <a:t>2002.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R</a:t>
            </a:r>
            <a:r>
              <a:rPr lang="en-US" dirty="0">
                <a:solidFill>
                  <a:schemeClr val="accent1"/>
                </a:solidFill>
              </a:rPr>
              <a:t>adio Duty Cycling (RDC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 mechanism specifies a predetermined method for communication between sleeping nodes. It allows nodes to sleep and periodically wake-up to check the medium activity.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059656" y="931913"/>
            <a:ext cx="7024687" cy="6736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059656" y="1793826"/>
            <a:ext cx="7024687" cy="4132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ContikiMAC</a:t>
            </a:r>
            <a:r>
              <a:rPr lang="en-US" dirty="0" smtClean="0"/>
              <a:t> </a:t>
            </a:r>
            <a:r>
              <a:rPr lang="en-US" dirty="0"/>
              <a:t>is a suitable and energy efficient </a:t>
            </a:r>
            <a:r>
              <a:rPr lang="en-US" dirty="0" smtClean="0">
                <a:solidFill>
                  <a:schemeClr val="accent1"/>
                </a:solidFill>
              </a:rPr>
              <a:t>RDC </a:t>
            </a:r>
            <a:r>
              <a:rPr lang="en-US" dirty="0" smtClean="0"/>
              <a:t>mechanism </a:t>
            </a:r>
            <a:r>
              <a:rPr lang="en-US" dirty="0"/>
              <a:t>for sensor networks running </a:t>
            </a:r>
            <a:r>
              <a:rPr lang="en-US" dirty="0" err="1"/>
              <a:t>Contiki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Contiki</a:t>
            </a:r>
            <a:r>
              <a:rPr lang="en-US" dirty="0" smtClean="0">
                <a:solidFill>
                  <a:schemeClr val="accent1"/>
                </a:solidFill>
              </a:rPr>
              <a:t> Structure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8999"/>
            <a:ext cx="4562475" cy="2238375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69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042988" y="1889026"/>
            <a:ext cx="7129412" cy="4132262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ContikiMAC</a:t>
            </a:r>
            <a:r>
              <a:rPr lang="en-US" dirty="0" smtClean="0">
                <a:solidFill>
                  <a:schemeClr val="tx1"/>
                </a:solidFill>
              </a:rPr>
              <a:t> has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power-efficient </a:t>
            </a:r>
            <a:r>
              <a:rPr lang="en-US" dirty="0">
                <a:solidFill>
                  <a:schemeClr val="tx1"/>
                </a:solidFill>
              </a:rPr>
              <a:t>wake-up mechanism </a:t>
            </a:r>
            <a:r>
              <a:rPr lang="en-US" dirty="0" smtClean="0">
                <a:solidFill>
                  <a:schemeClr val="tx1"/>
                </a:solidFill>
              </a:rPr>
              <a:t>which is achieved by </a:t>
            </a:r>
            <a:r>
              <a:rPr lang="en-US" dirty="0" smtClean="0">
                <a:solidFill>
                  <a:schemeClr val="accent1"/>
                </a:solidFill>
              </a:rPr>
              <a:t>precise timing </a:t>
            </a:r>
            <a:r>
              <a:rPr lang="en-US" dirty="0" smtClean="0">
                <a:solidFill>
                  <a:schemeClr val="tx1"/>
                </a:solidFill>
              </a:rPr>
              <a:t>through a </a:t>
            </a:r>
            <a:r>
              <a:rPr lang="en-US" dirty="0">
                <a:solidFill>
                  <a:schemeClr val="tx1"/>
                </a:solidFill>
              </a:rPr>
              <a:t>set of timing constraints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ContikiMAC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uses a </a:t>
            </a:r>
            <a:r>
              <a:rPr lang="en-US" dirty="0">
                <a:solidFill>
                  <a:schemeClr val="accent1"/>
                </a:solidFill>
              </a:rPr>
              <a:t>fast sleep </a:t>
            </a:r>
            <a:r>
              <a:rPr lang="en-US" dirty="0" smtClean="0">
                <a:solidFill>
                  <a:schemeClr val="accent1"/>
                </a:solidFill>
              </a:rPr>
              <a:t>optimization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allow receivers </a:t>
            </a:r>
            <a:r>
              <a:rPr lang="en-US" dirty="0" smtClean="0">
                <a:solidFill>
                  <a:schemeClr val="tx1"/>
                </a:solidFill>
              </a:rPr>
              <a:t>to quickly </a:t>
            </a:r>
            <a:r>
              <a:rPr lang="en-US" dirty="0">
                <a:solidFill>
                  <a:schemeClr val="tx1"/>
                </a:solidFill>
              </a:rPr>
              <a:t>detect false-positive </a:t>
            </a:r>
            <a:r>
              <a:rPr lang="en-US" dirty="0" smtClean="0">
                <a:solidFill>
                  <a:schemeClr val="tx1"/>
                </a:solidFill>
              </a:rPr>
              <a:t>wake-ups.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ContikiMAC</a:t>
            </a:r>
            <a:r>
              <a:rPr lang="en-US" dirty="0">
                <a:solidFill>
                  <a:schemeClr val="tx1"/>
                </a:solidFill>
              </a:rPr>
              <a:t> uses </a:t>
            </a:r>
            <a:r>
              <a:rPr lang="en-US" dirty="0" smtClean="0"/>
              <a:t>a transmission </a:t>
            </a:r>
            <a:r>
              <a:rPr lang="en-US" dirty="0" smtClean="0">
                <a:solidFill>
                  <a:schemeClr val="accent1"/>
                </a:solidFill>
              </a:rPr>
              <a:t>phase-lock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optimization </a:t>
            </a:r>
            <a:r>
              <a:rPr lang="en-US" dirty="0" smtClean="0"/>
              <a:t>to </a:t>
            </a:r>
            <a:r>
              <a:rPr lang="en-US" dirty="0"/>
              <a:t>allow run-time </a:t>
            </a:r>
            <a:r>
              <a:rPr lang="en-US" dirty="0" smtClean="0"/>
              <a:t>optimization of </a:t>
            </a:r>
            <a:r>
              <a:rPr lang="en-US" dirty="0"/>
              <a:t>the energy-efficiency of transmissions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5904656" cy="6480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ContikiMAC</a:t>
            </a:r>
            <a:r>
              <a:rPr lang="en-US" dirty="0"/>
              <a:t> </a:t>
            </a:r>
            <a:r>
              <a:rPr lang="en-US" dirty="0" smtClean="0"/>
              <a:t>Mechanism</a:t>
            </a:r>
            <a:endParaRPr 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264696" cy="4801069"/>
          </a:xfr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207052" cy="3915643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5904656" cy="6480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ContikiMAC</a:t>
            </a:r>
            <a:r>
              <a:rPr lang="en-US" dirty="0"/>
              <a:t> </a:t>
            </a:r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86" y="1340768"/>
            <a:ext cx="6264696" cy="2563961"/>
          </a:xfr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344816" cy="648072"/>
          </a:xfrm>
        </p:spPr>
        <p:txBody>
          <a:bodyPr>
            <a:noAutofit/>
          </a:bodyPr>
          <a:lstStyle/>
          <a:p>
            <a:r>
              <a:rPr lang="en-US" sz="3200" dirty="0" err="1"/>
              <a:t>ContikiMAC</a:t>
            </a:r>
            <a:r>
              <a:rPr lang="en-US" sz="3200" dirty="0"/>
              <a:t> </a:t>
            </a:r>
            <a:r>
              <a:rPr lang="en-US" sz="3200" dirty="0" smtClean="0"/>
              <a:t>Mechanism - Timing</a:t>
            </a:r>
            <a:endParaRPr 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4" y="3789040"/>
            <a:ext cx="6173940" cy="2420576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324186" cy="4824536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648072"/>
          </a:xfrm>
        </p:spPr>
        <p:txBody>
          <a:bodyPr>
            <a:noAutofit/>
          </a:bodyPr>
          <a:lstStyle/>
          <a:p>
            <a:r>
              <a:rPr lang="en-US" sz="3200" dirty="0" err="1"/>
              <a:t>ContikiMAC</a:t>
            </a:r>
            <a:r>
              <a:rPr lang="en-US" sz="3200" dirty="0"/>
              <a:t> </a:t>
            </a:r>
            <a:r>
              <a:rPr lang="en-US" sz="3200" dirty="0" smtClean="0"/>
              <a:t>Mechanism – Fast Asleep</a:t>
            </a:r>
            <a:endParaRPr lang="en-US" sz="32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BD5A-EE5B-49E7-9D51-99B24F07F6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225</TotalTime>
  <Words>581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奥斯汀</vt:lpstr>
      <vt:lpstr>The ContikiMAC Radio Duty Cycling Protocol</vt:lpstr>
      <vt:lpstr>Outline </vt:lpstr>
      <vt:lpstr>Introduction</vt:lpstr>
      <vt:lpstr>PowerPoint Presentation</vt:lpstr>
      <vt:lpstr>Introduction</vt:lpstr>
      <vt:lpstr>ContikiMAC Mechanism</vt:lpstr>
      <vt:lpstr>ContikiMAC Mechanism</vt:lpstr>
      <vt:lpstr>ContikiMAC Mechanism - Timing</vt:lpstr>
      <vt:lpstr>ContikiMAC Mechanism – Fast Asleep</vt:lpstr>
      <vt:lpstr>ContikiMAC Mechanism – Phase Lock</vt:lpstr>
      <vt:lpstr>Implementation</vt:lpstr>
      <vt:lpstr>Evaluation</vt:lpstr>
      <vt:lpstr>Evaluation</vt:lpstr>
      <vt:lpstr>Evaluation - Micro Benchmarks</vt:lpstr>
      <vt:lpstr>Evaluation – Power Consumption</vt:lpstr>
      <vt:lpstr>Evaluation – Power Consumption</vt:lpstr>
      <vt:lpstr>PowerPoint Presentation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ContikiMAC Radio Duty Cycling Protocol</dc:title>
  <dc:creator>Tingting</dc:creator>
  <cp:lastModifiedBy>Professor Kinicki</cp:lastModifiedBy>
  <cp:revision>20</cp:revision>
  <cp:lastPrinted>2014-12-02T21:51:03Z</cp:lastPrinted>
  <dcterms:created xsi:type="dcterms:W3CDTF">2014-12-02T19:04:27Z</dcterms:created>
  <dcterms:modified xsi:type="dcterms:W3CDTF">2014-12-08T18:39:44Z</dcterms:modified>
</cp:coreProperties>
</file>