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325" r:id="rId4"/>
    <p:sldId id="258" r:id="rId5"/>
    <p:sldId id="326" r:id="rId6"/>
    <p:sldId id="363" r:id="rId7"/>
    <p:sldId id="33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A50021"/>
    <a:srgbClr val="FF9966"/>
    <a:srgbClr val="FF9933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68" autoAdjust="0"/>
    <p:restoredTop sz="94624" autoAdjust="0"/>
  </p:normalViewPr>
  <p:slideViewPr>
    <p:cSldViewPr>
      <p:cViewPr varScale="1">
        <p:scale>
          <a:sx n="91" d="100"/>
          <a:sy n="91" d="100"/>
        </p:scale>
        <p:origin x="-1242" y="-102"/>
      </p:cViewPr>
      <p:guideLst>
        <p:guide orient="horz" pos="2296"/>
        <p:guide pos="2880"/>
      </p:guideLst>
    </p:cSldViewPr>
  </p:slideViewPr>
  <p:outlineViewPr>
    <p:cViewPr>
      <p:scale>
        <a:sx n="33" d="100"/>
        <a:sy n="33" d="100"/>
      </p:scale>
      <p:origin x="0" y="744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cs typeface="+mn-cs"/>
              </a:defRPr>
            </a:lvl1pPr>
          </a:lstStyle>
          <a:p>
            <a:pPr>
              <a:defRPr/>
            </a:pPr>
            <a:fld id="{7EF8DB02-9F95-443B-A522-7FCB888C5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cs typeface="+mn-cs"/>
              </a:defRPr>
            </a:lvl1pPr>
          </a:lstStyle>
          <a:p>
            <a:pPr>
              <a:defRPr/>
            </a:pPr>
            <a:fld id="{62BAE95E-6887-401C-9445-FADD0C127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b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b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5699C5EC-EEF1-44D1-8B62-5D19F2CCE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D27DD-0AD2-4A8C-93A6-04947BBDB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D2048-76AA-4C4E-AAB9-E42342914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7B57A-3E80-4DB8-9040-831828A8E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D039D-2812-4E6E-96EC-BE3124312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DAC3A-04B5-4E5F-91E9-EFD71D679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37095-86AE-4518-9207-CE8352C3F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4940A-6098-4C54-8FBB-DBA9A9FD4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77F6E-EFB0-4FCA-BE9A-CFD1E255A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0DD0A-7E18-4C8E-929E-03D621B38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3AB63-CDEE-4B49-BC13-F33A40AD7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7BCC4-DBC2-4476-860A-E0908CA76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68538" y="6308725"/>
            <a:ext cx="446563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Advanced Computer Networks:  CSFQ Paper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27925" y="6237288"/>
            <a:ext cx="136525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defRPr>
            </a:lvl1pPr>
          </a:lstStyle>
          <a:p>
            <a:pPr>
              <a:defRPr/>
            </a:pPr>
            <a:fld id="{C1C8743B-2A35-462E-A83F-749E8149B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2" name="Picture 12" descr="WPI - Worcester Polytechnic Institu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4925" y="60547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C0E0F2-C3D4-4982-BBD7-04FC7785A88F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908050"/>
            <a:ext cx="8839200" cy="223361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 Compound TCP Summary</a:t>
            </a:r>
            <a:br>
              <a:rPr lang="en-US" sz="3600" smtClean="0"/>
            </a:br>
            <a:r>
              <a:rPr lang="en-US" sz="3600" b="1" smtClean="0"/>
              <a:t> </a:t>
            </a:r>
            <a:r>
              <a:rPr lang="en-US" sz="1800" b="1" smtClean="0"/>
              <a:t>(by Song, Zhang &amp; Murari)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endParaRPr lang="en-US" sz="2800" smtClean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573463"/>
            <a:ext cx="7620000" cy="2833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/>
              <a:t>Advanced Computer Networks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/>
              <a:t> CS577 – Fall 2013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/>
              <a:t>WPI, Worcester.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chemeClr val="folHlink"/>
                </a:solidFill>
                <a:latin typeface="Comic Sans MS" pitchFamily="66" charset="0"/>
              </a:rPr>
              <a:t>Presented by Pankaj Didwania and Prof. Kinicki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>
                <a:solidFill>
                  <a:schemeClr val="folHlink"/>
                </a:solidFill>
                <a:latin typeface="Comic Sans MS" pitchFamily="66" charset="0"/>
              </a:rPr>
              <a:t>Oct.8</a:t>
            </a:r>
            <a:r>
              <a:rPr lang="en-US" sz="2400" b="1" baseline="30000" smtClean="0">
                <a:solidFill>
                  <a:schemeClr val="folHlink"/>
                </a:solidFill>
                <a:latin typeface="Comic Sans MS" pitchFamily="66" charset="0"/>
              </a:rPr>
              <a:t>th</a:t>
            </a:r>
            <a:r>
              <a:rPr lang="en-US" sz="2400" b="1" smtClean="0">
                <a:solidFill>
                  <a:schemeClr val="folHlink"/>
                </a:solidFill>
                <a:latin typeface="Comic Sans MS" pitchFamily="66" charset="0"/>
              </a:rPr>
              <a:t>, 2013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b="1" smtClean="0">
              <a:solidFill>
                <a:schemeClr val="fol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Arial" charset="0"/>
              </a:rPr>
              <a:t>CS577:  Compound TCP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873D7-E6FA-4F32-A21F-67240F1A7C28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Compound TCP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3565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Microsoft Algorithm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Introduced during Vista/2008 Server time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Addresses issues with standard TCP that fails in </a:t>
            </a:r>
            <a:r>
              <a:rPr lang="en-US" sz="2400" i="1" smtClean="0"/>
              <a:t>fast data transfer over high speed and long distance networks</a:t>
            </a:r>
            <a:r>
              <a:rPr lang="en-US" sz="2800" smtClean="0"/>
              <a:t> environments</a:t>
            </a:r>
            <a:r>
              <a:rPr lang="en-US" sz="2800" i="1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A combination of delay based and loss based approach is proposed in this paper.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/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Arial" charset="0"/>
              </a:rPr>
              <a:t>CS577:  Compound TCP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6842D7-D624-44CA-AF1A-22FDBAE8500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7524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Key Idea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1075"/>
            <a:ext cx="7772400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Objective : Satisfy efficiency and TCP friendliness requirements simultaneously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Use scalable delay-based component into the standard TCP congestion avoidance algorithm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Rapid Window increase when network is under-utilized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Gracefully reduce the sending rate once the bottleneck queue is built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smtClean="0"/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Arial" charset="0"/>
              </a:rPr>
              <a:t>CS577:  Compound TCP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E14FBA-86FF-45DA-91B9-D32F0DBA489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Architecture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Maintains two windows: cwnd and dwnd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win = min ( cwnd + dwnd, awnd)</a:t>
            </a:r>
          </a:p>
          <a:p>
            <a:pPr>
              <a:lnSpc>
                <a:spcPct val="90000"/>
              </a:lnSpc>
              <a:defRPr/>
            </a:pPr>
            <a:r>
              <a:rPr lang="en-US" smtClean="0"/>
              <a:t>cwnd: conventional congestion window, controls the loss-based component.</a:t>
            </a:r>
          </a:p>
          <a:p>
            <a:pPr>
              <a:lnSpc>
                <a:spcPct val="90000"/>
              </a:lnSpc>
              <a:defRPr/>
            </a:pPr>
            <a:r>
              <a:rPr lang="en-US" smtClean="0"/>
              <a:t>dwnd: new variable, controls the delay-based component.</a:t>
            </a:r>
          </a:p>
          <a:p>
            <a:pPr>
              <a:lnSpc>
                <a:spcPct val="90000"/>
              </a:lnSpc>
              <a:defRPr/>
            </a:pPr>
            <a:r>
              <a:rPr lang="en-US" smtClean="0"/>
              <a:t>awnd: advertised window from the receiver.</a:t>
            </a:r>
          </a:p>
          <a:p>
            <a:pPr>
              <a:lnSpc>
                <a:spcPct val="90000"/>
              </a:lnSpc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38388" y="6308725"/>
            <a:ext cx="446563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Arial" charset="0"/>
              </a:rPr>
              <a:t>CS577:  Compound TCP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6EB6DA-A25F-4723-923B-AD3520A1BFE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Conclusions</a:t>
            </a:r>
          </a:p>
        </p:txBody>
      </p:sp>
      <p:pic>
        <p:nvPicPr>
          <p:cNvPr id="2048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1093788"/>
            <a:ext cx="5472113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4"/>
          <p:cNvSpPr txBox="1">
            <a:spLocks noGrp="1"/>
          </p:cNvSpPr>
          <p:nvPr/>
        </p:nvSpPr>
        <p:spPr bwMode="auto">
          <a:xfrm>
            <a:off x="179388" y="5516563"/>
            <a:ext cx="8640762" cy="3603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CTCP generally improves the throughput by 28% to 52% compared to regular TCP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 noGrp="1"/>
          </p:cNvSpPr>
          <p:nvPr/>
        </p:nvSpPr>
        <p:spPr bwMode="auto">
          <a:xfrm>
            <a:off x="2268538" y="6308725"/>
            <a:ext cx="4465637" cy="3603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CS577:  Compound TCP Summary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7527925" y="6237288"/>
            <a:ext cx="1365250" cy="4683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>
              <a:defRPr/>
            </a:pPr>
            <a:fld id="{3FFF79EC-B3C8-427D-B0A9-554F6AAC4496}" type="slidenum"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pPr algn="r">
                <a:defRPr/>
              </a:pPr>
              <a:t>6</a:t>
            </a:fld>
            <a:endParaRPr lang="en-US" sz="1400" b="1"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+mn-cs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Conclusions</a:t>
            </a:r>
          </a:p>
        </p:txBody>
      </p:sp>
      <p:sp>
        <p:nvSpPr>
          <p:cNvPr id="2" name="Footer Placeholder 4"/>
          <p:cNvSpPr txBox="1">
            <a:spLocks noGrp="1"/>
          </p:cNvSpPr>
          <p:nvPr/>
        </p:nvSpPr>
        <p:spPr bwMode="auto">
          <a:xfrm>
            <a:off x="179388" y="5013325"/>
            <a:ext cx="8640762" cy="720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bandwidth stolen of CTCP with and without gamma auto-tuning. The markers on x-axis, 1:n, mean that there are one regular flow and n CTCP flows</a:t>
            </a:r>
          </a:p>
        </p:txBody>
      </p:sp>
      <p:pic>
        <p:nvPicPr>
          <p:cNvPr id="21509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1125538"/>
            <a:ext cx="6145212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Arial" charset="0"/>
              </a:rPr>
              <a:t>CS577:  Compound TCP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8A6A4-9E75-405D-8C4A-68F8BC87BA17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3063"/>
            <a:ext cx="7772400" cy="8239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References: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90688"/>
            <a:ext cx="8353425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Paper by Song, Zhang and Murari.</a:t>
            </a:r>
          </a:p>
          <a:p>
            <a:pPr eaLnBrk="1" hangingPunct="1">
              <a:defRPr/>
            </a:pPr>
            <a:r>
              <a:rPr lang="en-US" sz="2800" smtClean="0"/>
              <a:t>Review document : Eric Wang</a:t>
            </a:r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bg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bg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4815</TotalTime>
  <Words>221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Times New Roman</vt:lpstr>
      <vt:lpstr>Arial</vt:lpstr>
      <vt:lpstr>Comic Sans MS</vt:lpstr>
      <vt:lpstr>Wingdings</vt:lpstr>
      <vt:lpstr>Soaring</vt:lpstr>
      <vt:lpstr>Soaring</vt:lpstr>
      <vt:lpstr> Compound TCP Summary  (by Song, Zhang &amp; Murari)  </vt:lpstr>
      <vt:lpstr>Compound TCP</vt:lpstr>
      <vt:lpstr>Key Idea</vt:lpstr>
      <vt:lpstr>Architecture</vt:lpstr>
      <vt:lpstr>Conclusions</vt:lpstr>
      <vt:lpstr>Conclusions</vt:lpstr>
      <vt:lpstr>References:</vt:lpstr>
    </vt:vector>
  </TitlesOfParts>
  <Company>WPI Computer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Mice and Elephants Review</dc:title>
  <dc:creator>Didwania, Pankaj</dc:creator>
  <cp:lastModifiedBy>ADMINIBM</cp:lastModifiedBy>
  <cp:revision>252</cp:revision>
  <cp:lastPrinted>1601-01-01T00:00:00Z</cp:lastPrinted>
  <dcterms:created xsi:type="dcterms:W3CDTF">2003-06-13T15:57:46Z</dcterms:created>
  <dcterms:modified xsi:type="dcterms:W3CDTF">2013-10-08T03:12:45Z</dcterms:modified>
</cp:coreProperties>
</file>