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96" r:id="rId6"/>
    <p:sldId id="266" r:id="rId7"/>
    <p:sldId id="262" r:id="rId8"/>
    <p:sldId id="264" r:id="rId9"/>
    <p:sldId id="265" r:id="rId10"/>
    <p:sldId id="263" r:id="rId11"/>
    <p:sldId id="297" r:id="rId12"/>
    <p:sldId id="26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8" r:id="rId39"/>
    <p:sldId id="293" r:id="rId40"/>
    <p:sldId id="290" r:id="rId41"/>
    <p:sldId id="294" r:id="rId42"/>
    <p:sldId id="295" r:id="rId43"/>
    <p:sldId id="301" r:id="rId44"/>
    <p:sldId id="302" r:id="rId45"/>
    <p:sldId id="300" r:id="rId46"/>
    <p:sldId id="299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0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3F7C-D77B-4E36-99B7-08444883FE79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E83E0-58C2-4FAE-AF9E-8AB479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2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099-DDD3-4BD3-A430-707CC8331EC7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0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E84D-98F5-4B0F-92E6-3E6BBFCEE698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7507-941A-4303-9D83-01C6AFB77662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4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384-9963-4EEB-9137-A73E9973B955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97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B2E6-5DF6-461D-8563-2C82D8B66448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3E20-D9AD-4DAA-93B4-EC00F16FF701}" type="datetime1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4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A76-CDC7-4565-93D4-D27C1A49F3C9}" type="datetime1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CA1-AA67-405E-97F8-6B035B16E2AA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7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7A21-83CC-447A-BE6A-D435F7D36B98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6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7F7-4EA8-44BD-A0B0-35FC4BC4B425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6631-A821-4113-8B5A-ACB616E0A7E5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476B-88B0-4FEA-99CB-6C13D9C23617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EE4-E472-4EEC-8D15-2A390AFB038E}" type="datetime1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1E3D-ED4E-4CD6-AD3D-EBF724ADCE2F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ACCD-22B1-4415-86C3-D9E01D61FD91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7F01-4A84-4131-BD67-339FDA6DCD67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8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B9CC-EF62-4E8E-A063-9CD42957EE83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A38083-1F81-499F-8667-AB09759E33A7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31F7-9FC9-46B0-B3A1-E26B3EA5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5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Characterization of 802.11 Wireless Networks in the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855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 Mark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yarbis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Konstantina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papagiannaki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w.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conner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Chung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577</a:t>
            </a:r>
          </a:p>
        </p:txBody>
      </p:sp>
    </p:spTree>
    <p:extLst>
      <p:ext uri="{BB962C8B-B14F-4D97-AF65-F5344CB8AC3E}">
        <p14:creationId xmlns:p14="http://schemas.microsoft.com/office/powerpoint/2010/main" val="36535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</a:t>
            </a:r>
            <a:r>
              <a:rPr lang="en-US" dirty="0" err="1" smtClean="0"/>
              <a:t>UKHome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" y="1300766"/>
            <a:ext cx="11127347" cy="52288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7. Abstract home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floorplans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location of links with greater than 95% loss rate at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11 Mbps under different configurations: (a)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ukhome1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(b)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ushome1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(c)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ushome2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layout1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Dashed lines indicate asymmetric links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layout put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Ukhome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layout 1 I decided to switch it up so it lineup with the Table 1.  This layout help explain how they deploy the nodes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802.11b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802.11b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form-factor PCs with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Netgear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MA701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flash 802.11b wireless cards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Kernel 2.4.19 </a:t>
            </a:r>
          </a:p>
          <a:p>
            <a:pPr lvl="1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Hostap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driver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</a:t>
            </a:r>
            <a:r>
              <a:rPr lang="en-US" dirty="0" smtClean="0"/>
              <a:t>802.11a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802.11a 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Laptops with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NetGear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WAG511 </a:t>
            </a:r>
          </a:p>
          <a:p>
            <a:pPr lvl="1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BusCard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802.11a 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Kernel 2.4.26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madwifi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-stripped driver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3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they test 3 factors this is done using the layout I show earlier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Location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 Orientation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Obstacles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txrate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2Mbps to 11Mbps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txpower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30 mw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 30mW and 2Mbps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90" y="1235353"/>
            <a:ext cx="11088710" cy="54823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notes about figure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5-2 is very low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3-4 very low success rate</a:t>
            </a:r>
          </a:p>
          <a:p>
            <a:pPr marL="742950" lvl="2" indent="-34290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reverse 4-3 is very high success rate nearly loss-free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continue to find this asymmetry link from other studies this seems to be quite common in home environments stated by the authors in the experiment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other cases these are just the extreme cases the author point out so reader can have a better understanding of the experiment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2a. Loss rates for each pair of nodes in two runs at ushome1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2052637"/>
            <a:ext cx="9646275" cy="46898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 </a:t>
            </a:r>
            <a:r>
              <a:rPr lang="en-US" dirty="0" smtClean="0"/>
              <a:t>2b. </a:t>
            </a:r>
            <a:r>
              <a:rPr lang="en-US" dirty="0"/>
              <a:t>Loss rates for each pair of nodes in two runs at ushome1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2052638"/>
            <a:ext cx="9504608" cy="461861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899301" y="4134118"/>
            <a:ext cx="2125014" cy="2189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41735" y="3915177"/>
            <a:ext cx="164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Fig4 uses this 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comments and my personal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2 run on ushome1 so there is fig.2a and fig.2b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suggest that fig.2 where poor or asymmetry in 1 run will be the same in run 2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graphs seems to support their claim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graph fig.3 is to valid weather 150 seconds was long enough to determine if loss-rate is enough to uses as a measurement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graphs is base on 150 seconds versus 20 minutes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Environment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3 x-for 150 sec y-for entire 20 min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26524"/>
            <a:ext cx="9760019" cy="53962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4 entire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paper it was stated that this experiment was conducted during night time to avoid human interference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4 want to explore the effect of lose throughout the day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figure 3 determine that 150 was acceptable measurement for testing that what they uses to determine different times of day for fig 4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bar is from node 4 to node 6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bar is from node 6 to node 4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txrate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11 Mbps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txpower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30mW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65161"/>
            <a:ext cx="9772897" cy="53576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 a </a:t>
            </a:r>
            <a:r>
              <a:rPr lang="en-US" dirty="0" err="1" smtClean="0"/>
              <a:t>ukhome</a:t>
            </a:r>
            <a:r>
              <a:rPr lang="en-US" dirty="0" smtClean="0"/>
              <a:t> layout1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13645"/>
            <a:ext cx="9824413" cy="53833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 ushome1 layout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352281"/>
            <a:ext cx="9734261" cy="53833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 ushome2 layout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515031"/>
            <a:ext cx="9772897" cy="51819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very interesting I want to point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0545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show figure 7 again this is the layout where these graphs are presented.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ukhome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1 the most loss happen between nodes 2 to 6 or 6 to 2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 those 2 are actually on the same floor yet their loss-rate in layout 1 show they are have the highest loss-rate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with ushome1 2-5 and 5-2 have the same problem in all 4 graphs it show it have the consistence high loss-rate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for ushome2 I cannot conclude the same because the loss-rate however I can see that 5-6 still have a consistence loss-rate higher then the rest even those it on the same floor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Ukhome</a:t>
            </a:r>
            <a:r>
              <a:rPr lang="en-US" dirty="0" smtClean="0"/>
              <a:t> Layout 1 on Figure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752" y="1674254"/>
            <a:ext cx="4520485" cy="50613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5037" y="5550794"/>
            <a:ext cx="1687132" cy="33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0625" y="4146997"/>
            <a:ext cx="3335629" cy="151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8039" y="3657600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Strange 2-6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Ushome</a:t>
            </a:r>
            <a:r>
              <a:rPr lang="en-US" dirty="0" smtClean="0"/>
              <a:t> 1 layout 1 figure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663" y="1853249"/>
            <a:ext cx="4932450" cy="48051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344732" y="4468969"/>
            <a:ext cx="772733" cy="66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40169" y="3438659"/>
            <a:ext cx="3090930" cy="1326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3341" y="2910625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Strange 2-5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Ushome2 layout 1 figure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088" y="2467354"/>
            <a:ext cx="4881600" cy="33663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383369" y="2768958"/>
            <a:ext cx="1300766" cy="528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9713" y="2910625"/>
            <a:ext cx="3490174" cy="16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6111" y="2467354"/>
            <a:ext cx="217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Strange 5-6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539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 are presented differently in the Intel Report versus the paper I have.  I will uses the graphs and table from the Intel report because I can copy it and put it into this PowerPoint presentation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experiment is important because of the popular rise of wireless network versus wired network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those the paper did not say too much about it the popular rise of mobile devices have made this even more in demand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used IEEE 802.11a/b cards uses in home 3 to be exact 1 in United Kingdom 2 in the United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all the line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pointed out that their black line indicate asymmetry link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draw in the red line to focus on the loss-rate between these nodes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 figure 7 only show when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txrate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11 Mbps 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txpower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1mW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2 is to test location of nodes and orientation of antenna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take a look at each graph when we show them next to each other, by putting them side-by-side I hope to show the effect of layout 1 versus layout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Ukhome</a:t>
            </a:r>
            <a:r>
              <a:rPr lang="en-US" dirty="0" smtClean="0"/>
              <a:t> layout 1 versus layout 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558344"/>
            <a:ext cx="4621348" cy="5112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121" y="1558344"/>
            <a:ext cx="4654524" cy="51129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Ushome1 layout 1 versus layout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390918"/>
            <a:ext cx="4453923" cy="529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1399634"/>
            <a:ext cx="5057658" cy="52845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Ushome2 layout1 versus layout2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29555"/>
            <a:ext cx="4415286" cy="5254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861" y="1429555"/>
            <a:ext cx="4903026" cy="52545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changing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Ukhome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was a significant changes as we can see with the loss-rate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drastic loss-rate are shown in all the graph it was just easier to see 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ukhome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why I point that out first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small changes cause big change in  the results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cause by multi-path fading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Multi-path fading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0918"/>
            <a:ext cx="8946541" cy="48574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actually a very simple concept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 packet when it get to a node it send multiple copy throughout the network until it reach the final destination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this cause it to interfere with itself when it reach the final destination, the following is a simple analogy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a boss and I want a message deliver to someone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give 4 copy of the message to my team(consist of 4) to see who can get it done the fastest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run to the person I want the message to be deliver to they all uses different route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get there the 4 underlings stand and wait and complaint about who should be first to give the message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 loss-rate versus distance </a:t>
            </a:r>
            <a:r>
              <a:rPr lang="en-US" dirty="0" err="1" smtClean="0"/>
              <a:t>ukhome</a:t>
            </a:r>
            <a:r>
              <a:rPr lang="en-US" dirty="0" smtClean="0"/>
              <a:t> layout2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052638"/>
            <a:ext cx="9850171" cy="46443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 loss-rate versus distance </a:t>
            </a:r>
            <a:r>
              <a:rPr lang="en-US" dirty="0" smtClean="0"/>
              <a:t>ushome1 </a:t>
            </a:r>
            <a:r>
              <a:rPr lang="en-US" dirty="0"/>
              <a:t>layout2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052638"/>
            <a:ext cx="9785776" cy="46443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 loss-rate versus distance </a:t>
            </a:r>
            <a:r>
              <a:rPr lang="en-US" dirty="0" smtClean="0"/>
              <a:t>ushome2 </a:t>
            </a:r>
            <a:r>
              <a:rPr lang="en-US" dirty="0"/>
              <a:t>layout2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2052637"/>
            <a:ext cx="9747140" cy="45928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figure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suggest that obstacles is what determine the performance of home wireless link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what common sense would suggest of physical distance and power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pointed out at result III.D where loss-rate is not base on physical distance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cannot follow these graph because the labeling was not very good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only put it in because the authors seems to rely on this results and what they indicate very strongly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Setup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wireless nodes in each homes. 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deployed in different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source 600w microwave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03797"/>
            <a:ext cx="9798655" cy="52159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preview graphs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use a microwave with vary distance to show how it interfere with the receiver side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blue line show no interference so there almost no loss-rate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red line show that it lose rate will be effected by the interference at .25 it loss-rate was over 60 percent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it reach the distance of .5 the loss-rate almost become the same as no interference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13 802.11a ushome1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53787"/>
            <a:ext cx="9732923" cy="51063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13 802.11a </a:t>
            </a:r>
            <a:r>
              <a:rPr lang="en-US" dirty="0" smtClean="0"/>
              <a:t>ushome2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543792"/>
            <a:ext cx="9744798" cy="4928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53" y="1694405"/>
            <a:ext cx="1678050" cy="11178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figure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should have shown us that loss-rate does not correlate with the distance between node pairs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feel they need to label this better for reader to follows I have a hard time following the graphs so no comment about it.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link are going to occur there no way to prevent it on wireless network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a no loss-rate it possible but that require exact orientation and location of the nodes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 ushome1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258783"/>
            <a:ext cx="9768549" cy="52726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14 </a:t>
            </a:r>
            <a:r>
              <a:rPr lang="en-US" dirty="0" smtClean="0"/>
              <a:t>ushome2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1306286"/>
            <a:ext cx="9721046" cy="50588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are base on Cumulative density function of loss rates under 802.11b and 802.11a in ushome1 and ushome2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thing I notice when I read this part is that 802.11a act very binary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seems that 802.11a at 6 Mbps seems the most reliable compare to 2 or 11 Mbps of 802.11b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when they uses 54 Mbps link encoded it performed very poorly between all pairs those values can be seen in figure 11 and 12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suggest that 802.11a uses 5 GHz band may be a contribute to the performance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11a layout1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31516"/>
            <a:ext cx="9780423" cy="51934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11b Layout2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36914"/>
            <a:ext cx="9780423" cy="49995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quality of wireless links in home environment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Ad-Hoc network 5 channels away from the next 802.11 frequency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nodes are to send series of UDP probe packets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1024 bytes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150 seconds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500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/packet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link access independently and no simulation transmissions take place inside the network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place at night time to avoid human 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12a Layout1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01287"/>
            <a:ext cx="9768549" cy="50232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272707"/>
            <a:ext cx="9756673" cy="52230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show that wireless link in home are: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over time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asymmetric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variable from 1 node to the next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home precise node location is the single most important factor in network communication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I read this paper I thought it was going to be physical distance now I know it have more to do with how everything is oriented and what interfering with it, placement.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this papers 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house; size, construction materials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Technology used 802.11a and 802.11b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rate =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txrate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power =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txpower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location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with appliances</a:t>
            </a:r>
          </a:p>
          <a:p>
            <a:pPr marL="457200" lvl="1" indent="0">
              <a:buNone/>
            </a:pP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I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HOMES USED IN EXPERIMENTAL TESTBEDS.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	Size (ft2) 	Construction # Floors # Nodes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ushome1 2,500 		Wood 			2 		6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ushome2 2,000 		Wood 			2 		6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ukhome1 1,500 		Brick / steel 	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6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UShome1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66" y="1403797"/>
            <a:ext cx="11191741" cy="52417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UShome2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0" y="1481070"/>
            <a:ext cx="11281893" cy="50871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31F7-9FC9-46B0-B3A1-E26B3EA50F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1666</Words>
  <Application>Microsoft Office PowerPoint</Application>
  <PresentationFormat>Custom</PresentationFormat>
  <Paragraphs>226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Ion</vt:lpstr>
      <vt:lpstr>Characterization of 802.11 Wireless Networks in the Home</vt:lpstr>
      <vt:lpstr>Table of contents</vt:lpstr>
      <vt:lpstr>Introduction</vt:lpstr>
      <vt:lpstr>Experimental Environment</vt:lpstr>
      <vt:lpstr>Experimental Environment</vt:lpstr>
      <vt:lpstr>Factors this papers investigate</vt:lpstr>
      <vt:lpstr>Table 1</vt:lpstr>
      <vt:lpstr>Layout UShome1</vt:lpstr>
      <vt:lpstr>Layout UShome2 </vt:lpstr>
      <vt:lpstr>Layout UKHome</vt:lpstr>
      <vt:lpstr>Details of Layouts</vt:lpstr>
      <vt:lpstr>Experimental Setup 802.11b</vt:lpstr>
      <vt:lpstr>Experimental Setup 802.11a</vt:lpstr>
      <vt:lpstr>Methodology 3 Factors</vt:lpstr>
      <vt:lpstr>Figure 1 30mW and 2Mbps</vt:lpstr>
      <vt:lpstr>Interesting notes about figure 1</vt:lpstr>
      <vt:lpstr>Fig 2a. Loss rates for each pair of nodes in two runs at ushome1</vt:lpstr>
      <vt:lpstr>Fig 2b. Loss rates for each pair of nodes in two runs at ushome1</vt:lpstr>
      <vt:lpstr>Authors comments and my personal thought</vt:lpstr>
      <vt:lpstr>Fig 3 x-for 150 sec y-for entire 20 min </vt:lpstr>
      <vt:lpstr>Fig 4 entire day</vt:lpstr>
      <vt:lpstr>Figure 4</vt:lpstr>
      <vt:lpstr>Figure 5 a ukhome layout1</vt:lpstr>
      <vt:lpstr>Figure 5 ushome1 layout 1</vt:lpstr>
      <vt:lpstr>Figure 5 ushome2 layout 1</vt:lpstr>
      <vt:lpstr>Something very interesting I want to point out</vt:lpstr>
      <vt:lpstr>Ukhome Layout 1 on Figure 7</vt:lpstr>
      <vt:lpstr>Ushome 1 layout 1 figure 7</vt:lpstr>
      <vt:lpstr>Ushome2 layout 1 figure 7</vt:lpstr>
      <vt:lpstr>What does all the line means</vt:lpstr>
      <vt:lpstr>Ukhome layout 1 versus layout 2 </vt:lpstr>
      <vt:lpstr>Ushome1 layout 1 versus layout 2</vt:lpstr>
      <vt:lpstr>Ushome2 layout1 versus layout2</vt:lpstr>
      <vt:lpstr>Result of changing the layout</vt:lpstr>
      <vt:lpstr>Multi-path fading</vt:lpstr>
      <vt:lpstr>Figure 9 loss-rate versus distance ukhome layout2</vt:lpstr>
      <vt:lpstr>Figure 9 loss-rate versus distance ushome1 layout2</vt:lpstr>
      <vt:lpstr>Figure 9 loss-rate versus distance ushome2 layout2</vt:lpstr>
      <vt:lpstr>Result of figure 9</vt:lpstr>
      <vt:lpstr>Inference source 600w microwave</vt:lpstr>
      <vt:lpstr>What does preview graphs means?</vt:lpstr>
      <vt:lpstr>Figure 13 802.11a ushome1</vt:lpstr>
      <vt:lpstr>Figure 13 802.11a ushome2</vt:lpstr>
      <vt:lpstr>Result of figure 13</vt:lpstr>
      <vt:lpstr>Figure 14 ushome1 </vt:lpstr>
      <vt:lpstr>Figure 14 ushome2</vt:lpstr>
      <vt:lpstr>Figure 14 </vt:lpstr>
      <vt:lpstr>Figure 11a layout1</vt:lpstr>
      <vt:lpstr>Figure 11b Layout2 </vt:lpstr>
      <vt:lpstr>Figure 12a Layout1</vt:lpstr>
      <vt:lpstr>Figure 12b</vt:lpstr>
      <vt:lpstr>Conclusion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802.11 Wireless Networks in the Home</dc:title>
  <dc:creator>Chung</dc:creator>
  <cp:lastModifiedBy>Professor Kinicki</cp:lastModifiedBy>
  <cp:revision>28</cp:revision>
  <dcterms:created xsi:type="dcterms:W3CDTF">2013-10-15T15:37:24Z</dcterms:created>
  <dcterms:modified xsi:type="dcterms:W3CDTF">2013-10-15T21:20:36Z</dcterms:modified>
</cp:coreProperties>
</file>