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9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877" y="-4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D3498-257C-4934-91F1-797A686EDFB0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31C59-C957-416D-AF61-E828CF02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245405-2DEC-48CB-BA62-12B98976B9F9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TCP-Compound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rgbClr val="000000"/>
                </a:solidFill>
              </a:defRPr>
            </a:lvl1pPr>
          </a:lstStyle>
          <a:p>
            <a:fld id="{ABC36318-9CD5-4797-906D-7EF6A63D7A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0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6C9D4-C495-45B8-89BD-BA6335E52860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EAF12-224F-47D9-8853-0898BE050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D637-CFF3-4D73-913C-FB3FCC17D518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45CD7-223E-41E7-9DEB-62A954AE8D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F9AA7B-203C-4039-A084-31096B3FA36E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6C029-18DE-42B3-8C8C-89B69FE35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5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78216-B261-4E9E-8E75-171BFB075BFB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E9E5-C2CA-4F07-9A9B-E2C566EE02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7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669460-BF7A-4D30-B2CD-44CAE0F86B53}" type="datetime1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59C4A-8C21-477D-8DF2-9816E4C0F5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7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E5A77-4100-4F54-9A87-D54186289E56}" type="datetime1">
              <a:rPr lang="en-US" smtClean="0"/>
              <a:t>10/3/2011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D776D-8AEB-4DF7-A799-C8415B100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0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C0DA7D-05B8-4C4E-8462-591D22966DDE}" type="datetime1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B5BAB-8A19-4195-9130-D140C58941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8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7E7E2-8A01-4F27-B0F5-0548759BC7FE}" type="datetime1">
              <a:rPr lang="en-US" smtClean="0"/>
              <a:t>10/3/2011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9A963-D5BB-4083-B651-262C669F36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4768A-B1BD-46DE-A650-A160F477A734}" type="datetime1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77CD4-880F-4355-AC9F-0BC80BAA9F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6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33764-04F8-41AE-AA7D-EB9D195CB592}" type="datetime1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E5B2E-EB60-40BE-A29F-EA73919E2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7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835C0DE-E983-48BB-9237-F08EAA57E153}" type="datetime1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C397F6B-2A48-4654-844B-5D05D82F83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Compound TCP (CTCP)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Presenter -  Eric </a:t>
            </a:r>
            <a:r>
              <a:rPr lang="en-US" dirty="0" smtClean="0">
                <a:solidFill>
                  <a:schemeClr val="tx1"/>
                </a:solidFill>
              </a:rPr>
              <a:t>Wang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CS577 Advanced </a:t>
            </a:r>
            <a:r>
              <a:rPr lang="en-US" smtClean="0">
                <a:solidFill>
                  <a:schemeClr val="tx1"/>
                </a:solidFill>
              </a:rPr>
              <a:t>Computer Networks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2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403225"/>
            <a:ext cx="7772400" cy="1470025"/>
          </a:xfrm>
        </p:spPr>
        <p:txBody>
          <a:bodyPr/>
          <a:lstStyle/>
          <a:p>
            <a:r>
              <a:rPr lang="en-US" smtClean="0"/>
              <a:t>Compound TCP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2082800"/>
            <a:ext cx="6400800" cy="4164013"/>
          </a:xfrm>
        </p:spPr>
        <p:txBody>
          <a:bodyPr/>
          <a:lstStyle/>
          <a:p>
            <a:pPr algn="l"/>
            <a:r>
              <a:rPr lang="en-US" sz="2400" smtClean="0">
                <a:solidFill>
                  <a:schemeClr val="tx1"/>
                </a:solidFill>
              </a:rPr>
              <a:t>Compound TCP(CTCP) is a Microsoft algorithm that was introduced as part of the Windows Vista and Windows Server 2008 TCP stack.</a:t>
            </a:r>
          </a:p>
          <a:p>
            <a:pPr algn="l"/>
            <a:endParaRPr lang="en-US" sz="2400" smtClean="0">
              <a:solidFill>
                <a:schemeClr val="tx1"/>
              </a:solidFill>
            </a:endParaRPr>
          </a:p>
          <a:p>
            <a:pPr algn="l"/>
            <a:r>
              <a:rPr lang="en-US" sz="2400" smtClean="0">
                <a:solidFill>
                  <a:schemeClr val="tx1"/>
                </a:solidFill>
              </a:rPr>
              <a:t>It is designed to aggressively adjust the sender’s congestion window to optimize TCP for connections with large bandwidth-delay products while trying not to harm fairness.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6318-9CD5-4797-906D-7EF6A63D7A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403225"/>
            <a:ext cx="7772400" cy="1470025"/>
          </a:xfrm>
        </p:spPr>
        <p:txBody>
          <a:bodyPr/>
          <a:lstStyle/>
          <a:p>
            <a:r>
              <a:rPr lang="en-US" smtClean="0"/>
              <a:t>Loss-based &amp; Delay-based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63" y="2082800"/>
            <a:ext cx="8656637" cy="4164013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ea typeface="+mn-ea"/>
              </a:rPr>
              <a:t>Loss-based: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TCP 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Uses packet-loss as the only indication of congestion.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Causes severe TCP and RTT unfairness.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2400" b="1" dirty="0" smtClean="0">
              <a:solidFill>
                <a:schemeClr val="tx1"/>
              </a:solidFill>
              <a:ea typeface="+mn-ea"/>
            </a:endParaRP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ea typeface="+mn-ea"/>
              </a:rPr>
              <a:t>Delay-based: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CTCP 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Make congestion decisions that reduces the transmission rate based on RTT variations.  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Difficult to achieve efficiency and fairness if most competing flows are loss-based.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6318-9CD5-4797-906D-7EF6A63D7A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403225"/>
            <a:ext cx="7772400" cy="1470025"/>
          </a:xfrm>
        </p:spPr>
        <p:txBody>
          <a:bodyPr/>
          <a:lstStyle/>
          <a:p>
            <a:r>
              <a:rPr lang="en-US" smtClean="0"/>
              <a:t>Core Idea	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487363" y="2082800"/>
            <a:ext cx="8656637" cy="4164013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CTCP incorporates a scalable delay-based component into the standard TCP congestion avoidance algorithm.</a:t>
            </a:r>
          </a:p>
          <a:p>
            <a:pPr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This scalable delay-based component has a rapid window increase rule when the network is sensed to be under-utilized and gracefully reduces the sending rate once the bottleneck queue is built.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6318-9CD5-4797-906D-7EF6A63D7A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403225"/>
            <a:ext cx="7772400" cy="1470025"/>
          </a:xfrm>
        </p:spPr>
        <p:txBody>
          <a:bodyPr/>
          <a:lstStyle/>
          <a:p>
            <a:r>
              <a:rPr lang="en-US" smtClean="0"/>
              <a:t>CTCP Efficiency and Fairness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487363" y="2082800"/>
            <a:ext cx="8656637" cy="4164013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CTCP can efficiently use network resource and achieve high link utilization.</a:t>
            </a:r>
          </a:p>
          <a:p>
            <a:pPr algn="l"/>
            <a:r>
              <a:rPr lang="en-US" sz="2400" i="1" smtClean="0">
                <a:solidFill>
                  <a:schemeClr val="tx1"/>
                </a:solidFill>
              </a:rPr>
              <a:t>- Can be very fast to obtain free network bandwidth.</a:t>
            </a:r>
          </a:p>
          <a:p>
            <a:pPr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CTCP has similar or even improved RTT fairness compared to regular TCP.</a:t>
            </a:r>
          </a:p>
          <a:p>
            <a:pPr algn="l"/>
            <a:r>
              <a:rPr lang="en-US" sz="2400" i="1" smtClean="0">
                <a:solidFill>
                  <a:schemeClr val="tx1"/>
                </a:solidFill>
              </a:rPr>
              <a:t>- Due to delay-based component </a:t>
            </a:r>
          </a:p>
          <a:p>
            <a:pPr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 CTCP has good TCP-fairness.</a:t>
            </a:r>
          </a:p>
          <a:p>
            <a:pPr algn="l"/>
            <a:r>
              <a:rPr lang="en-US" sz="2400" i="1" smtClean="0">
                <a:solidFill>
                  <a:schemeClr val="tx1"/>
                </a:solidFill>
              </a:rPr>
              <a:t>- Gracefully reduce the sending rate when the link is fully utilized.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6318-9CD5-4797-906D-7EF6A63D7A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403225"/>
            <a:ext cx="7772400" cy="1470025"/>
          </a:xfrm>
        </p:spPr>
        <p:txBody>
          <a:bodyPr/>
          <a:lstStyle/>
          <a:p>
            <a:r>
              <a:rPr lang="en-US" smtClean="0"/>
              <a:t>How CTCP works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487363" y="2082800"/>
            <a:ext cx="8656637" cy="4164013"/>
          </a:xfrm>
        </p:spPr>
        <p:txBody>
          <a:bodyPr/>
          <a:lstStyle/>
          <a:p>
            <a:pPr algn="l"/>
            <a:r>
              <a:rPr lang="en-US" sz="2400" smtClean="0">
                <a:solidFill>
                  <a:schemeClr val="tx1"/>
                </a:solidFill>
              </a:rPr>
              <a:t>Maintains two windows: </a:t>
            </a:r>
            <a:r>
              <a:rPr lang="en-US" sz="2400" i="1" smtClean="0">
                <a:solidFill>
                  <a:schemeClr val="tx1"/>
                </a:solidFill>
              </a:rPr>
              <a:t>cwnd </a:t>
            </a:r>
            <a:r>
              <a:rPr lang="en-US" sz="2400" smtClean="0">
                <a:solidFill>
                  <a:schemeClr val="tx1"/>
                </a:solidFill>
              </a:rPr>
              <a:t>and </a:t>
            </a:r>
            <a:r>
              <a:rPr lang="en-US" sz="2400" i="1" smtClean="0">
                <a:solidFill>
                  <a:schemeClr val="tx1"/>
                </a:solidFill>
              </a:rPr>
              <a:t>dwnd.</a:t>
            </a:r>
          </a:p>
          <a:p>
            <a:pPr algn="l"/>
            <a:r>
              <a:rPr lang="en-US" sz="2400" i="1" smtClean="0">
                <a:solidFill>
                  <a:schemeClr val="tx1"/>
                </a:solidFill>
              </a:rPr>
              <a:t>win = min ( cwnd + dwnd, awnd)</a:t>
            </a:r>
          </a:p>
          <a:p>
            <a:pPr algn="l"/>
            <a:endParaRPr lang="en-US" sz="2400" i="1" smtClean="0">
              <a:solidFill>
                <a:schemeClr val="tx1"/>
              </a:solidFill>
            </a:endParaRPr>
          </a:p>
          <a:p>
            <a:pPr algn="l"/>
            <a:r>
              <a:rPr lang="en-US" sz="2400" i="1" smtClean="0">
                <a:solidFill>
                  <a:schemeClr val="tx1"/>
                </a:solidFill>
              </a:rPr>
              <a:t>cwnd:</a:t>
            </a:r>
            <a:r>
              <a:rPr lang="en-US" sz="2400" smtClean="0">
                <a:solidFill>
                  <a:schemeClr val="tx1"/>
                </a:solidFill>
              </a:rPr>
              <a:t> conventional congestion window, controls the loss-based component.</a:t>
            </a:r>
            <a:endParaRPr lang="en-US" sz="2400" i="1" smtClean="0">
              <a:solidFill>
                <a:schemeClr val="tx1"/>
              </a:solidFill>
            </a:endParaRPr>
          </a:p>
          <a:p>
            <a:pPr algn="l"/>
            <a:r>
              <a:rPr lang="en-US" sz="2400" i="1" smtClean="0">
                <a:solidFill>
                  <a:schemeClr val="tx1"/>
                </a:solidFill>
              </a:rPr>
              <a:t>dwnd: </a:t>
            </a:r>
            <a:r>
              <a:rPr lang="en-US" sz="2400" smtClean="0">
                <a:solidFill>
                  <a:schemeClr val="tx1"/>
                </a:solidFill>
              </a:rPr>
              <a:t>new variable, controls the delay-based component.</a:t>
            </a:r>
          </a:p>
          <a:p>
            <a:pPr algn="l"/>
            <a:r>
              <a:rPr lang="en-US" sz="2400" i="1" smtClean="0">
                <a:solidFill>
                  <a:schemeClr val="tx1"/>
                </a:solidFill>
              </a:rPr>
              <a:t>awnd: </a:t>
            </a:r>
            <a:r>
              <a:rPr lang="en-US" sz="2400" smtClean="0">
                <a:solidFill>
                  <a:schemeClr val="tx1"/>
                </a:solidFill>
              </a:rPr>
              <a:t>advertised window from the receiver.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6318-9CD5-4797-906D-7EF6A63D7A0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354013"/>
            <a:ext cx="8307387" cy="601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6318-9CD5-4797-906D-7EF6A63D7A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409575"/>
            <a:ext cx="8053387" cy="589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TCP-Compound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6318-9CD5-4797-906D-7EF6A63D7A0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294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Compound TCP (CTCP)</vt:lpstr>
      <vt:lpstr>Compound TCP</vt:lpstr>
      <vt:lpstr>Loss-based &amp; Delay-based</vt:lpstr>
      <vt:lpstr>Core Idea </vt:lpstr>
      <vt:lpstr>CTCP Efficiency and Fairness</vt:lpstr>
      <vt:lpstr>How CTCP works</vt:lpstr>
      <vt:lpstr>PowerPoint Presentation</vt:lpstr>
      <vt:lpstr>PowerPoint Presentation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TCP</dc:title>
  <dc:creator>Baofu Wang</dc:creator>
  <cp:lastModifiedBy>Prof. Kinicki</cp:lastModifiedBy>
  <cp:revision>24</cp:revision>
  <dcterms:created xsi:type="dcterms:W3CDTF">2011-10-03T18:38:44Z</dcterms:created>
  <dcterms:modified xsi:type="dcterms:W3CDTF">2011-10-03T21:10:24Z</dcterms:modified>
</cp:coreProperties>
</file>