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9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9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0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2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0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3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9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9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55092-FD3D-4ED7-81BF-F0FFBC5D4CE2}" type="datetimeFigureOut">
              <a:rPr lang="en-US" smtClean="0"/>
              <a:t>9/2/2012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EC841-3F38-4FCC-BEB4-B6131D1A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8252" y="2109470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Writer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0782" y="3916362"/>
            <a:ext cx="93980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Customer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2085340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ffectLst/>
                <a:ea typeface="Calibri"/>
                <a:cs typeface="Times New Roman"/>
              </a:rPr>
              <a:t>Editor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16140" y="5292725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PayPal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34865" y="2935128"/>
            <a:ext cx="102616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Upload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94810" y="5262245"/>
            <a:ext cx="123317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Purchase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15000" y="5262245"/>
            <a:ext cx="102616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Billing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24387" y="3885882"/>
            <a:ext cx="1052195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Browse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24430" y="2969736"/>
            <a:ext cx="805815" cy="344805"/>
            <a:chOff x="1696720" y="1316355"/>
            <a:chExt cx="805815" cy="344805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1696720" y="1316355"/>
              <a:ext cx="802005" cy="3448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Writings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98625" y="131889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00530" y="1653540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746240" y="2965608"/>
            <a:ext cx="803275" cy="353060"/>
            <a:chOff x="6018530" y="1457325"/>
            <a:chExt cx="803275" cy="353060"/>
          </a:xfrm>
        </p:grpSpPr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6089015" y="1457325"/>
              <a:ext cx="732790" cy="353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Library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018530" y="1460500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19165" y="177101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755130" y="3832225"/>
            <a:ext cx="1245870" cy="353060"/>
            <a:chOff x="6027420" y="2232025"/>
            <a:chExt cx="896620" cy="353060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6027420" y="2232025"/>
              <a:ext cx="896620" cy="353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latin typeface="Calibri"/>
                  <a:ea typeface="Calibri"/>
                  <a:cs typeface="Times New Roman"/>
                </a:rPr>
                <a:t>Transactions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028055" y="223710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028055" y="258127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>
            <a:stCxn id="4" idx="2"/>
            <a:endCxn id="14" idx="0"/>
          </p:cNvCxnSpPr>
          <p:nvPr/>
        </p:nvCxnSpPr>
        <p:spPr>
          <a:xfrm>
            <a:off x="1650682" y="2462530"/>
            <a:ext cx="1174751" cy="507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3"/>
            <a:endCxn id="8" idx="2"/>
          </p:cNvCxnSpPr>
          <p:nvPr/>
        </p:nvCxnSpPr>
        <p:spPr>
          <a:xfrm flipV="1">
            <a:off x="3226435" y="3142138"/>
            <a:ext cx="140843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6"/>
            <a:endCxn id="17" idx="1"/>
          </p:cNvCxnSpPr>
          <p:nvPr/>
        </p:nvCxnSpPr>
        <p:spPr>
          <a:xfrm>
            <a:off x="5661025" y="3142138"/>
            <a:ext cx="1155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3"/>
            <a:endCxn id="13" idx="2"/>
          </p:cNvCxnSpPr>
          <p:nvPr/>
        </p:nvCxnSpPr>
        <p:spPr>
          <a:xfrm>
            <a:off x="2120582" y="4092892"/>
            <a:ext cx="25038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2"/>
            <a:endCxn id="10" idx="2"/>
          </p:cNvCxnSpPr>
          <p:nvPr/>
        </p:nvCxnSpPr>
        <p:spPr>
          <a:xfrm>
            <a:off x="1650682" y="4269422"/>
            <a:ext cx="2544128" cy="1199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6"/>
            <a:endCxn id="11" idx="2"/>
          </p:cNvCxnSpPr>
          <p:nvPr/>
        </p:nvCxnSpPr>
        <p:spPr>
          <a:xfrm>
            <a:off x="5427980" y="5469255"/>
            <a:ext cx="2870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1" idx="6"/>
            <a:endCxn id="7" idx="1"/>
          </p:cNvCxnSpPr>
          <p:nvPr/>
        </p:nvCxnSpPr>
        <p:spPr>
          <a:xfrm>
            <a:off x="6741160" y="5469255"/>
            <a:ext cx="4749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0312" y="1934210"/>
            <a:ext cx="0" cy="3780790"/>
          </a:xfrm>
          <a:prstGeom prst="line">
            <a:avLst/>
          </a:prstGeom>
          <a:ln w="2540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Original DFD</a:t>
            </a:r>
            <a:endParaRPr lang="en-US" dirty="0"/>
          </a:p>
        </p:txBody>
      </p:sp>
      <p:cxnSp>
        <p:nvCxnSpPr>
          <p:cNvPr id="3" name="Straight Arrow Connector 2"/>
          <p:cNvCxnSpPr>
            <a:stCxn id="17" idx="2"/>
            <a:endCxn id="13" idx="6"/>
          </p:cNvCxnSpPr>
          <p:nvPr/>
        </p:nvCxnSpPr>
        <p:spPr>
          <a:xfrm flipH="1">
            <a:off x="5676582" y="3318668"/>
            <a:ext cx="1506538" cy="774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2"/>
            <a:endCxn id="17" idx="0"/>
          </p:cNvCxnSpPr>
          <p:nvPr/>
        </p:nvCxnSpPr>
        <p:spPr>
          <a:xfrm>
            <a:off x="7174230" y="2438400"/>
            <a:ext cx="8890" cy="527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6755765" y="0"/>
            <a:ext cx="2388235" cy="1219200"/>
            <a:chOff x="6755765" y="0"/>
            <a:chExt cx="2388235" cy="1219200"/>
          </a:xfrm>
        </p:grpSpPr>
        <p:sp>
          <p:nvSpPr>
            <p:cNvPr id="53" name="Rectangle 52"/>
            <p:cNvSpPr/>
            <p:nvPr/>
          </p:nvSpPr>
          <p:spPr>
            <a:xfrm>
              <a:off x="6866890" y="104140"/>
              <a:ext cx="784860" cy="3530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ea typeface="Calibri"/>
                  <a:cs typeface="Times New Roman"/>
                </a:rPr>
                <a:t>Entity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848475" y="737870"/>
              <a:ext cx="1152525" cy="353060"/>
              <a:chOff x="6018530" y="1457325"/>
              <a:chExt cx="803275" cy="353060"/>
            </a:xfrm>
          </p:grpSpPr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6089015" y="1457325"/>
                <a:ext cx="732790" cy="3530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dirty="0" smtClean="0">
                    <a:effectLst/>
                    <a:latin typeface="Calibri"/>
                    <a:ea typeface="Calibri"/>
                    <a:cs typeface="Times New Roman"/>
                  </a:rPr>
                  <a:t>Data Source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6018530" y="1460500"/>
                <a:ext cx="802005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019165" y="1771015"/>
                <a:ext cx="802005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Oval 61"/>
            <p:cNvSpPr/>
            <p:nvPr/>
          </p:nvSpPr>
          <p:spPr>
            <a:xfrm>
              <a:off x="7924800" y="104140"/>
              <a:ext cx="1099903" cy="41402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ea typeface="Calibri"/>
                  <a:cs typeface="Times New Roman"/>
                </a:rPr>
                <a:t>Process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8256269" y="837327"/>
              <a:ext cx="5873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8245063" y="773668"/>
              <a:ext cx="594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flow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55765" y="0"/>
              <a:ext cx="2388235" cy="1219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 flipV="1">
            <a:off x="4811395" y="4185285"/>
            <a:ext cx="2392045" cy="1076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61446" y="6085505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02112" y="6085505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Server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4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8252" y="2109470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Writer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0782" y="3916362"/>
            <a:ext cx="93980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Customer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2085340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ffectLst/>
                <a:ea typeface="Calibri"/>
                <a:cs typeface="Times New Roman"/>
              </a:rPr>
              <a:t>Editor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16140" y="5292725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PayPal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34865" y="2935128"/>
            <a:ext cx="102616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Upload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94810" y="5262245"/>
            <a:ext cx="123317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Purchase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15000" y="5262245"/>
            <a:ext cx="102616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Billing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24387" y="3885882"/>
            <a:ext cx="1052195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Browse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24430" y="2969736"/>
            <a:ext cx="805815" cy="344805"/>
            <a:chOff x="1696720" y="1316355"/>
            <a:chExt cx="805815" cy="344805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1696720" y="1316355"/>
              <a:ext cx="802005" cy="3448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Writings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98625" y="131889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00530" y="1653540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746240" y="2965608"/>
            <a:ext cx="803275" cy="353060"/>
            <a:chOff x="6018530" y="1457325"/>
            <a:chExt cx="803275" cy="353060"/>
          </a:xfrm>
        </p:grpSpPr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6089015" y="1457325"/>
              <a:ext cx="732790" cy="353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Library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018530" y="1460500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19165" y="177101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>
            <a:stCxn id="4" idx="2"/>
            <a:endCxn id="14" idx="0"/>
          </p:cNvCxnSpPr>
          <p:nvPr/>
        </p:nvCxnSpPr>
        <p:spPr>
          <a:xfrm>
            <a:off x="1650682" y="2462530"/>
            <a:ext cx="1174751" cy="507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3"/>
            <a:endCxn id="8" idx="2"/>
          </p:cNvCxnSpPr>
          <p:nvPr/>
        </p:nvCxnSpPr>
        <p:spPr>
          <a:xfrm flipV="1">
            <a:off x="3226435" y="3142138"/>
            <a:ext cx="140843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6"/>
            <a:endCxn id="17" idx="1"/>
          </p:cNvCxnSpPr>
          <p:nvPr/>
        </p:nvCxnSpPr>
        <p:spPr>
          <a:xfrm>
            <a:off x="5661025" y="3142138"/>
            <a:ext cx="1155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3"/>
            <a:endCxn id="13" idx="2"/>
          </p:cNvCxnSpPr>
          <p:nvPr/>
        </p:nvCxnSpPr>
        <p:spPr>
          <a:xfrm>
            <a:off x="2120582" y="4092892"/>
            <a:ext cx="25038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2"/>
            <a:endCxn id="10" idx="2"/>
          </p:cNvCxnSpPr>
          <p:nvPr/>
        </p:nvCxnSpPr>
        <p:spPr>
          <a:xfrm>
            <a:off x="1650682" y="4269422"/>
            <a:ext cx="2544128" cy="1199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6"/>
            <a:endCxn id="11" idx="2"/>
          </p:cNvCxnSpPr>
          <p:nvPr/>
        </p:nvCxnSpPr>
        <p:spPr>
          <a:xfrm>
            <a:off x="5427980" y="5469255"/>
            <a:ext cx="2870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0" idx="0"/>
            <a:endCxn id="18" idx="2"/>
          </p:cNvCxnSpPr>
          <p:nvPr/>
        </p:nvCxnSpPr>
        <p:spPr>
          <a:xfrm flipV="1">
            <a:off x="4811395" y="4185285"/>
            <a:ext cx="2392045" cy="1076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1" idx="6"/>
            <a:endCxn id="7" idx="1"/>
          </p:cNvCxnSpPr>
          <p:nvPr/>
        </p:nvCxnSpPr>
        <p:spPr>
          <a:xfrm>
            <a:off x="6741160" y="5469255"/>
            <a:ext cx="4749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0312" y="1934210"/>
            <a:ext cx="0" cy="3780790"/>
          </a:xfrm>
          <a:prstGeom prst="line">
            <a:avLst/>
          </a:prstGeom>
          <a:ln w="2540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Problems in Original DFD</a:t>
            </a:r>
            <a:endParaRPr lang="en-US" dirty="0"/>
          </a:p>
        </p:txBody>
      </p:sp>
      <p:cxnSp>
        <p:nvCxnSpPr>
          <p:cNvPr id="3" name="Straight Arrow Connector 2"/>
          <p:cNvCxnSpPr>
            <a:stCxn id="17" idx="2"/>
            <a:endCxn id="13" idx="6"/>
          </p:cNvCxnSpPr>
          <p:nvPr/>
        </p:nvCxnSpPr>
        <p:spPr>
          <a:xfrm flipH="1">
            <a:off x="5676582" y="3318668"/>
            <a:ext cx="1506538" cy="774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2"/>
            <a:endCxn id="17" idx="0"/>
          </p:cNvCxnSpPr>
          <p:nvPr/>
        </p:nvCxnSpPr>
        <p:spPr>
          <a:xfrm>
            <a:off x="7174230" y="2438400"/>
            <a:ext cx="8890" cy="527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ular Callout 1"/>
          <p:cNvSpPr/>
          <p:nvPr/>
        </p:nvSpPr>
        <p:spPr>
          <a:xfrm>
            <a:off x="1180782" y="1216025"/>
            <a:ext cx="2362200" cy="762000"/>
          </a:xfrm>
          <a:prstGeom prst="wedgeRoundRectCallout">
            <a:avLst>
              <a:gd name="adj1" fmla="val 510"/>
              <a:gd name="adj2" fmla="val 14250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Entities don’t talk directly to info sources; some process is involved</a:t>
            </a:r>
            <a:endParaRPr lang="en-US" sz="1600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6629400" y="6286500"/>
            <a:ext cx="2333149" cy="381000"/>
          </a:xfrm>
          <a:prstGeom prst="wedgeRoundRectCallout">
            <a:avLst>
              <a:gd name="adj1" fmla="val -6727"/>
              <a:gd name="adj2" fmla="val -20196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Different trust boundary</a:t>
            </a:r>
            <a:endParaRPr lang="en-US" sz="1600" dirty="0"/>
          </a:p>
        </p:txBody>
      </p:sp>
      <p:sp>
        <p:nvSpPr>
          <p:cNvPr id="40" name="Rounded Rectangular Callout 39"/>
          <p:cNvSpPr/>
          <p:nvPr/>
        </p:nvSpPr>
        <p:spPr>
          <a:xfrm>
            <a:off x="438785" y="5080635"/>
            <a:ext cx="2199640" cy="762000"/>
          </a:xfrm>
          <a:prstGeom prst="wedgeRoundRectCallout">
            <a:avLst>
              <a:gd name="adj1" fmla="val 41414"/>
              <a:gd name="adj2" fmla="val -9750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 information back to customer between browse and purchase</a:t>
            </a:r>
            <a:endParaRPr lang="en-US" sz="1600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7848600" y="2761139"/>
            <a:ext cx="1219200" cy="762000"/>
          </a:xfrm>
          <a:prstGeom prst="wedgeRoundRectCallout">
            <a:avLst>
              <a:gd name="adj1" fmla="val -89870"/>
              <a:gd name="adj2" fmla="val 8375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Nothing reads this data source</a:t>
            </a:r>
            <a:endParaRPr lang="en-US" sz="1600" dirty="0"/>
          </a:p>
        </p:txBody>
      </p:sp>
      <p:sp>
        <p:nvSpPr>
          <p:cNvPr id="43" name="Rounded Rectangular Callout 42"/>
          <p:cNvSpPr/>
          <p:nvPr/>
        </p:nvSpPr>
        <p:spPr>
          <a:xfrm>
            <a:off x="3200400" y="6019800"/>
            <a:ext cx="2199640" cy="762000"/>
          </a:xfrm>
          <a:prstGeom prst="wedgeRoundRectCallout">
            <a:avLst>
              <a:gd name="adj1" fmla="val 59379"/>
              <a:gd name="adj2" fmla="val -11110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Not clear there’s a security distinction </a:t>
            </a:r>
            <a:endParaRPr lang="en-US" sz="16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755130" y="3832225"/>
            <a:ext cx="1245870" cy="353060"/>
            <a:chOff x="6027420" y="2232025"/>
            <a:chExt cx="896620" cy="353060"/>
          </a:xfrm>
        </p:grpSpPr>
        <p:sp>
          <p:nvSpPr>
            <p:cNvPr id="62" name="Text Box 2"/>
            <p:cNvSpPr txBox="1">
              <a:spLocks noChangeArrowheads="1"/>
            </p:cNvSpPr>
            <p:nvPr/>
          </p:nvSpPr>
          <p:spPr bwMode="auto">
            <a:xfrm>
              <a:off x="6027420" y="2232025"/>
              <a:ext cx="896620" cy="353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latin typeface="Calibri"/>
                  <a:ea typeface="Calibri"/>
                  <a:cs typeface="Times New Roman"/>
                </a:rPr>
                <a:t>Transactions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028055" y="223710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028055" y="258127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755765" y="0"/>
            <a:ext cx="2388235" cy="1219200"/>
            <a:chOff x="6755765" y="0"/>
            <a:chExt cx="2388235" cy="1219200"/>
          </a:xfrm>
        </p:grpSpPr>
        <p:sp>
          <p:nvSpPr>
            <p:cNvPr id="66" name="Rectangle 65"/>
            <p:cNvSpPr/>
            <p:nvPr/>
          </p:nvSpPr>
          <p:spPr>
            <a:xfrm>
              <a:off x="6866890" y="104140"/>
              <a:ext cx="784860" cy="3530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ea typeface="Calibri"/>
                  <a:cs typeface="Times New Roman"/>
                </a:rPr>
                <a:t>Entity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848475" y="737870"/>
              <a:ext cx="1152525" cy="353060"/>
              <a:chOff x="6018530" y="1457325"/>
              <a:chExt cx="803275" cy="353060"/>
            </a:xfrm>
          </p:grpSpPr>
          <p:sp>
            <p:nvSpPr>
              <p:cNvPr id="72" name="Text Box 2"/>
              <p:cNvSpPr txBox="1">
                <a:spLocks noChangeArrowheads="1"/>
              </p:cNvSpPr>
              <p:nvPr/>
            </p:nvSpPr>
            <p:spPr bwMode="auto">
              <a:xfrm>
                <a:off x="6089015" y="1457325"/>
                <a:ext cx="732790" cy="3530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dirty="0" smtClean="0">
                    <a:effectLst/>
                    <a:latin typeface="Calibri"/>
                    <a:ea typeface="Calibri"/>
                    <a:cs typeface="Times New Roman"/>
                  </a:rPr>
                  <a:t>Data Source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6018530" y="1460500"/>
                <a:ext cx="802005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6019165" y="1771015"/>
                <a:ext cx="802005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Oval 67"/>
            <p:cNvSpPr/>
            <p:nvPr/>
          </p:nvSpPr>
          <p:spPr>
            <a:xfrm>
              <a:off x="7924800" y="104140"/>
              <a:ext cx="1099903" cy="41402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ea typeface="Calibri"/>
                  <a:cs typeface="Times New Roman"/>
                </a:rPr>
                <a:t>Process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8256269" y="837327"/>
              <a:ext cx="5873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8245063" y="773668"/>
              <a:ext cx="594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flow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755765" y="0"/>
              <a:ext cx="2388235" cy="1219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061446" y="6085505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02112" y="6085505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Server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5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8252" y="2109470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Writer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0782" y="3916362"/>
            <a:ext cx="93980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Customer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90690" y="1581150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ffectLst/>
                <a:ea typeface="Calibri"/>
                <a:cs typeface="Times New Roman"/>
              </a:rPr>
              <a:t>Editor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16140" y="5292725"/>
            <a:ext cx="784860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PayPal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34865" y="2935128"/>
            <a:ext cx="102616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Calibri"/>
                <a:cs typeface="Times New Roman"/>
              </a:rPr>
              <a:t>Upload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Oval 8"/>
          <p:cNvSpPr/>
          <p:nvPr/>
        </p:nvSpPr>
        <p:spPr>
          <a:xfrm>
            <a:off x="1206500" y="4540885"/>
            <a:ext cx="888365" cy="36195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View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94810" y="5262245"/>
            <a:ext cx="123317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Purchase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93482" y="2935128"/>
            <a:ext cx="91440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Select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24387" y="3885882"/>
            <a:ext cx="1052195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ea typeface="Calibri"/>
                <a:cs typeface="Times New Roman"/>
              </a:rPr>
              <a:t>Browse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24430" y="2969736"/>
            <a:ext cx="805815" cy="344805"/>
            <a:chOff x="1696720" y="1316355"/>
            <a:chExt cx="805815" cy="344805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1696720" y="1316355"/>
              <a:ext cx="802005" cy="3448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Writings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98625" y="131889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00530" y="1653540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485390" y="4533265"/>
            <a:ext cx="860425" cy="358140"/>
            <a:chOff x="1757680" y="2933065"/>
            <a:chExt cx="860425" cy="358140"/>
          </a:xfrm>
        </p:grpSpPr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1885315" y="2938145"/>
              <a:ext cx="732790" cy="353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Items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763395" y="293306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57680" y="323786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6746240" y="2965608"/>
            <a:ext cx="803275" cy="353060"/>
            <a:chOff x="6018530" y="1457325"/>
            <a:chExt cx="803275" cy="353060"/>
          </a:xfrm>
        </p:grpSpPr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6089015" y="1457325"/>
              <a:ext cx="732790" cy="353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Library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018530" y="1460500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19165" y="177101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>
            <a:stCxn id="4" idx="2"/>
            <a:endCxn id="12" idx="0"/>
          </p:cNvCxnSpPr>
          <p:nvPr/>
        </p:nvCxnSpPr>
        <p:spPr>
          <a:xfrm>
            <a:off x="1650682" y="2462530"/>
            <a:ext cx="0" cy="472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6"/>
            <a:endCxn id="14" idx="1"/>
          </p:cNvCxnSpPr>
          <p:nvPr/>
        </p:nvCxnSpPr>
        <p:spPr>
          <a:xfrm>
            <a:off x="2107882" y="3142138"/>
            <a:ext cx="3165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4" idx="3"/>
            <a:endCxn id="8" idx="2"/>
          </p:cNvCxnSpPr>
          <p:nvPr/>
        </p:nvCxnSpPr>
        <p:spPr>
          <a:xfrm flipV="1">
            <a:off x="3226435" y="3142138"/>
            <a:ext cx="140843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6"/>
            <a:endCxn id="17" idx="1"/>
          </p:cNvCxnSpPr>
          <p:nvPr/>
        </p:nvCxnSpPr>
        <p:spPr>
          <a:xfrm>
            <a:off x="5661025" y="3142138"/>
            <a:ext cx="1155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2"/>
            <a:endCxn id="9" idx="0"/>
          </p:cNvCxnSpPr>
          <p:nvPr/>
        </p:nvCxnSpPr>
        <p:spPr>
          <a:xfrm>
            <a:off x="1650682" y="4269422"/>
            <a:ext cx="1" cy="271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" idx="6"/>
            <a:endCxn id="19" idx="1"/>
          </p:cNvCxnSpPr>
          <p:nvPr/>
        </p:nvCxnSpPr>
        <p:spPr>
          <a:xfrm flipV="1">
            <a:off x="2094865" y="4714875"/>
            <a:ext cx="518160" cy="6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3"/>
            <a:endCxn id="13" idx="2"/>
          </p:cNvCxnSpPr>
          <p:nvPr/>
        </p:nvCxnSpPr>
        <p:spPr>
          <a:xfrm>
            <a:off x="2120582" y="4092892"/>
            <a:ext cx="25038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3"/>
          </p:cNvCxnSpPr>
          <p:nvPr/>
        </p:nvCxnSpPr>
        <p:spPr>
          <a:xfrm flipH="1">
            <a:off x="2979421" y="4239270"/>
            <a:ext cx="1799056" cy="256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9" idx="3"/>
            <a:endCxn id="10" idx="2"/>
          </p:cNvCxnSpPr>
          <p:nvPr/>
        </p:nvCxnSpPr>
        <p:spPr>
          <a:xfrm>
            <a:off x="3345815" y="4714875"/>
            <a:ext cx="848995" cy="75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6"/>
            <a:endCxn id="7" idx="1"/>
          </p:cNvCxnSpPr>
          <p:nvPr/>
        </p:nvCxnSpPr>
        <p:spPr>
          <a:xfrm>
            <a:off x="5427980" y="5469255"/>
            <a:ext cx="1788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0" idx="0"/>
            <a:endCxn id="18" idx="2"/>
          </p:cNvCxnSpPr>
          <p:nvPr/>
        </p:nvCxnSpPr>
        <p:spPr>
          <a:xfrm flipV="1">
            <a:off x="4811395" y="4185285"/>
            <a:ext cx="2392045" cy="1076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0312" y="1934210"/>
            <a:ext cx="0" cy="3780790"/>
          </a:xfrm>
          <a:prstGeom prst="line">
            <a:avLst/>
          </a:prstGeom>
          <a:ln w="2540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Improved DFD</a:t>
            </a:r>
            <a:endParaRPr lang="en-US" dirty="0"/>
          </a:p>
        </p:txBody>
      </p:sp>
      <p:cxnSp>
        <p:nvCxnSpPr>
          <p:cNvPr id="3" name="Straight Arrow Connector 2"/>
          <p:cNvCxnSpPr>
            <a:stCxn id="17" idx="2"/>
            <a:endCxn id="13" idx="6"/>
          </p:cNvCxnSpPr>
          <p:nvPr/>
        </p:nvCxnSpPr>
        <p:spPr>
          <a:xfrm flipH="1">
            <a:off x="5676582" y="3318668"/>
            <a:ext cx="1506538" cy="774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2"/>
            <a:endCxn id="80" idx="0"/>
          </p:cNvCxnSpPr>
          <p:nvPr/>
        </p:nvCxnSpPr>
        <p:spPr>
          <a:xfrm>
            <a:off x="7183120" y="1934210"/>
            <a:ext cx="0" cy="275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967537" y="5038011"/>
            <a:ext cx="0" cy="905589"/>
          </a:xfrm>
          <a:prstGeom prst="line">
            <a:avLst/>
          </a:prstGeom>
          <a:ln w="25400">
            <a:solidFill>
              <a:schemeClr val="accent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6755130" y="3832225"/>
            <a:ext cx="1245870" cy="353060"/>
            <a:chOff x="6027420" y="2232025"/>
            <a:chExt cx="896620" cy="353060"/>
          </a:xfrm>
        </p:grpSpPr>
        <p:sp>
          <p:nvSpPr>
            <p:cNvPr id="53" name="Text Box 2"/>
            <p:cNvSpPr txBox="1">
              <a:spLocks noChangeArrowheads="1"/>
            </p:cNvSpPr>
            <p:nvPr/>
          </p:nvSpPr>
          <p:spPr bwMode="auto">
            <a:xfrm>
              <a:off x="6027420" y="2232025"/>
              <a:ext cx="896620" cy="3530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latin typeface="Calibri"/>
                  <a:ea typeface="Calibri"/>
                  <a:cs typeface="Times New Roman"/>
                </a:rPr>
                <a:t>Transactions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6028055" y="223710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028055" y="2581275"/>
              <a:ext cx="802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7981950" y="3279298"/>
            <a:ext cx="911637" cy="3530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ffectLst/>
                <a:ea typeface="Calibri"/>
                <a:cs typeface="Times New Roman"/>
              </a:rPr>
              <a:t>Manager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7316581" y="3448208"/>
            <a:ext cx="665369" cy="376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6755765" y="0"/>
            <a:ext cx="2388235" cy="1219200"/>
            <a:chOff x="6755765" y="0"/>
            <a:chExt cx="2388235" cy="1219200"/>
          </a:xfrm>
        </p:grpSpPr>
        <p:sp>
          <p:nvSpPr>
            <p:cNvPr id="68" name="Rectangle 67"/>
            <p:cNvSpPr/>
            <p:nvPr/>
          </p:nvSpPr>
          <p:spPr>
            <a:xfrm>
              <a:off x="6866890" y="104140"/>
              <a:ext cx="784860" cy="3530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ea typeface="Calibri"/>
                  <a:cs typeface="Times New Roman"/>
                </a:rPr>
                <a:t>Entity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6848475" y="737870"/>
              <a:ext cx="1152525" cy="353060"/>
              <a:chOff x="6018530" y="1457325"/>
              <a:chExt cx="803275" cy="353060"/>
            </a:xfrm>
          </p:grpSpPr>
          <p:sp>
            <p:nvSpPr>
              <p:cNvPr id="74" name="Text Box 2"/>
              <p:cNvSpPr txBox="1">
                <a:spLocks noChangeArrowheads="1"/>
              </p:cNvSpPr>
              <p:nvPr/>
            </p:nvSpPr>
            <p:spPr bwMode="auto">
              <a:xfrm>
                <a:off x="6089015" y="1457325"/>
                <a:ext cx="732790" cy="3530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400" dirty="0" smtClean="0">
                    <a:effectLst/>
                    <a:latin typeface="Calibri"/>
                    <a:ea typeface="Calibri"/>
                    <a:cs typeface="Times New Roman"/>
                  </a:rPr>
                  <a:t>Data Source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6018530" y="1460500"/>
                <a:ext cx="802005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019165" y="1771015"/>
                <a:ext cx="802005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val 69"/>
            <p:cNvSpPr/>
            <p:nvPr/>
          </p:nvSpPr>
          <p:spPr>
            <a:xfrm>
              <a:off x="7924800" y="104140"/>
              <a:ext cx="1099903" cy="41402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 smtClean="0">
                  <a:effectLst/>
                  <a:ea typeface="Calibri"/>
                  <a:cs typeface="Times New Roman"/>
                </a:rPr>
                <a:t>Process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8256269" y="837327"/>
              <a:ext cx="5873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8245063" y="773668"/>
              <a:ext cx="594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flow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755765" y="0"/>
              <a:ext cx="2388235" cy="1219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061446" y="6085505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02112" y="6085505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Server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670040" y="2209800"/>
            <a:ext cx="1026160" cy="4140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 smtClean="0">
                <a:ea typeface="Calibri"/>
                <a:cs typeface="Times New Roman"/>
              </a:rPr>
              <a:t>Collate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7183120" y="2659538"/>
            <a:ext cx="0" cy="275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04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101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Original DFD</vt:lpstr>
      <vt:lpstr>Problems in Original DFD</vt:lpstr>
      <vt:lpstr>Improved DFD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 DFD</dc:title>
  <dc:creator>kfisler</dc:creator>
  <cp:lastModifiedBy>kfisler</cp:lastModifiedBy>
  <cp:revision>8</cp:revision>
  <dcterms:created xsi:type="dcterms:W3CDTF">2012-09-02T18:13:34Z</dcterms:created>
  <dcterms:modified xsi:type="dcterms:W3CDTF">2012-09-05T00:17:30Z</dcterms:modified>
</cp:coreProperties>
</file>