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F5B5CE-538C-4EEF-BA3C-E3A0BA0B60B4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29F2B2-7EC2-492B-952E-7946FD47A86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Node Removal From BST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" y="6507033"/>
            <a:ext cx="5082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http://www.algolist.net/Data_structures/Binary_search_tree/Removal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57654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912"/>
            <a:ext cx="8229600" cy="704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This Looks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3810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000" b="1" dirty="0"/>
              <a:t>public</a:t>
            </a:r>
            <a:r>
              <a:rPr lang="en-US" sz="1000" dirty="0"/>
              <a:t> </a:t>
            </a:r>
            <a:r>
              <a:rPr lang="en-US" sz="1000" b="1" dirty="0"/>
              <a:t>class</a:t>
            </a:r>
            <a:r>
              <a:rPr lang="en-US" sz="1000" dirty="0"/>
              <a:t> </a:t>
            </a:r>
            <a:r>
              <a:rPr lang="en-US" sz="1000" dirty="0" err="1"/>
              <a:t>BinarySearchTree</a:t>
            </a:r>
            <a:r>
              <a:rPr lang="en-US" sz="1000" dirty="0"/>
              <a:t> {</a:t>
            </a:r>
          </a:p>
          <a:p>
            <a:pPr marL="0" indent="0">
              <a:buNone/>
            </a:pPr>
            <a:r>
              <a:rPr lang="en-US" sz="1000" dirty="0"/>
              <a:t>      …</a:t>
            </a:r>
          </a:p>
          <a:p>
            <a:pPr marL="0" indent="0">
              <a:buNone/>
            </a:pPr>
            <a:r>
              <a:rPr lang="en-US" sz="1000" dirty="0"/>
              <a:t>      </a:t>
            </a:r>
          </a:p>
          <a:p>
            <a:pPr marL="0" indent="0">
              <a:buNone/>
            </a:pPr>
            <a:r>
              <a:rPr lang="en-US" sz="1000" b="1" dirty="0"/>
              <a:t>      public</a:t>
            </a:r>
            <a:r>
              <a:rPr lang="en-US" sz="1000" dirty="0"/>
              <a:t> </a:t>
            </a:r>
            <a:r>
              <a:rPr lang="en-US" sz="1000" b="1" dirty="0" err="1"/>
              <a:t>boolean</a:t>
            </a:r>
            <a:r>
              <a:rPr lang="en-US" sz="1000" dirty="0"/>
              <a:t> remove(</a:t>
            </a:r>
            <a:r>
              <a:rPr lang="en-US" sz="1000" b="1" dirty="0" err="1"/>
              <a:t>int</a:t>
            </a:r>
            <a:r>
              <a:rPr lang="en-US" sz="1000" dirty="0"/>
              <a:t> value) {</a:t>
            </a:r>
          </a:p>
          <a:p>
            <a:pPr marL="0" indent="0">
              <a:buNone/>
            </a:pPr>
            <a:r>
              <a:rPr lang="en-US" sz="1000" dirty="0"/>
              <a:t>            </a:t>
            </a:r>
            <a:r>
              <a:rPr lang="en-US" sz="1000" b="1" dirty="0"/>
              <a:t>if</a:t>
            </a:r>
            <a:r>
              <a:rPr lang="en-US" sz="1000" dirty="0"/>
              <a:t> (root == </a:t>
            </a:r>
            <a:r>
              <a:rPr lang="en-US" sz="1000" b="1" dirty="0"/>
              <a:t>null</a:t>
            </a:r>
            <a:r>
              <a:rPr lang="en-US" sz="1000" dirty="0"/>
              <a:t>)</a:t>
            </a:r>
          </a:p>
          <a:p>
            <a:pPr marL="0" indent="0">
              <a:buNone/>
            </a:pPr>
            <a:r>
              <a:rPr lang="en-US" sz="1000" dirty="0"/>
              <a:t>                  </a:t>
            </a:r>
            <a:r>
              <a:rPr lang="en-US" sz="1000" b="1" dirty="0"/>
              <a:t>return</a:t>
            </a:r>
            <a:r>
              <a:rPr lang="en-US" sz="1000" dirty="0"/>
              <a:t> </a:t>
            </a:r>
            <a:r>
              <a:rPr lang="en-US" sz="1000" b="1" dirty="0"/>
              <a:t>false</a:t>
            </a:r>
            <a:r>
              <a:rPr lang="en-US" sz="1000" dirty="0"/>
              <a:t>;</a:t>
            </a:r>
          </a:p>
          <a:p>
            <a:pPr marL="0" indent="0">
              <a:buNone/>
            </a:pPr>
            <a:r>
              <a:rPr lang="en-US" sz="1000" dirty="0"/>
              <a:t>            </a:t>
            </a:r>
            <a:r>
              <a:rPr lang="en-US" sz="1000" b="1" dirty="0"/>
              <a:t>else</a:t>
            </a:r>
            <a:r>
              <a:rPr lang="en-US" sz="1000" dirty="0"/>
              <a:t> {</a:t>
            </a:r>
          </a:p>
          <a:p>
            <a:pPr marL="0" indent="0">
              <a:buNone/>
            </a:pPr>
            <a:r>
              <a:rPr lang="en-US" sz="1000" dirty="0"/>
              <a:t>                  </a:t>
            </a:r>
            <a:r>
              <a:rPr lang="en-US" sz="1000" b="1" dirty="0"/>
              <a:t>if</a:t>
            </a:r>
            <a:r>
              <a:rPr lang="en-US" sz="1000" dirty="0"/>
              <a:t> (</a:t>
            </a:r>
            <a:r>
              <a:rPr lang="en-US" sz="1000" dirty="0" err="1"/>
              <a:t>root.getValue</a:t>
            </a:r>
            <a:r>
              <a:rPr lang="en-US" sz="1000" dirty="0"/>
              <a:t>() == value) {</a:t>
            </a:r>
          </a:p>
          <a:p>
            <a:pPr marL="0" indent="0">
              <a:buNone/>
            </a:pPr>
            <a:r>
              <a:rPr lang="en-US" sz="1000" dirty="0"/>
              <a:t>                        </a:t>
            </a:r>
            <a:r>
              <a:rPr lang="en-US" sz="1000" dirty="0" err="1"/>
              <a:t>BSTNode</a:t>
            </a:r>
            <a:r>
              <a:rPr lang="en-US" sz="1000" dirty="0"/>
              <a:t> </a:t>
            </a:r>
            <a:r>
              <a:rPr lang="en-US" sz="1000" dirty="0" err="1"/>
              <a:t>auxRoot</a:t>
            </a:r>
            <a:r>
              <a:rPr lang="en-US" sz="1000" dirty="0"/>
              <a:t> = </a:t>
            </a:r>
            <a:r>
              <a:rPr lang="en-US" sz="1000" b="1" dirty="0"/>
              <a:t>new</a:t>
            </a:r>
            <a:r>
              <a:rPr lang="en-US" sz="1000" dirty="0"/>
              <a:t> </a:t>
            </a:r>
            <a:r>
              <a:rPr lang="en-US" sz="1000" dirty="0" err="1"/>
              <a:t>BSTNode</a:t>
            </a:r>
            <a:r>
              <a:rPr lang="en-US" sz="1000" dirty="0"/>
              <a:t>(0);</a:t>
            </a:r>
          </a:p>
          <a:p>
            <a:pPr marL="0" indent="0">
              <a:buNone/>
            </a:pPr>
            <a:r>
              <a:rPr lang="en-US" sz="1000" dirty="0"/>
              <a:t>                        </a:t>
            </a:r>
            <a:r>
              <a:rPr lang="en-US" sz="1000" dirty="0" err="1"/>
              <a:t>auxRoot.setLeftChild</a:t>
            </a:r>
            <a:r>
              <a:rPr lang="en-US" sz="1000" dirty="0"/>
              <a:t>(root);</a:t>
            </a:r>
          </a:p>
          <a:p>
            <a:pPr marL="0" indent="0">
              <a:buNone/>
            </a:pPr>
            <a:r>
              <a:rPr lang="en-US" sz="1000" dirty="0"/>
              <a:t>                        </a:t>
            </a:r>
            <a:r>
              <a:rPr lang="en-US" sz="1000" b="1" dirty="0" err="1"/>
              <a:t>boolean</a:t>
            </a:r>
            <a:r>
              <a:rPr lang="en-US" sz="1000" dirty="0"/>
              <a:t> result = </a:t>
            </a:r>
            <a:r>
              <a:rPr lang="en-US" sz="1000" dirty="0" err="1"/>
              <a:t>root.remove</a:t>
            </a:r>
            <a:r>
              <a:rPr lang="en-US" sz="1000" dirty="0"/>
              <a:t>(value, </a:t>
            </a:r>
            <a:r>
              <a:rPr lang="en-US" sz="1000" dirty="0" err="1"/>
              <a:t>auxRoot</a:t>
            </a:r>
            <a:r>
              <a:rPr lang="en-US" sz="1000" dirty="0"/>
              <a:t>);</a:t>
            </a:r>
          </a:p>
          <a:p>
            <a:pPr marL="0" indent="0">
              <a:buNone/>
            </a:pPr>
            <a:r>
              <a:rPr lang="en-US" sz="1000" dirty="0"/>
              <a:t>                        root = </a:t>
            </a:r>
            <a:r>
              <a:rPr lang="en-US" sz="1000" dirty="0" err="1"/>
              <a:t>auxRoot.getLeft</a:t>
            </a:r>
            <a:r>
              <a:rPr lang="en-US" sz="1000" dirty="0"/>
              <a:t>();</a:t>
            </a:r>
          </a:p>
          <a:p>
            <a:pPr marL="0" indent="0">
              <a:buNone/>
            </a:pPr>
            <a:r>
              <a:rPr lang="en-US" sz="1000" dirty="0"/>
              <a:t>                        </a:t>
            </a:r>
            <a:r>
              <a:rPr lang="en-US" sz="1000" b="1" dirty="0"/>
              <a:t>return</a:t>
            </a:r>
            <a:r>
              <a:rPr lang="en-US" sz="1000" dirty="0"/>
              <a:t> result;</a:t>
            </a:r>
          </a:p>
          <a:p>
            <a:pPr marL="0" indent="0">
              <a:buNone/>
            </a:pPr>
            <a:r>
              <a:rPr lang="en-US" sz="1000" dirty="0"/>
              <a:t>                  } </a:t>
            </a:r>
            <a:r>
              <a:rPr lang="en-US" sz="1000" b="1" dirty="0"/>
              <a:t>else</a:t>
            </a:r>
            <a:r>
              <a:rPr lang="en-US" sz="1000" dirty="0"/>
              <a:t> {</a:t>
            </a:r>
          </a:p>
          <a:p>
            <a:pPr marL="0" indent="0">
              <a:buNone/>
            </a:pPr>
            <a:r>
              <a:rPr lang="en-US" sz="1000" dirty="0"/>
              <a:t>                        </a:t>
            </a:r>
            <a:r>
              <a:rPr lang="en-US" sz="1000" b="1" dirty="0"/>
              <a:t>return</a:t>
            </a:r>
            <a:r>
              <a:rPr lang="en-US" sz="1000" dirty="0"/>
              <a:t> </a:t>
            </a:r>
            <a:r>
              <a:rPr lang="en-US" sz="1000" dirty="0" err="1"/>
              <a:t>root.remove</a:t>
            </a:r>
            <a:r>
              <a:rPr lang="en-US" sz="1000" dirty="0"/>
              <a:t>(value, </a:t>
            </a:r>
            <a:r>
              <a:rPr lang="en-US" sz="1000" b="1" dirty="0"/>
              <a:t>null</a:t>
            </a:r>
            <a:r>
              <a:rPr lang="en-US" sz="1000" dirty="0"/>
              <a:t>);</a:t>
            </a:r>
          </a:p>
          <a:p>
            <a:pPr marL="0" indent="0">
              <a:buNone/>
            </a:pPr>
            <a:r>
              <a:rPr lang="en-US" sz="1000" dirty="0"/>
              <a:t>                  }</a:t>
            </a:r>
          </a:p>
          <a:p>
            <a:pPr marL="0" indent="0">
              <a:buNone/>
            </a:pPr>
            <a:r>
              <a:rPr lang="en-US" sz="1000" dirty="0"/>
              <a:t>            }</a:t>
            </a:r>
          </a:p>
          <a:p>
            <a:pPr marL="0" indent="0">
              <a:buNone/>
            </a:pPr>
            <a:r>
              <a:rPr lang="en-US" sz="1000" dirty="0"/>
              <a:t>      }</a:t>
            </a:r>
          </a:p>
          <a:p>
            <a:pPr marL="0" indent="0">
              <a:buNone/>
            </a:pPr>
            <a:r>
              <a:rPr lang="en-US" sz="1000" dirty="0"/>
              <a:t>}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1915954"/>
            <a:ext cx="4648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public</a:t>
            </a:r>
            <a:r>
              <a:rPr lang="en-US" sz="1000" dirty="0" smtClean="0"/>
              <a:t> </a:t>
            </a:r>
            <a:r>
              <a:rPr lang="en-US" sz="1000" b="1" dirty="0" smtClean="0"/>
              <a:t>class</a:t>
            </a:r>
            <a:r>
              <a:rPr lang="en-US" sz="1000" dirty="0" smtClean="0"/>
              <a:t> </a:t>
            </a:r>
            <a:r>
              <a:rPr lang="en-US" sz="1000" dirty="0" err="1" smtClean="0"/>
              <a:t>BSTNode</a:t>
            </a:r>
            <a:r>
              <a:rPr lang="en-US" sz="1000" dirty="0" smtClean="0"/>
              <a:t> {</a:t>
            </a:r>
            <a:br>
              <a:rPr lang="en-US" sz="1000" dirty="0" smtClean="0"/>
            </a:br>
            <a:r>
              <a:rPr lang="en-US" sz="1000" dirty="0" smtClean="0"/>
              <a:t>      …</a:t>
            </a:r>
          </a:p>
          <a:p>
            <a:r>
              <a:rPr lang="en-US" sz="1000" dirty="0" smtClean="0"/>
              <a:t>      </a:t>
            </a:r>
            <a:r>
              <a:rPr lang="en-US" sz="1000" b="1" dirty="0" smtClean="0"/>
              <a:t>public</a:t>
            </a:r>
            <a:r>
              <a:rPr lang="en-US" sz="1000" dirty="0" smtClean="0"/>
              <a:t> </a:t>
            </a:r>
            <a:r>
              <a:rPr lang="en-US" sz="1000" b="1" dirty="0" err="1" smtClean="0"/>
              <a:t>boolean</a:t>
            </a:r>
            <a:r>
              <a:rPr lang="en-US" sz="1000" dirty="0" smtClean="0"/>
              <a:t> remove(</a:t>
            </a:r>
            <a:r>
              <a:rPr lang="en-US" sz="1000" b="1" dirty="0" err="1" smtClean="0"/>
              <a:t>int</a:t>
            </a:r>
            <a:r>
              <a:rPr lang="en-US" sz="1000" dirty="0" smtClean="0"/>
              <a:t> value, </a:t>
            </a:r>
            <a:r>
              <a:rPr lang="en-US" sz="1000" dirty="0" err="1" smtClean="0"/>
              <a:t>BSTNode</a:t>
            </a:r>
            <a:r>
              <a:rPr lang="en-US" sz="1000" dirty="0" smtClean="0"/>
              <a:t> parent) {</a:t>
            </a:r>
          </a:p>
          <a:p>
            <a:r>
              <a:rPr lang="en-US" sz="1000" dirty="0" smtClean="0"/>
              <a:t>            </a:t>
            </a:r>
            <a:r>
              <a:rPr lang="en-US" sz="1000" b="1" dirty="0" smtClean="0"/>
              <a:t>if</a:t>
            </a:r>
            <a:r>
              <a:rPr lang="en-US" sz="1000" dirty="0" smtClean="0"/>
              <a:t> (value &lt; </a:t>
            </a:r>
            <a:r>
              <a:rPr lang="en-US" sz="1000" b="1" dirty="0" err="1" smtClean="0"/>
              <a:t>this</a:t>
            </a:r>
            <a:r>
              <a:rPr lang="en-US" sz="1000" dirty="0" err="1" smtClean="0"/>
              <a:t>.value</a:t>
            </a:r>
            <a:r>
              <a:rPr lang="en-US" sz="1000" dirty="0" smtClean="0"/>
              <a:t>) {</a:t>
            </a:r>
          </a:p>
          <a:p>
            <a:r>
              <a:rPr lang="en-US" sz="1000" dirty="0" smtClean="0"/>
              <a:t>                  </a:t>
            </a:r>
            <a:r>
              <a:rPr lang="en-US" sz="1000" b="1" dirty="0" smtClean="0"/>
              <a:t>if</a:t>
            </a:r>
            <a:r>
              <a:rPr lang="en-US" sz="1000" dirty="0" smtClean="0"/>
              <a:t> (left != </a:t>
            </a:r>
            <a:r>
              <a:rPr lang="en-US" sz="1000" b="1" dirty="0" smtClean="0"/>
              <a:t>null</a:t>
            </a:r>
            <a:r>
              <a:rPr lang="en-US" sz="1000" dirty="0" smtClean="0"/>
              <a:t>)</a:t>
            </a:r>
          </a:p>
          <a:p>
            <a:r>
              <a:rPr lang="en-US" sz="1000" dirty="0" smtClean="0"/>
              <a:t>                        </a:t>
            </a:r>
            <a:r>
              <a:rPr lang="en-US" sz="1000" b="1" dirty="0" smtClean="0"/>
              <a:t>return</a:t>
            </a:r>
            <a:r>
              <a:rPr lang="en-US" sz="1000" dirty="0" smtClean="0"/>
              <a:t> </a:t>
            </a:r>
            <a:r>
              <a:rPr lang="en-US" sz="1000" dirty="0" err="1" smtClean="0"/>
              <a:t>left.remove</a:t>
            </a:r>
            <a:r>
              <a:rPr lang="en-US" sz="1000" dirty="0" smtClean="0"/>
              <a:t>(value, </a:t>
            </a:r>
            <a:r>
              <a:rPr lang="en-US" sz="1000" b="1" dirty="0" smtClean="0"/>
              <a:t>this</a:t>
            </a:r>
            <a:r>
              <a:rPr lang="en-US" sz="1000" dirty="0" smtClean="0"/>
              <a:t>);</a:t>
            </a:r>
          </a:p>
          <a:p>
            <a:r>
              <a:rPr lang="en-US" sz="1000" dirty="0" smtClean="0"/>
              <a:t>                  </a:t>
            </a:r>
            <a:r>
              <a:rPr lang="en-US" sz="1000" b="1" dirty="0" smtClean="0"/>
              <a:t>else</a:t>
            </a:r>
            <a:endParaRPr lang="en-US" sz="1000" dirty="0" smtClean="0"/>
          </a:p>
          <a:p>
            <a:r>
              <a:rPr lang="en-US" sz="1000" dirty="0" smtClean="0"/>
              <a:t>                        </a:t>
            </a:r>
            <a:r>
              <a:rPr lang="en-US" sz="1000" b="1" dirty="0" smtClean="0"/>
              <a:t>return</a:t>
            </a:r>
            <a:r>
              <a:rPr lang="en-US" sz="1000" dirty="0" smtClean="0"/>
              <a:t> </a:t>
            </a:r>
            <a:r>
              <a:rPr lang="en-US" sz="1000" b="1" dirty="0" smtClean="0"/>
              <a:t>false</a:t>
            </a:r>
            <a:r>
              <a:rPr lang="en-US" sz="1000" dirty="0" smtClean="0"/>
              <a:t>;</a:t>
            </a:r>
          </a:p>
          <a:p>
            <a:r>
              <a:rPr lang="en-US" sz="1000" dirty="0" smtClean="0"/>
              <a:t>            } </a:t>
            </a:r>
            <a:r>
              <a:rPr lang="en-US" sz="1000" b="1" dirty="0" smtClean="0"/>
              <a:t>else</a:t>
            </a:r>
            <a:r>
              <a:rPr lang="en-US" sz="1000" dirty="0" smtClean="0"/>
              <a:t> </a:t>
            </a:r>
            <a:r>
              <a:rPr lang="en-US" sz="1000" b="1" dirty="0" smtClean="0"/>
              <a:t>if</a:t>
            </a:r>
            <a:r>
              <a:rPr lang="en-US" sz="1000" dirty="0" smtClean="0"/>
              <a:t> (value &gt; </a:t>
            </a:r>
            <a:r>
              <a:rPr lang="en-US" sz="1000" b="1" dirty="0" err="1" smtClean="0"/>
              <a:t>this</a:t>
            </a:r>
            <a:r>
              <a:rPr lang="en-US" sz="1000" dirty="0" err="1" smtClean="0"/>
              <a:t>.value</a:t>
            </a:r>
            <a:r>
              <a:rPr lang="en-US" sz="1000" dirty="0" smtClean="0"/>
              <a:t>) {</a:t>
            </a:r>
          </a:p>
          <a:p>
            <a:r>
              <a:rPr lang="en-US" sz="1000" dirty="0" smtClean="0"/>
              <a:t>                  </a:t>
            </a:r>
            <a:r>
              <a:rPr lang="en-US" sz="1000" b="1" dirty="0" smtClean="0"/>
              <a:t>if</a:t>
            </a:r>
            <a:r>
              <a:rPr lang="en-US" sz="1000" dirty="0" smtClean="0"/>
              <a:t> (right != </a:t>
            </a:r>
            <a:r>
              <a:rPr lang="en-US" sz="1000" b="1" dirty="0" smtClean="0"/>
              <a:t>null</a:t>
            </a:r>
            <a:r>
              <a:rPr lang="en-US" sz="1000" dirty="0" smtClean="0"/>
              <a:t>)</a:t>
            </a:r>
          </a:p>
          <a:p>
            <a:r>
              <a:rPr lang="en-US" sz="1000" dirty="0" smtClean="0"/>
              <a:t>                        </a:t>
            </a:r>
            <a:r>
              <a:rPr lang="en-US" sz="1000" b="1" dirty="0" smtClean="0"/>
              <a:t>return</a:t>
            </a:r>
            <a:r>
              <a:rPr lang="en-US" sz="1000" dirty="0" smtClean="0"/>
              <a:t> </a:t>
            </a:r>
            <a:r>
              <a:rPr lang="en-US" sz="1000" dirty="0" err="1" smtClean="0"/>
              <a:t>right.remove</a:t>
            </a:r>
            <a:r>
              <a:rPr lang="en-US" sz="1000" dirty="0" smtClean="0"/>
              <a:t>(value, </a:t>
            </a:r>
            <a:r>
              <a:rPr lang="en-US" sz="1000" b="1" dirty="0" smtClean="0"/>
              <a:t>this</a:t>
            </a:r>
            <a:r>
              <a:rPr lang="en-US" sz="1000" dirty="0" smtClean="0"/>
              <a:t>);</a:t>
            </a:r>
          </a:p>
          <a:p>
            <a:r>
              <a:rPr lang="en-US" sz="1000" dirty="0" smtClean="0"/>
              <a:t>                  </a:t>
            </a:r>
            <a:r>
              <a:rPr lang="en-US" sz="1000" b="1" dirty="0" smtClean="0"/>
              <a:t>else</a:t>
            </a:r>
            <a:endParaRPr lang="en-US" sz="1000" dirty="0" smtClean="0"/>
          </a:p>
          <a:p>
            <a:r>
              <a:rPr lang="en-US" sz="1000" dirty="0" smtClean="0"/>
              <a:t>                        </a:t>
            </a:r>
            <a:r>
              <a:rPr lang="en-US" sz="1000" b="1" dirty="0" smtClean="0"/>
              <a:t>return</a:t>
            </a:r>
            <a:r>
              <a:rPr lang="en-US" sz="1000" dirty="0" smtClean="0"/>
              <a:t> </a:t>
            </a:r>
            <a:r>
              <a:rPr lang="en-US" sz="1000" b="1" dirty="0" smtClean="0"/>
              <a:t>false</a:t>
            </a:r>
            <a:r>
              <a:rPr lang="en-US" sz="1000" dirty="0" smtClean="0"/>
              <a:t>;</a:t>
            </a:r>
          </a:p>
          <a:p>
            <a:r>
              <a:rPr lang="en-US" sz="1000" dirty="0" smtClean="0"/>
              <a:t>            } </a:t>
            </a:r>
            <a:r>
              <a:rPr lang="en-US" sz="1000" b="1" dirty="0" smtClean="0"/>
              <a:t>else</a:t>
            </a:r>
            <a:r>
              <a:rPr lang="en-US" sz="1000" dirty="0" smtClean="0"/>
              <a:t> {</a:t>
            </a:r>
          </a:p>
          <a:p>
            <a:r>
              <a:rPr lang="en-US" sz="1000" dirty="0" smtClean="0"/>
              <a:t>                  </a:t>
            </a:r>
            <a:r>
              <a:rPr lang="en-US" sz="1000" b="1" dirty="0" smtClean="0"/>
              <a:t>if</a:t>
            </a:r>
            <a:r>
              <a:rPr lang="en-US" sz="1000" dirty="0" smtClean="0"/>
              <a:t> (left != </a:t>
            </a:r>
            <a:r>
              <a:rPr lang="en-US" sz="1000" b="1" dirty="0" smtClean="0"/>
              <a:t>null</a:t>
            </a:r>
            <a:r>
              <a:rPr lang="en-US" sz="1000" dirty="0" smtClean="0"/>
              <a:t> &amp;&amp; right != </a:t>
            </a:r>
            <a:r>
              <a:rPr lang="en-US" sz="1000" b="1" dirty="0" smtClean="0"/>
              <a:t>null</a:t>
            </a:r>
            <a:r>
              <a:rPr lang="en-US" sz="1000" dirty="0" smtClean="0"/>
              <a:t>) {</a:t>
            </a:r>
          </a:p>
          <a:p>
            <a:r>
              <a:rPr lang="en-US" sz="1000" dirty="0" smtClean="0"/>
              <a:t>                        </a:t>
            </a:r>
            <a:r>
              <a:rPr lang="en-US" sz="1000" b="1" dirty="0" err="1" smtClean="0"/>
              <a:t>this</a:t>
            </a:r>
            <a:r>
              <a:rPr lang="en-US" sz="1000" dirty="0" err="1" smtClean="0"/>
              <a:t>.value</a:t>
            </a:r>
            <a:r>
              <a:rPr lang="en-US" sz="1000" dirty="0" smtClean="0"/>
              <a:t> = </a:t>
            </a:r>
            <a:r>
              <a:rPr lang="en-US" sz="1000" dirty="0" err="1" smtClean="0"/>
              <a:t>right.minValue</a:t>
            </a:r>
            <a:r>
              <a:rPr lang="en-US" sz="1000" dirty="0" smtClean="0"/>
              <a:t>();</a:t>
            </a:r>
          </a:p>
          <a:p>
            <a:r>
              <a:rPr lang="en-US" sz="1000" dirty="0" smtClean="0"/>
              <a:t>                        </a:t>
            </a:r>
            <a:r>
              <a:rPr lang="en-US" sz="1000" dirty="0" err="1" smtClean="0"/>
              <a:t>right.remove</a:t>
            </a:r>
            <a:r>
              <a:rPr lang="en-US" sz="1000" dirty="0" smtClean="0"/>
              <a:t>(</a:t>
            </a:r>
            <a:r>
              <a:rPr lang="en-US" sz="1000" b="1" dirty="0" err="1" smtClean="0"/>
              <a:t>this</a:t>
            </a:r>
            <a:r>
              <a:rPr lang="en-US" sz="1000" dirty="0" err="1" smtClean="0"/>
              <a:t>.value</a:t>
            </a:r>
            <a:r>
              <a:rPr lang="en-US" sz="1000" dirty="0" smtClean="0"/>
              <a:t>, </a:t>
            </a:r>
            <a:r>
              <a:rPr lang="en-US" sz="1000" b="1" dirty="0" smtClean="0"/>
              <a:t>this</a:t>
            </a:r>
            <a:r>
              <a:rPr lang="en-US" sz="1000" dirty="0" smtClean="0"/>
              <a:t>);</a:t>
            </a:r>
          </a:p>
          <a:p>
            <a:r>
              <a:rPr lang="en-US" sz="1000" dirty="0" smtClean="0"/>
              <a:t>                  } </a:t>
            </a:r>
            <a:r>
              <a:rPr lang="en-US" sz="1000" b="1" dirty="0" smtClean="0"/>
              <a:t>else</a:t>
            </a:r>
            <a:r>
              <a:rPr lang="en-US" sz="1000" dirty="0" smtClean="0"/>
              <a:t> </a:t>
            </a:r>
            <a:r>
              <a:rPr lang="en-US" sz="1000" b="1" dirty="0" smtClean="0"/>
              <a:t>if</a:t>
            </a:r>
            <a:r>
              <a:rPr lang="en-US" sz="1000" dirty="0" smtClean="0"/>
              <a:t> (</a:t>
            </a:r>
            <a:r>
              <a:rPr lang="en-US" sz="1000" dirty="0" err="1" smtClean="0"/>
              <a:t>parent.left</a:t>
            </a:r>
            <a:r>
              <a:rPr lang="en-US" sz="1000" dirty="0" smtClean="0"/>
              <a:t> == </a:t>
            </a:r>
            <a:r>
              <a:rPr lang="en-US" sz="1000" b="1" dirty="0" smtClean="0"/>
              <a:t>this</a:t>
            </a:r>
            <a:r>
              <a:rPr lang="en-US" sz="1000" dirty="0" smtClean="0"/>
              <a:t>) {</a:t>
            </a:r>
          </a:p>
          <a:p>
            <a:r>
              <a:rPr lang="en-US" sz="1000" dirty="0" smtClean="0"/>
              <a:t>                        </a:t>
            </a:r>
            <a:r>
              <a:rPr lang="en-US" sz="1000" dirty="0" err="1" smtClean="0"/>
              <a:t>parent.left</a:t>
            </a:r>
            <a:r>
              <a:rPr lang="en-US" sz="1000" dirty="0" smtClean="0"/>
              <a:t> = (left != </a:t>
            </a:r>
            <a:r>
              <a:rPr lang="en-US" sz="1000" b="1" dirty="0" smtClean="0"/>
              <a:t>null</a:t>
            </a:r>
            <a:r>
              <a:rPr lang="en-US" sz="1000" dirty="0" smtClean="0"/>
              <a:t>) ? left : right;</a:t>
            </a:r>
          </a:p>
          <a:p>
            <a:r>
              <a:rPr lang="en-US" sz="1000" dirty="0" smtClean="0"/>
              <a:t>                  } </a:t>
            </a:r>
            <a:r>
              <a:rPr lang="en-US" sz="1000" b="1" dirty="0" smtClean="0"/>
              <a:t>else</a:t>
            </a:r>
            <a:r>
              <a:rPr lang="en-US" sz="1000" dirty="0" smtClean="0"/>
              <a:t> </a:t>
            </a:r>
            <a:r>
              <a:rPr lang="en-US" sz="1000" b="1" dirty="0" smtClean="0"/>
              <a:t>if</a:t>
            </a:r>
            <a:r>
              <a:rPr lang="en-US" sz="1000" dirty="0" smtClean="0"/>
              <a:t> (</a:t>
            </a:r>
            <a:r>
              <a:rPr lang="en-US" sz="1000" dirty="0" err="1" smtClean="0"/>
              <a:t>parent.right</a:t>
            </a:r>
            <a:r>
              <a:rPr lang="en-US" sz="1000" dirty="0" smtClean="0"/>
              <a:t> == </a:t>
            </a:r>
            <a:r>
              <a:rPr lang="en-US" sz="1000" b="1" dirty="0" smtClean="0"/>
              <a:t>this</a:t>
            </a:r>
            <a:r>
              <a:rPr lang="en-US" sz="1000" dirty="0" smtClean="0"/>
              <a:t>) {</a:t>
            </a:r>
          </a:p>
          <a:p>
            <a:r>
              <a:rPr lang="en-US" sz="1000" dirty="0" smtClean="0"/>
              <a:t>                        </a:t>
            </a:r>
            <a:r>
              <a:rPr lang="en-US" sz="1000" dirty="0" err="1" smtClean="0"/>
              <a:t>parent.right</a:t>
            </a:r>
            <a:r>
              <a:rPr lang="en-US" sz="1000" dirty="0" smtClean="0"/>
              <a:t> = (left != </a:t>
            </a:r>
            <a:r>
              <a:rPr lang="en-US" sz="1000" b="1" dirty="0" smtClean="0"/>
              <a:t>null</a:t>
            </a:r>
            <a:r>
              <a:rPr lang="en-US" sz="1000" dirty="0" smtClean="0"/>
              <a:t>) ? left : right;</a:t>
            </a:r>
          </a:p>
          <a:p>
            <a:r>
              <a:rPr lang="en-US" sz="1000" dirty="0" smtClean="0"/>
              <a:t>                  }</a:t>
            </a:r>
          </a:p>
          <a:p>
            <a:r>
              <a:rPr lang="en-US" sz="1000" dirty="0" smtClean="0"/>
              <a:t>                  </a:t>
            </a:r>
            <a:r>
              <a:rPr lang="en-US" sz="1000" b="1" dirty="0" smtClean="0"/>
              <a:t>return</a:t>
            </a:r>
            <a:r>
              <a:rPr lang="en-US" sz="1000" dirty="0" smtClean="0"/>
              <a:t> </a:t>
            </a:r>
            <a:r>
              <a:rPr lang="en-US" sz="1000" b="1" dirty="0" smtClean="0"/>
              <a:t>true</a:t>
            </a:r>
            <a:r>
              <a:rPr lang="en-US" sz="1000" dirty="0" smtClean="0"/>
              <a:t>;</a:t>
            </a:r>
          </a:p>
          <a:p>
            <a:r>
              <a:rPr lang="en-US" sz="1000" dirty="0" smtClean="0"/>
              <a:t>            }</a:t>
            </a:r>
          </a:p>
          <a:p>
            <a:r>
              <a:rPr lang="en-US" sz="1000" dirty="0" smtClean="0"/>
              <a:t>      }</a:t>
            </a:r>
          </a:p>
          <a:p>
            <a:r>
              <a:rPr lang="en-US" sz="1000" b="1" dirty="0" smtClean="0"/>
              <a:t>      public</a:t>
            </a:r>
            <a:r>
              <a:rPr lang="en-US" sz="1000" dirty="0" smtClean="0"/>
              <a:t> </a:t>
            </a:r>
            <a:r>
              <a:rPr lang="en-US" sz="1000" b="1" dirty="0" err="1" smtClean="0"/>
              <a:t>int</a:t>
            </a:r>
            <a:r>
              <a:rPr lang="en-US" sz="1000" dirty="0" smtClean="0"/>
              <a:t> </a:t>
            </a:r>
            <a:r>
              <a:rPr lang="en-US" sz="1000" dirty="0" err="1" smtClean="0"/>
              <a:t>minValue</a:t>
            </a:r>
            <a:r>
              <a:rPr lang="en-US" sz="1000" dirty="0" smtClean="0"/>
              <a:t>() {</a:t>
            </a:r>
          </a:p>
          <a:p>
            <a:r>
              <a:rPr lang="en-US" sz="1000" dirty="0" smtClean="0"/>
              <a:t>            </a:t>
            </a:r>
            <a:r>
              <a:rPr lang="en-US" sz="1000" b="1" dirty="0" smtClean="0"/>
              <a:t>if</a:t>
            </a:r>
            <a:r>
              <a:rPr lang="en-US" sz="1000" dirty="0" smtClean="0"/>
              <a:t> (left == </a:t>
            </a:r>
            <a:r>
              <a:rPr lang="en-US" sz="1000" b="1" dirty="0" smtClean="0"/>
              <a:t>null</a:t>
            </a:r>
            <a:r>
              <a:rPr lang="en-US" sz="1000" dirty="0" smtClean="0"/>
              <a:t>)</a:t>
            </a:r>
          </a:p>
          <a:p>
            <a:r>
              <a:rPr lang="en-US" sz="1000" dirty="0" smtClean="0"/>
              <a:t>                  </a:t>
            </a:r>
            <a:r>
              <a:rPr lang="en-US" sz="1000" b="1" dirty="0" smtClean="0"/>
              <a:t>return</a:t>
            </a:r>
            <a:r>
              <a:rPr lang="en-US" sz="1000" dirty="0" smtClean="0"/>
              <a:t> value;</a:t>
            </a:r>
          </a:p>
          <a:p>
            <a:r>
              <a:rPr lang="en-US" sz="1000" dirty="0" smtClean="0"/>
              <a:t>            </a:t>
            </a:r>
            <a:r>
              <a:rPr lang="en-US" sz="1000" b="1" dirty="0" smtClean="0"/>
              <a:t>else</a:t>
            </a:r>
            <a:endParaRPr lang="en-US" sz="1000" dirty="0" smtClean="0"/>
          </a:p>
          <a:p>
            <a:r>
              <a:rPr lang="en-US" sz="1000" dirty="0" smtClean="0"/>
              <a:t>                  </a:t>
            </a:r>
            <a:r>
              <a:rPr lang="en-US" sz="1000" b="1" dirty="0" smtClean="0"/>
              <a:t>return</a:t>
            </a:r>
            <a:r>
              <a:rPr lang="en-US" sz="1000" dirty="0" smtClean="0"/>
              <a:t> </a:t>
            </a:r>
            <a:r>
              <a:rPr lang="en-US" sz="1000" dirty="0" err="1" smtClean="0"/>
              <a:t>left.minValue</a:t>
            </a:r>
            <a:r>
              <a:rPr lang="en-US" sz="1000" dirty="0" smtClean="0"/>
              <a:t>();</a:t>
            </a:r>
          </a:p>
          <a:p>
            <a:r>
              <a:rPr lang="en-US" sz="1000" dirty="0" smtClean="0"/>
              <a:t>      }</a:t>
            </a:r>
          </a:p>
          <a:p>
            <a:r>
              <a:rPr lang="en-US" sz="1000" dirty="0" smtClean="0"/>
              <a:t>}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54143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Visualization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https://www.cs.usfca.edu/~galles/visualization/BST.html</a:t>
            </a:r>
          </a:p>
        </p:txBody>
      </p:sp>
    </p:spTree>
    <p:extLst>
      <p:ext uri="{BB962C8B-B14F-4D97-AF65-F5344CB8AC3E}">
        <p14:creationId xmlns:p14="http://schemas.microsoft.com/office/powerpoint/2010/main" val="390724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-4 From This Tree</a:t>
            </a:r>
            <a:endParaRPr lang="en-US" dirty="0"/>
          </a:p>
        </p:txBody>
      </p:sp>
      <p:pic>
        <p:nvPicPr>
          <p:cNvPr id="1026" name="Picture 2" descr="BST remove example, remove -4 from the 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19400"/>
            <a:ext cx="5343525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389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18 From This BST</a:t>
            </a:r>
            <a:endParaRPr lang="en-US" dirty="0"/>
          </a:p>
        </p:txBody>
      </p:sp>
      <p:pic>
        <p:nvPicPr>
          <p:cNvPr id="2050" name="Picture 2" descr="BST remove example, remove 18 from the tree, pic.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2667000"/>
            <a:ext cx="30765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90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18 From This BST</a:t>
            </a:r>
            <a:endParaRPr lang="en-US" dirty="0"/>
          </a:p>
        </p:txBody>
      </p:sp>
      <p:pic>
        <p:nvPicPr>
          <p:cNvPr id="3074" name="Picture 2" descr="BST remove example, remove 18 from the tree, pic.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2667000"/>
            <a:ext cx="30765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09800" y="1840468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18 has only one child, so just elevate that child.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04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18 From This BST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57400" y="17642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18 has only one child, so just elevate that child.</a:t>
            </a:r>
            <a:endParaRPr lang="en-US" dirty="0"/>
          </a:p>
        </p:txBody>
      </p:sp>
      <p:pic>
        <p:nvPicPr>
          <p:cNvPr id="4098" name="Picture 2" descr="BST remove example, remove 18 from the tree, pic.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67000"/>
            <a:ext cx="28956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4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Removed Node in </a:t>
            </a:r>
            <a:br>
              <a:rPr lang="en-US" dirty="0" smtClean="0"/>
            </a:br>
            <a:r>
              <a:rPr lang="en-US" dirty="0" smtClean="0"/>
              <a:t>BST Has Two Children?</a:t>
            </a:r>
            <a:endParaRPr lang="en-US" dirty="0"/>
          </a:p>
        </p:txBody>
      </p:sp>
      <p:pic>
        <p:nvPicPr>
          <p:cNvPr id="5122" name="Picture 2" descr="two children case, pic.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95600"/>
            <a:ext cx="5238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21230" y="197227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Say we wanted to remove 12.</a:t>
            </a:r>
            <a:br>
              <a:rPr lang="en-US" dirty="0" smtClean="0"/>
            </a:br>
            <a:r>
              <a:rPr lang="en-US" dirty="0" smtClean="0"/>
              <a:t>We want the leftmost node to its right to be its replacement.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48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Removed Node in </a:t>
            </a:r>
            <a:br>
              <a:rPr lang="en-US" dirty="0" smtClean="0"/>
            </a:br>
            <a:r>
              <a:rPr lang="en-US" dirty="0" smtClean="0"/>
              <a:t>BST Has Two Children?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198120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19 is the leftmost node to the right of 12. It is also the smallest number that is larger than 12 in the tree (this is why it is leftmost).</a:t>
            </a:r>
            <a:endParaRPr lang="en-US" dirty="0"/>
          </a:p>
        </p:txBody>
      </p:sp>
      <p:pic>
        <p:nvPicPr>
          <p:cNvPr id="6146" name="Picture 2" descr="two children case, pic.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95600"/>
            <a:ext cx="5238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076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Removed Node in </a:t>
            </a:r>
            <a:br>
              <a:rPr lang="en-US" dirty="0" smtClean="0"/>
            </a:br>
            <a:r>
              <a:rPr lang="en-US" dirty="0" smtClean="0"/>
              <a:t>BST Has Two Children?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1905000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Rather than thinking of it as removing and rearranging nodes, think of it as copying and deleting the old node.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Copy 19’s data into 12’s spot.</a:t>
            </a:r>
            <a:endParaRPr lang="en-US" dirty="0"/>
          </a:p>
        </p:txBody>
      </p:sp>
      <p:pic>
        <p:nvPicPr>
          <p:cNvPr id="7170" name="Picture 2" descr="two children case, pic.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467100"/>
            <a:ext cx="5238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703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If Removed Node in </a:t>
            </a:r>
            <a:br>
              <a:rPr lang="en-US" dirty="0" smtClean="0"/>
            </a:br>
            <a:r>
              <a:rPr lang="en-US" dirty="0" smtClean="0"/>
              <a:t>BST Has Two Children?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22098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Lastly, remove that 19 that we copied.</a:t>
            </a:r>
            <a:endParaRPr lang="en-US" dirty="0"/>
          </a:p>
        </p:txBody>
      </p:sp>
      <p:pic>
        <p:nvPicPr>
          <p:cNvPr id="8194" name="Picture 2" descr="two children case, pic.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767608"/>
            <a:ext cx="5238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330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366</TotalTime>
  <Words>166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Node Removal From BST</vt:lpstr>
      <vt:lpstr>Removing -4 From This Tree</vt:lpstr>
      <vt:lpstr>Removing 18 From This BST</vt:lpstr>
      <vt:lpstr>Removing 18 From This BST</vt:lpstr>
      <vt:lpstr>Removing 18 From This BST</vt:lpstr>
      <vt:lpstr>What If Removed Node in  BST Has Two Children?</vt:lpstr>
      <vt:lpstr>What If Removed Node in  BST Has Two Children?</vt:lpstr>
      <vt:lpstr>What If Removed Node in  BST Has Two Children?</vt:lpstr>
      <vt:lpstr>What If Removed Node in  BST Has Two Children?</vt:lpstr>
      <vt:lpstr>How This Looks In Java</vt:lpstr>
      <vt:lpstr>Interactive Visualization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Node Removal from BST</dc:title>
  <dc:creator>Christina</dc:creator>
  <cp:lastModifiedBy>Christina</cp:lastModifiedBy>
  <cp:revision>9</cp:revision>
  <dcterms:created xsi:type="dcterms:W3CDTF">2015-12-03T17:44:46Z</dcterms:created>
  <dcterms:modified xsi:type="dcterms:W3CDTF">2015-12-03T23:50:59Z</dcterms:modified>
</cp:coreProperties>
</file>