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0C8A-3339-44A2-94D2-1E8437EE2F1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2F3B-BF90-48F1-B05B-19A1E45E8EB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0C8A-3339-44A2-94D2-1E8437EE2F1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2F3B-BF90-48F1-B05B-19A1E45E8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0C8A-3339-44A2-94D2-1E8437EE2F1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2F3B-BF90-48F1-B05B-19A1E45E8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0C8A-3339-44A2-94D2-1E8437EE2F1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2F3B-BF90-48F1-B05B-19A1E45E8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0C8A-3339-44A2-94D2-1E8437EE2F1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2F3B-BF90-48F1-B05B-19A1E45E8EB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0C8A-3339-44A2-94D2-1E8437EE2F1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2F3B-BF90-48F1-B05B-19A1E45E8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0C8A-3339-44A2-94D2-1E8437EE2F1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2F3B-BF90-48F1-B05B-19A1E45E8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0C8A-3339-44A2-94D2-1E8437EE2F1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2F3B-BF90-48F1-B05B-19A1E45E8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0C8A-3339-44A2-94D2-1E8437EE2F1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2F3B-BF90-48F1-B05B-19A1E45E8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0C8A-3339-44A2-94D2-1E8437EE2F1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2F3B-BF90-48F1-B05B-19A1E45E8E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0C8A-3339-44A2-94D2-1E8437EE2F1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AD12F3B-BF90-48F1-B05B-19A1E45E8EB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7C0C8A-3339-44A2-94D2-1E8437EE2F1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D12F3B-BF90-48F1-B05B-19A1E45E8EB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Access Modifiers and Encapsulation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688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Banking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3200400" cy="438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850" dirty="0"/>
              <a:t>class </a:t>
            </a:r>
            <a:r>
              <a:rPr lang="en-US" sz="850" dirty="0" err="1"/>
              <a:t>BankingService</a:t>
            </a:r>
            <a:r>
              <a:rPr lang="en-US" sz="850" dirty="0"/>
              <a:t> {</a:t>
            </a:r>
          </a:p>
          <a:p>
            <a:pPr marL="0" indent="0">
              <a:buNone/>
            </a:pPr>
            <a:r>
              <a:rPr lang="en-US" sz="850" dirty="0"/>
              <a:t>  </a:t>
            </a:r>
            <a:r>
              <a:rPr lang="en-US" sz="850" dirty="0" err="1"/>
              <a:t>LinkedList</a:t>
            </a:r>
            <a:r>
              <a:rPr lang="en-US" sz="850" dirty="0"/>
              <a:t>&lt;Account&gt; accounts;   </a:t>
            </a:r>
          </a:p>
          <a:p>
            <a:pPr marL="0" indent="0">
              <a:buNone/>
            </a:pPr>
            <a:r>
              <a:rPr lang="en-US" sz="850" dirty="0"/>
              <a:t>  </a:t>
            </a:r>
            <a:r>
              <a:rPr lang="en-US" sz="850" dirty="0" err="1"/>
              <a:t>LinkedList</a:t>
            </a:r>
            <a:r>
              <a:rPr lang="en-US" sz="850" dirty="0"/>
              <a:t>&lt;Customer&gt; customers; </a:t>
            </a:r>
          </a:p>
          <a:p>
            <a:pPr marL="0" indent="0">
              <a:buNone/>
            </a:pPr>
            <a:r>
              <a:rPr lang="en-US" sz="850" dirty="0"/>
              <a:t>  </a:t>
            </a:r>
          </a:p>
          <a:p>
            <a:pPr marL="0" indent="0">
              <a:buNone/>
            </a:pPr>
            <a:r>
              <a:rPr lang="en-US" sz="850" dirty="0"/>
              <a:t>  double </a:t>
            </a:r>
            <a:r>
              <a:rPr lang="en-US" sz="850" dirty="0" err="1"/>
              <a:t>getBalance</a:t>
            </a:r>
            <a:r>
              <a:rPr lang="en-US" sz="850" dirty="0"/>
              <a:t>(</a:t>
            </a:r>
            <a:r>
              <a:rPr lang="en-US" sz="850" dirty="0" err="1"/>
              <a:t>int</a:t>
            </a:r>
            <a:r>
              <a:rPr lang="en-US" sz="850" dirty="0"/>
              <a:t> </a:t>
            </a:r>
            <a:r>
              <a:rPr lang="en-US" sz="850" dirty="0" err="1"/>
              <a:t>forAcctNum</a:t>
            </a:r>
            <a:r>
              <a:rPr lang="en-US" sz="850" dirty="0"/>
              <a:t>) {  </a:t>
            </a:r>
          </a:p>
          <a:p>
            <a:pPr marL="0" indent="0">
              <a:buNone/>
            </a:pPr>
            <a:r>
              <a:rPr lang="en-US" sz="850" dirty="0"/>
              <a:t>    for (Account </a:t>
            </a:r>
            <a:r>
              <a:rPr lang="en-US" sz="850" dirty="0" err="1"/>
              <a:t>acct:accounts</a:t>
            </a:r>
            <a:r>
              <a:rPr lang="en-US" sz="850" dirty="0"/>
              <a:t>) {</a:t>
            </a:r>
          </a:p>
          <a:p>
            <a:pPr marL="0" indent="0">
              <a:buNone/>
            </a:pPr>
            <a:r>
              <a:rPr lang="en-US" sz="850" dirty="0"/>
              <a:t>      if (</a:t>
            </a:r>
            <a:r>
              <a:rPr lang="en-US" sz="850" dirty="0" err="1"/>
              <a:t>acct.number</a:t>
            </a:r>
            <a:r>
              <a:rPr lang="en-US" sz="850" dirty="0"/>
              <a:t> == </a:t>
            </a:r>
            <a:r>
              <a:rPr lang="en-US" sz="850" dirty="0" err="1"/>
              <a:t>forAcctNum</a:t>
            </a:r>
            <a:r>
              <a:rPr lang="en-US" sz="850" dirty="0"/>
              <a:t>)</a:t>
            </a:r>
          </a:p>
          <a:p>
            <a:pPr marL="0" indent="0">
              <a:buNone/>
            </a:pPr>
            <a:r>
              <a:rPr lang="en-US" sz="850" dirty="0"/>
              <a:t>        return </a:t>
            </a:r>
            <a:r>
              <a:rPr lang="en-US" sz="850" dirty="0" err="1"/>
              <a:t>acct.balance</a:t>
            </a:r>
            <a:r>
              <a:rPr lang="en-US" sz="850" dirty="0"/>
              <a:t>;</a:t>
            </a:r>
          </a:p>
          <a:p>
            <a:pPr marL="0" indent="0">
              <a:buNone/>
            </a:pPr>
            <a:r>
              <a:rPr lang="en-US" sz="850" dirty="0"/>
              <a:t>    }</a:t>
            </a:r>
          </a:p>
          <a:p>
            <a:pPr marL="0" indent="0">
              <a:buNone/>
            </a:pPr>
            <a:r>
              <a:rPr lang="en-US" sz="850" dirty="0"/>
              <a:t>    return 0;  </a:t>
            </a:r>
          </a:p>
          <a:p>
            <a:pPr marL="0" indent="0">
              <a:buNone/>
            </a:pPr>
            <a:r>
              <a:rPr lang="en-US" sz="850" dirty="0"/>
              <a:t>  </a:t>
            </a:r>
            <a:r>
              <a:rPr lang="en-US" sz="850" dirty="0" smtClean="0"/>
              <a:t>}</a:t>
            </a:r>
            <a:endParaRPr lang="en-US" sz="850" dirty="0"/>
          </a:p>
          <a:p>
            <a:pPr marL="0" indent="0">
              <a:buNone/>
            </a:pPr>
            <a:r>
              <a:rPr lang="en-US" sz="850" dirty="0"/>
              <a:t>  double withdraw(</a:t>
            </a:r>
            <a:r>
              <a:rPr lang="en-US" sz="850" dirty="0" err="1"/>
              <a:t>int</a:t>
            </a:r>
            <a:r>
              <a:rPr lang="en-US" sz="850" dirty="0"/>
              <a:t> </a:t>
            </a:r>
            <a:r>
              <a:rPr lang="en-US" sz="850" dirty="0" err="1"/>
              <a:t>forAcctNum</a:t>
            </a:r>
            <a:r>
              <a:rPr lang="en-US" sz="850" dirty="0"/>
              <a:t>, double </a:t>
            </a:r>
            <a:r>
              <a:rPr lang="en-US" sz="850" dirty="0" err="1"/>
              <a:t>amt</a:t>
            </a:r>
            <a:r>
              <a:rPr lang="en-US" sz="850" dirty="0"/>
              <a:t>) {  </a:t>
            </a:r>
          </a:p>
          <a:p>
            <a:pPr marL="0" indent="0">
              <a:buNone/>
            </a:pPr>
            <a:r>
              <a:rPr lang="en-US" sz="850" dirty="0"/>
              <a:t>    for (Account </a:t>
            </a:r>
            <a:r>
              <a:rPr lang="en-US" sz="850" dirty="0" err="1"/>
              <a:t>acct:accounts</a:t>
            </a:r>
            <a:r>
              <a:rPr lang="en-US" sz="850" dirty="0"/>
              <a:t>) {                </a:t>
            </a:r>
          </a:p>
          <a:p>
            <a:pPr marL="0" indent="0">
              <a:buNone/>
            </a:pPr>
            <a:r>
              <a:rPr lang="en-US" sz="850" dirty="0"/>
              <a:t>      if (</a:t>
            </a:r>
            <a:r>
              <a:rPr lang="en-US" sz="850" dirty="0" err="1"/>
              <a:t>acct.number</a:t>
            </a:r>
            <a:r>
              <a:rPr lang="en-US" sz="850" dirty="0"/>
              <a:t> == </a:t>
            </a:r>
            <a:r>
              <a:rPr lang="en-US" sz="850" dirty="0" err="1"/>
              <a:t>forAcctNum</a:t>
            </a:r>
            <a:r>
              <a:rPr lang="en-US" sz="850" dirty="0"/>
              <a:t>) {</a:t>
            </a:r>
          </a:p>
          <a:p>
            <a:pPr marL="0" indent="0">
              <a:buNone/>
            </a:pPr>
            <a:r>
              <a:rPr lang="en-US" sz="850" dirty="0"/>
              <a:t>        </a:t>
            </a:r>
            <a:r>
              <a:rPr lang="en-US" sz="850" dirty="0" err="1"/>
              <a:t>acct.balance</a:t>
            </a:r>
            <a:r>
              <a:rPr lang="en-US" sz="850" dirty="0"/>
              <a:t> = </a:t>
            </a:r>
            <a:r>
              <a:rPr lang="en-US" sz="850" dirty="0" err="1"/>
              <a:t>acct.balance</a:t>
            </a:r>
            <a:r>
              <a:rPr lang="en-US" sz="850" dirty="0"/>
              <a:t> - </a:t>
            </a:r>
            <a:r>
              <a:rPr lang="en-US" sz="850" dirty="0" err="1"/>
              <a:t>amt</a:t>
            </a:r>
            <a:r>
              <a:rPr lang="en-US" sz="850" dirty="0"/>
              <a:t>;</a:t>
            </a:r>
          </a:p>
          <a:p>
            <a:pPr marL="0" indent="0">
              <a:buNone/>
            </a:pPr>
            <a:r>
              <a:rPr lang="en-US" sz="850" dirty="0"/>
              <a:t>        return </a:t>
            </a:r>
            <a:r>
              <a:rPr lang="en-US" sz="850" dirty="0" err="1"/>
              <a:t>amt</a:t>
            </a:r>
            <a:r>
              <a:rPr lang="en-US" sz="850" dirty="0"/>
              <a:t>;</a:t>
            </a:r>
          </a:p>
          <a:p>
            <a:pPr marL="0" indent="0">
              <a:buNone/>
            </a:pPr>
            <a:r>
              <a:rPr lang="en-US" sz="850" dirty="0"/>
              <a:t>      }</a:t>
            </a:r>
          </a:p>
          <a:p>
            <a:pPr marL="0" indent="0">
              <a:buNone/>
            </a:pPr>
            <a:r>
              <a:rPr lang="en-US" sz="850" dirty="0"/>
              <a:t>    }</a:t>
            </a:r>
          </a:p>
          <a:p>
            <a:pPr marL="0" indent="0">
              <a:buNone/>
            </a:pPr>
            <a:r>
              <a:rPr lang="en-US" sz="850" dirty="0"/>
              <a:t>    return 0;  </a:t>
            </a:r>
          </a:p>
          <a:p>
            <a:pPr marL="0" indent="0">
              <a:buNone/>
            </a:pPr>
            <a:r>
              <a:rPr lang="en-US" sz="850" dirty="0"/>
              <a:t>  </a:t>
            </a:r>
            <a:r>
              <a:rPr lang="en-US" sz="850" dirty="0" smtClean="0"/>
              <a:t>}</a:t>
            </a:r>
            <a:endParaRPr lang="en-US" sz="850" dirty="0"/>
          </a:p>
          <a:p>
            <a:pPr marL="0" indent="0">
              <a:buNone/>
            </a:pPr>
            <a:r>
              <a:rPr lang="en-US" sz="850" dirty="0"/>
              <a:t>  String login(String </a:t>
            </a:r>
            <a:r>
              <a:rPr lang="en-US" sz="850" dirty="0" err="1"/>
              <a:t>custname</a:t>
            </a:r>
            <a:r>
              <a:rPr lang="en-US" sz="850" dirty="0"/>
              <a:t>, </a:t>
            </a:r>
            <a:r>
              <a:rPr lang="en-US" sz="850" dirty="0" err="1"/>
              <a:t>int</a:t>
            </a:r>
            <a:r>
              <a:rPr lang="en-US" sz="850" dirty="0"/>
              <a:t> </a:t>
            </a:r>
            <a:r>
              <a:rPr lang="en-US" sz="850" dirty="0" err="1"/>
              <a:t>withPwd</a:t>
            </a:r>
            <a:r>
              <a:rPr lang="en-US" sz="850" dirty="0"/>
              <a:t>) {</a:t>
            </a:r>
          </a:p>
          <a:p>
            <a:pPr marL="0" indent="0">
              <a:buNone/>
            </a:pPr>
            <a:r>
              <a:rPr lang="en-US" sz="850" dirty="0"/>
              <a:t>    for (Customer </a:t>
            </a:r>
            <a:r>
              <a:rPr lang="en-US" sz="850" dirty="0" err="1"/>
              <a:t>cust:customers</a:t>
            </a:r>
            <a:r>
              <a:rPr lang="en-US" sz="850" dirty="0"/>
              <a:t>) {    </a:t>
            </a:r>
          </a:p>
          <a:p>
            <a:pPr marL="0" indent="0">
              <a:buNone/>
            </a:pPr>
            <a:r>
              <a:rPr lang="en-US" sz="850" dirty="0"/>
              <a:t>	if (</a:t>
            </a:r>
            <a:r>
              <a:rPr lang="en-US" sz="850" dirty="0" err="1"/>
              <a:t>cust.name.equals</a:t>
            </a:r>
            <a:r>
              <a:rPr lang="en-US" sz="850" dirty="0"/>
              <a:t>(</a:t>
            </a:r>
            <a:r>
              <a:rPr lang="en-US" sz="850" dirty="0" err="1"/>
              <a:t>custname</a:t>
            </a:r>
            <a:r>
              <a:rPr lang="en-US" sz="850" dirty="0"/>
              <a:t>)) {     </a:t>
            </a:r>
          </a:p>
          <a:p>
            <a:pPr marL="0" indent="0">
              <a:buNone/>
            </a:pPr>
            <a:r>
              <a:rPr lang="en-US" sz="850" dirty="0"/>
              <a:t>        if (</a:t>
            </a:r>
            <a:r>
              <a:rPr lang="en-US" sz="850" dirty="0" err="1"/>
              <a:t>cust.password</a:t>
            </a:r>
            <a:r>
              <a:rPr lang="en-US" sz="850" dirty="0"/>
              <a:t> == </a:t>
            </a:r>
            <a:r>
              <a:rPr lang="en-US" sz="850" dirty="0" err="1"/>
              <a:t>withPwd</a:t>
            </a:r>
            <a:r>
              <a:rPr lang="en-US" sz="850" dirty="0"/>
              <a:t>)  </a:t>
            </a:r>
          </a:p>
          <a:p>
            <a:pPr marL="0" indent="0">
              <a:buNone/>
            </a:pPr>
            <a:r>
              <a:rPr lang="en-US" sz="850" dirty="0"/>
              <a:t>          return "Welcome";</a:t>
            </a:r>
          </a:p>
          <a:p>
            <a:pPr marL="0" indent="0">
              <a:buNone/>
            </a:pPr>
            <a:r>
              <a:rPr lang="en-US" sz="850" dirty="0"/>
              <a:t>        else </a:t>
            </a:r>
          </a:p>
          <a:p>
            <a:pPr marL="0" indent="0">
              <a:buNone/>
            </a:pPr>
            <a:r>
              <a:rPr lang="en-US" sz="850" dirty="0"/>
              <a:t>          return "Try Again";</a:t>
            </a:r>
          </a:p>
          <a:p>
            <a:pPr marL="0" indent="0">
              <a:buNone/>
            </a:pPr>
            <a:r>
              <a:rPr lang="en-US" sz="850" dirty="0"/>
              <a:t>      }}</a:t>
            </a:r>
          </a:p>
          <a:p>
            <a:pPr marL="0" indent="0">
              <a:buNone/>
            </a:pPr>
            <a:r>
              <a:rPr lang="en-US" sz="850" dirty="0"/>
              <a:t>    return "Oops -- don't know this customer";  </a:t>
            </a:r>
          </a:p>
          <a:p>
            <a:pPr marL="0" indent="0">
              <a:buNone/>
            </a:pPr>
            <a:r>
              <a:rPr lang="en-US" sz="850" dirty="0"/>
              <a:t>  </a:t>
            </a:r>
            <a:r>
              <a:rPr lang="en-US" sz="850" dirty="0" smtClean="0"/>
              <a:t>}</a:t>
            </a:r>
            <a:endParaRPr lang="en-US" sz="850" dirty="0"/>
          </a:p>
          <a:p>
            <a:pPr marL="0" indent="0">
              <a:buNone/>
            </a:pPr>
            <a:r>
              <a:rPr lang="en-US" sz="850" dirty="0"/>
              <a:t>}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581400" y="1935480"/>
            <a:ext cx="3200400" cy="43891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850" dirty="0"/>
              <a:t>class Customer {</a:t>
            </a:r>
          </a:p>
          <a:p>
            <a:pPr marL="0" indent="0">
              <a:buNone/>
            </a:pPr>
            <a:r>
              <a:rPr lang="en-US" sz="850" dirty="0"/>
              <a:t>  String name;   </a:t>
            </a:r>
          </a:p>
          <a:p>
            <a:pPr marL="0" indent="0">
              <a:buNone/>
            </a:pPr>
            <a:r>
              <a:rPr lang="en-US" sz="850" dirty="0"/>
              <a:t>  </a:t>
            </a:r>
            <a:r>
              <a:rPr lang="en-US" sz="850" dirty="0" err="1"/>
              <a:t>int</a:t>
            </a:r>
            <a:r>
              <a:rPr lang="en-US" sz="850" dirty="0"/>
              <a:t> password;  </a:t>
            </a:r>
          </a:p>
          <a:p>
            <a:pPr marL="0" indent="0">
              <a:buNone/>
            </a:pPr>
            <a:r>
              <a:rPr lang="en-US" sz="850" dirty="0"/>
              <a:t>  </a:t>
            </a:r>
            <a:r>
              <a:rPr lang="en-US" sz="850" dirty="0" err="1"/>
              <a:t>LinkedList</a:t>
            </a:r>
            <a:r>
              <a:rPr lang="en-US" sz="850" dirty="0"/>
              <a:t>&lt;Account&gt; accounts; </a:t>
            </a:r>
          </a:p>
          <a:p>
            <a:pPr marL="0" indent="0">
              <a:buNone/>
            </a:pPr>
            <a:r>
              <a:rPr lang="en-US" sz="850" dirty="0"/>
              <a:t>}</a:t>
            </a:r>
          </a:p>
          <a:p>
            <a:pPr marL="0" indent="0">
              <a:buNone/>
            </a:pPr>
            <a:endParaRPr lang="en-US" sz="850" dirty="0"/>
          </a:p>
          <a:p>
            <a:pPr marL="0" indent="0">
              <a:buNone/>
            </a:pPr>
            <a:r>
              <a:rPr lang="en-US" sz="850" dirty="0"/>
              <a:t>class Account {</a:t>
            </a:r>
          </a:p>
          <a:p>
            <a:pPr marL="0" indent="0">
              <a:buNone/>
            </a:pPr>
            <a:r>
              <a:rPr lang="en-US" sz="850" dirty="0"/>
              <a:t>  </a:t>
            </a:r>
            <a:r>
              <a:rPr lang="en-US" sz="850" dirty="0" err="1"/>
              <a:t>int</a:t>
            </a:r>
            <a:r>
              <a:rPr lang="en-US" sz="850" dirty="0"/>
              <a:t> number;      </a:t>
            </a:r>
          </a:p>
          <a:p>
            <a:pPr marL="0" indent="0">
              <a:buNone/>
            </a:pPr>
            <a:r>
              <a:rPr lang="en-US" sz="850" dirty="0"/>
              <a:t>  Customer owner;  </a:t>
            </a:r>
          </a:p>
          <a:p>
            <a:pPr marL="0" indent="0">
              <a:buNone/>
            </a:pPr>
            <a:r>
              <a:rPr lang="en-US" sz="850" dirty="0"/>
              <a:t>  double balance;  </a:t>
            </a:r>
          </a:p>
          <a:p>
            <a:pPr marL="0" indent="0">
              <a:buNone/>
            </a:pPr>
            <a:r>
              <a:rPr lang="en-US" sz="85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10957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Problems With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“if </a:t>
            </a:r>
            <a:r>
              <a:rPr lang="en-US" dirty="0"/>
              <a:t>(</a:t>
            </a:r>
            <a:r>
              <a:rPr lang="en-US" dirty="0" err="1"/>
              <a:t>cust.password</a:t>
            </a:r>
            <a:r>
              <a:rPr lang="en-US" dirty="0"/>
              <a:t> == </a:t>
            </a:r>
            <a:r>
              <a:rPr lang="en-US" dirty="0" err="1"/>
              <a:t>withPwd</a:t>
            </a:r>
            <a:r>
              <a:rPr lang="en-US" dirty="0" smtClean="0"/>
              <a:t>)”</a:t>
            </a:r>
          </a:p>
          <a:p>
            <a:pPr lvl="1"/>
            <a:r>
              <a:rPr lang="en-US" dirty="0" smtClean="0"/>
              <a:t>Should not be allowed</a:t>
            </a:r>
          </a:p>
          <a:p>
            <a:r>
              <a:rPr lang="en-US" dirty="0" err="1" smtClean="0"/>
              <a:t>BankingService</a:t>
            </a:r>
            <a:r>
              <a:rPr lang="en-US" dirty="0" smtClean="0"/>
              <a:t> shouldn’t be doing math regarding withdrawals, put that in Account class</a:t>
            </a:r>
          </a:p>
          <a:p>
            <a:r>
              <a:rPr lang="en-US" dirty="0" smtClean="0"/>
              <a:t>Relies on a </a:t>
            </a:r>
            <a:r>
              <a:rPr lang="en-US" dirty="0" err="1" smtClean="0"/>
              <a:t>linkedlist</a:t>
            </a:r>
            <a:r>
              <a:rPr lang="en-US" dirty="0" smtClean="0"/>
              <a:t> of customers and </a:t>
            </a:r>
            <a:r>
              <a:rPr lang="en-US" dirty="0" err="1" smtClean="0"/>
              <a:t>linkedlist</a:t>
            </a:r>
            <a:r>
              <a:rPr lang="en-US" dirty="0" smtClean="0"/>
              <a:t> of accounts, which </a:t>
            </a:r>
            <a:r>
              <a:rPr lang="en-US" dirty="0"/>
              <a:t>spills into </a:t>
            </a:r>
            <a:r>
              <a:rPr lang="en-US" dirty="0" err="1"/>
              <a:t>getBalance</a:t>
            </a:r>
            <a:r>
              <a:rPr lang="en-US" dirty="0"/>
              <a:t>, withdraw, and </a:t>
            </a:r>
            <a:r>
              <a:rPr lang="en-US" dirty="0" smtClean="0"/>
              <a:t>login methods</a:t>
            </a:r>
          </a:p>
          <a:p>
            <a:r>
              <a:rPr lang="en-US" dirty="0"/>
              <a:t>“return </a:t>
            </a:r>
            <a:r>
              <a:rPr lang="en-US" dirty="0" smtClean="0"/>
              <a:t>0;”</a:t>
            </a:r>
          </a:p>
          <a:p>
            <a:pPr lvl="1"/>
            <a:r>
              <a:rPr lang="en-US" dirty="0" smtClean="0"/>
              <a:t>Is this an error or the actual balance? It could be either. These should be separated.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441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Problems With Code: Encapsulation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657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“if </a:t>
            </a:r>
            <a:r>
              <a:rPr lang="en-US" dirty="0"/>
              <a:t>(</a:t>
            </a:r>
            <a:r>
              <a:rPr lang="en-US" dirty="0" err="1"/>
              <a:t>cust.password</a:t>
            </a:r>
            <a:r>
              <a:rPr lang="en-US" dirty="0"/>
              <a:t> == </a:t>
            </a:r>
            <a:r>
              <a:rPr lang="en-US" dirty="0" err="1"/>
              <a:t>withPwd</a:t>
            </a:r>
            <a:r>
              <a:rPr lang="en-US" dirty="0" smtClean="0"/>
              <a:t>)”</a:t>
            </a:r>
          </a:p>
          <a:p>
            <a:pPr lvl="1"/>
            <a:r>
              <a:rPr lang="en-US" dirty="0" smtClean="0"/>
              <a:t>Should not be allowed</a:t>
            </a:r>
          </a:p>
          <a:p>
            <a:r>
              <a:rPr lang="en-US" dirty="0" err="1" smtClean="0"/>
              <a:t>BankingService</a:t>
            </a:r>
            <a:r>
              <a:rPr lang="en-US" dirty="0" smtClean="0"/>
              <a:t> shouldn’t be doing math regarding withdrawals, put that in Account class</a:t>
            </a:r>
          </a:p>
          <a:p>
            <a:r>
              <a:rPr lang="en-US" dirty="0" smtClean="0"/>
              <a:t>Relies on a </a:t>
            </a:r>
            <a:r>
              <a:rPr lang="en-US" dirty="0" err="1" smtClean="0"/>
              <a:t>linkedlist</a:t>
            </a:r>
            <a:r>
              <a:rPr lang="en-US" dirty="0" smtClean="0"/>
              <a:t> of customers and </a:t>
            </a:r>
            <a:r>
              <a:rPr lang="en-US" dirty="0" err="1" smtClean="0"/>
              <a:t>linkedlist</a:t>
            </a:r>
            <a:r>
              <a:rPr lang="en-US" dirty="0" smtClean="0"/>
              <a:t> of accounts, which </a:t>
            </a:r>
            <a:r>
              <a:rPr lang="en-US" dirty="0"/>
              <a:t>spills into </a:t>
            </a:r>
            <a:r>
              <a:rPr lang="en-US" dirty="0" err="1"/>
              <a:t>getBalance</a:t>
            </a:r>
            <a:r>
              <a:rPr lang="en-US" dirty="0"/>
              <a:t>, withdraw, and </a:t>
            </a:r>
            <a:r>
              <a:rPr lang="en-US" dirty="0" smtClean="0"/>
              <a:t>login methods</a:t>
            </a:r>
          </a:p>
          <a:p>
            <a:r>
              <a:rPr lang="en-US" dirty="0"/>
              <a:t>“return </a:t>
            </a:r>
            <a:r>
              <a:rPr lang="en-US" dirty="0" smtClean="0"/>
              <a:t>0;”</a:t>
            </a:r>
          </a:p>
          <a:p>
            <a:pPr lvl="1"/>
            <a:r>
              <a:rPr lang="en-US" dirty="0" smtClean="0"/>
              <a:t>Is this an error or the actual balance? It could be either. These should be separated.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317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Problems With Code: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return </a:t>
            </a:r>
            <a:r>
              <a:rPr lang="en-US" dirty="0" smtClean="0"/>
              <a:t>0;”</a:t>
            </a:r>
          </a:p>
          <a:p>
            <a:pPr lvl="1"/>
            <a:r>
              <a:rPr lang="en-US" dirty="0" smtClean="0"/>
              <a:t>Is this an error or the actual balance? It could be either. These should be separated.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247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r>
              <a:rPr lang="en-US" dirty="0" err="1" smtClean="0"/>
              <a:t>getBalance</a:t>
            </a:r>
            <a:r>
              <a:rPr lang="en-US" dirty="0" smtClean="0"/>
              <a:t>() returns balance field</a:t>
            </a:r>
          </a:p>
          <a:p>
            <a:r>
              <a:rPr lang="en-US" dirty="0" smtClean="0"/>
              <a:t>Not directly accessing the field in another class</a:t>
            </a:r>
          </a:p>
        </p:txBody>
      </p:sp>
    </p:spTree>
    <p:extLst>
      <p:ext uri="{BB962C8B-B14F-4D97-AF65-F5344CB8AC3E}">
        <p14:creationId xmlns:p14="http://schemas.microsoft.com/office/powerpoint/2010/main" val="2547283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 Modifiers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Private</a:t>
            </a:r>
            <a:r>
              <a:rPr lang="en-US" dirty="0" smtClean="0"/>
              <a:t>: item </a:t>
            </a:r>
            <a:r>
              <a:rPr lang="en-US" dirty="0"/>
              <a:t>is only accessible by name inside the class. </a:t>
            </a:r>
            <a:r>
              <a:rPr lang="en-US" dirty="0" smtClean="0"/>
              <a:t>To access field outside classes, need getter</a:t>
            </a:r>
            <a:endParaRPr lang="en-US" dirty="0"/>
          </a:p>
          <a:p>
            <a:r>
              <a:rPr lang="en-US" b="1" dirty="0" smtClean="0"/>
              <a:t>Public:</a:t>
            </a:r>
            <a:r>
              <a:rPr lang="en-US" dirty="0"/>
              <a:t> </a:t>
            </a:r>
            <a:r>
              <a:rPr lang="en-US" dirty="0" smtClean="0"/>
              <a:t>every </a:t>
            </a:r>
            <a:r>
              <a:rPr lang="en-US" dirty="0"/>
              <a:t>other class or object can access </a:t>
            </a:r>
            <a:r>
              <a:rPr lang="en-US" dirty="0" smtClean="0"/>
              <a:t>item</a:t>
            </a:r>
            <a:endParaRPr lang="en-US" dirty="0"/>
          </a:p>
          <a:p>
            <a:r>
              <a:rPr lang="en-US" b="1" dirty="0" smtClean="0"/>
              <a:t>Protected:</a:t>
            </a:r>
            <a:r>
              <a:rPr lang="en-US" dirty="0" smtClean="0"/>
              <a:t> </a:t>
            </a:r>
            <a:r>
              <a:rPr lang="en-US" dirty="0"/>
              <a:t>objects in </a:t>
            </a:r>
            <a:r>
              <a:rPr lang="en-US" dirty="0" smtClean="0"/>
              <a:t>current </a:t>
            </a:r>
            <a:r>
              <a:rPr lang="en-US" dirty="0"/>
              <a:t>class and all of its subclasses (and their subclasses) can access this </a:t>
            </a:r>
            <a:r>
              <a:rPr lang="en-US" dirty="0" smtClean="0"/>
              <a:t>item</a:t>
            </a:r>
          </a:p>
          <a:p>
            <a:r>
              <a:rPr lang="en-US" dirty="0" smtClean="0"/>
              <a:t>“Generally we </a:t>
            </a:r>
            <a:r>
              <a:rPr lang="en-US" dirty="0"/>
              <a:t>want to make all of the fields in all of the classes private. This is a good general rule of thumb, unless you have a good reason to do </a:t>
            </a:r>
            <a:r>
              <a:rPr lang="en-US" dirty="0" smtClean="0"/>
              <a:t>otherwise.”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50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Good Programming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Put </a:t>
            </a:r>
            <a:r>
              <a:rPr lang="en-US" dirty="0"/>
              <a:t>access modifiers on every field and method (including constructors) in a class.</a:t>
            </a:r>
          </a:p>
          <a:p>
            <a:r>
              <a:rPr lang="en-US" dirty="0" smtClean="0"/>
              <a:t>Any </a:t>
            </a:r>
            <a:r>
              <a:rPr lang="en-US" dirty="0"/>
              <a:t>method that is visible through an interface must be public.</a:t>
            </a:r>
          </a:p>
          <a:p>
            <a:r>
              <a:rPr lang="en-US" dirty="0"/>
              <a:t>Any method that another class must use should be public.</a:t>
            </a:r>
          </a:p>
          <a:p>
            <a:r>
              <a:rPr lang="en-US" dirty="0" smtClean="0"/>
              <a:t>Make </a:t>
            </a:r>
            <a:r>
              <a:rPr lang="en-US" dirty="0"/>
              <a:t>constructors in abstract classes protected, so subclasses can invoke them.</a:t>
            </a:r>
          </a:p>
          <a:p>
            <a:r>
              <a:rPr lang="en-US" dirty="0"/>
              <a:t>Make constructors that can’t be used by other classes private.</a:t>
            </a:r>
          </a:p>
        </p:txBody>
      </p:sp>
    </p:spTree>
    <p:extLst>
      <p:ext uri="{BB962C8B-B14F-4D97-AF65-F5344CB8AC3E}">
        <p14:creationId xmlns:p14="http://schemas.microsoft.com/office/powerpoint/2010/main" val="19733234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</TotalTime>
  <Words>424</Words>
  <Application>Microsoft Office PowerPoint</Application>
  <PresentationFormat>On-screen Show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Access Modifiers and Encapsulation</vt:lpstr>
      <vt:lpstr>Banking Service</vt:lpstr>
      <vt:lpstr>Problems With Code</vt:lpstr>
      <vt:lpstr>Problems With Code: Encapsulation</vt:lpstr>
      <vt:lpstr>Problems With Code: Exceptions</vt:lpstr>
      <vt:lpstr>Getters</vt:lpstr>
      <vt:lpstr>Access Modifiers</vt:lpstr>
      <vt:lpstr>More Good Programming Practices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Modifiers and Encapsulation</dc:title>
  <dc:creator>Christina</dc:creator>
  <cp:lastModifiedBy>Christina</cp:lastModifiedBy>
  <cp:revision>16</cp:revision>
  <dcterms:created xsi:type="dcterms:W3CDTF">2015-12-03T21:36:45Z</dcterms:created>
  <dcterms:modified xsi:type="dcterms:W3CDTF">2015-12-03T23:51:27Z</dcterms:modified>
</cp:coreProperties>
</file>