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  <a:srgbClr val="0070C1"/>
    <a:srgbClr val="1EA8E1"/>
    <a:srgbClr val="2A2D32"/>
    <a:srgbClr val="FF1113"/>
    <a:srgbClr val="D8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843"/>
    <p:restoredTop sz="71383"/>
  </p:normalViewPr>
  <p:slideViewPr>
    <p:cSldViewPr snapToGrid="0" snapToObjects="1">
      <p:cViewPr varScale="1">
        <p:scale>
          <a:sx n="75" d="100"/>
          <a:sy n="75" d="100"/>
        </p:scale>
        <p:origin x="85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8FB99B-EE54-8644-9685-58DA94D67F00}" type="datetimeFigureOut">
              <a:rPr lang="en-US" smtClean="0"/>
              <a:t>9/22/21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7C5DD0-E585-4E49-BCFF-3926388EFF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484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B53BCC-A3CB-B242-AB26-ED0949A63C1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0036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096E26-5D72-0949-89CB-F12280C9E4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61846A1-6AB9-624B-9442-A2E60BD047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0007AD-09FA-EC4B-8F99-86194DF6C0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EB70D-34AE-5A44-B278-2A6D02665617}" type="datetime1">
              <a:rPr lang="en-US" smtClean="0"/>
              <a:t>9/22/21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C9BCD4-61FB-1546-A40F-52933BCBD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5E1919-065D-AB4D-9ACD-48375CF44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0179D-864C-4546-B2AD-AF5BF6A16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421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7972A2-B735-C342-985F-68751E5068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D00931-6238-7B42-B640-70ABAF4FCE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3B4B9F-BB98-8046-BEBF-CA70153FFE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5143A-B593-6D48-B9BF-5C7587E9DBDF}" type="datetime1">
              <a:rPr lang="en-US" smtClean="0"/>
              <a:t>9/22/21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8E1E6B-ACE2-5240-BB94-7D36FB2B57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FA378D-2516-0147-9D88-BF126FB938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0179D-864C-4546-B2AD-AF5BF6A16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123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5793AB8-5588-534A-8220-D8B518A99E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8257CC3-B549-044A-B104-301F1884BF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445B42-E729-E04F-8CB8-0AB7DBC4A2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4B9E5-7AF9-654C-A98B-B421B5C54791}" type="datetime1">
              <a:rPr lang="en-US" smtClean="0"/>
              <a:t>9/22/21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7201A6-7F31-984C-A535-9849A8631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98D61A-B2E2-B04D-8B55-8BBEFEC2B3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0179D-864C-4546-B2AD-AF5BF6A16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480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2ECF15-70C2-3841-8DF9-0195422451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9FB170-BE32-134F-87BE-E0BAF3DC04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3CDDB6-061A-7F41-A583-95A46FAE18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8131E-DB29-3645-AC2E-6C1166A9A73A}" type="datetime1">
              <a:rPr lang="en-US" smtClean="0"/>
              <a:t>9/22/21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783E12-1D56-B14C-9824-407C3796D0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DAD105-0E42-524A-A029-C0CE597512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0179D-864C-4546-B2AD-AF5BF6A16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581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C7684-3837-1B47-A078-D7BDE2AFF4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BB6BF7-5692-1E45-847F-82FF2E6121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EC5A7A-7F43-A541-A796-754BEF7097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3F52F-B792-444A-BCDD-D6BA981B4538}" type="datetime1">
              <a:rPr lang="en-US" smtClean="0"/>
              <a:t>9/22/21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D9A58C-9A78-B545-BFB0-D204CE385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B6077A-77CF-A54F-9C1A-483D144407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0179D-864C-4546-B2AD-AF5BF6A16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716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99A5B2-2C51-C043-8E61-E550B20648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83E5E8-0489-FA4B-B1F8-627ACA1BD2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09DAC9-8187-0F44-8539-E0E360EDA1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19DDD6-D9DC-B941-B77E-94B2BD6DCE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3046B-5B56-0948-8867-2008A53171F4}" type="datetime1">
              <a:rPr lang="en-US" smtClean="0"/>
              <a:t>9/22/21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047FAE-028B-DF4C-9A33-EBF947FDDC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0ACF80-E041-FC49-A351-1ABBB138C6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0179D-864C-4546-B2AD-AF5BF6A16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24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9CC0A6-06CD-FD41-B432-6EBACD7314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5D420E-E3D1-C340-B28A-704F453C0D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5FF463-D6D0-FE46-BF52-AF01900146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C05D396-DC44-B644-82AA-CC732454C8E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86EBE2D-59F5-CC41-B432-31F11F718D9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B7A74D6-7A2D-6242-9C51-CC99B646F8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14292-23F8-6B49-9A1F-45E4BFBE9391}" type="datetime1">
              <a:rPr lang="en-US" smtClean="0"/>
              <a:t>9/22/21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99AB4E3-DBF4-F845-91F1-C2DBAF1F08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35DA200-384D-D849-B11B-18A69E90C4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0179D-864C-4546-B2AD-AF5BF6A16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853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73B89A-FD24-1142-AFB0-AE23DA4924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2289B8B-5732-0440-84E4-15DDA3CAF6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BF2D8-1CA9-A247-8506-A3A38D955F96}" type="datetime1">
              <a:rPr lang="en-US" smtClean="0"/>
              <a:t>9/22/21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D28E325-A819-C249-86FB-56EE979343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522CC27-1C94-A749-A752-86B5D63756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0179D-864C-4546-B2AD-AF5BF6A16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61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60529FF-5F8C-3B42-8F77-8E208C79DA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21621-C55D-C541-8E91-70A6FC8FD817}" type="datetime1">
              <a:rPr lang="en-US" smtClean="0"/>
              <a:t>9/22/21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FC18899-B20E-1C48-A8DA-21B2C9A8EE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28F752-6131-6345-B76C-C3D72D7A3D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0179D-864C-4546-B2AD-AF5BF6A16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979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80979F-C57C-7B4C-8B60-182996A298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32467A-94F0-6740-B338-C1638C5326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B02F87-33E8-0A48-91CF-F2D59DC4E5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E5F3A3-7D38-CF49-BDF0-46935F84F2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5C63A-003D-8847-9D9C-A04A1BE6D80A}" type="datetime1">
              <a:rPr lang="en-US" smtClean="0"/>
              <a:t>9/22/21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85BBCF-DE3C-A14F-8135-9473220E6F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9D1774-CC01-F64E-A865-C64DFE3654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0179D-864C-4546-B2AD-AF5BF6A16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891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96DDF3-1511-6A44-98EA-E1FC0F5E2A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08C6F0E-3EFE-BC45-8C9D-D4AE4431F3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A5348B-7DEB-9249-8653-9A5C51BCAC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678F89-6E8A-CD4E-942D-84474E05D7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DCFA2-84F5-4343-A18F-16548AC7BF55}" type="datetime1">
              <a:rPr lang="en-US" smtClean="0"/>
              <a:t>9/22/21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32F453-5236-8840-8BF5-DF400D8CC8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08FDBD-D5CB-C240-8EFF-8CDDE43BBE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0179D-864C-4546-B2AD-AF5BF6A16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489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A317239-81BE-DF4F-9449-0EE2738F29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3D3549-8346-7840-B989-1F310748F1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DA6F27-0F5F-4740-8815-6685613ED6C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16F232-A847-7C48-ABE5-83A14AA9730C}" type="datetime1">
              <a:rPr lang="en-US" smtClean="0"/>
              <a:t>9/22/21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6955AC-5500-0D46-91A0-98E540B088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FDA06A-D42F-7740-801D-CAC6B20B05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0179D-864C-4546-B2AD-AF5BF6A16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996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C79A12-EFED-8E4C-A408-29872C8DF3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" y="-883747"/>
            <a:ext cx="12191999" cy="1767493"/>
          </a:xfrm>
        </p:spPr>
        <p:txBody>
          <a:bodyPr>
            <a:normAutofit/>
          </a:bodyPr>
          <a:lstStyle/>
          <a:p>
            <a:r>
              <a:rPr lang="en-US" sz="4400" dirty="0"/>
              <a:t>Datasets – Moving Target Selection with Delay</a:t>
            </a:r>
          </a:p>
        </p:txBody>
      </p:sp>
      <p:sp>
        <p:nvSpPr>
          <p:cNvPr id="6" name="Google Shape;107;p1">
            <a:extLst>
              <a:ext uri="{FF2B5EF4-FFF2-40B4-BE49-F238E27FC236}">
                <a16:creationId xmlns:a16="http://schemas.microsoft.com/office/drawing/2014/main" id="{D6C8B8A8-B01C-394D-B965-2D41FD1E89E2}"/>
              </a:ext>
            </a:extLst>
          </p:cNvPr>
          <p:cNvSpPr txBox="1">
            <a:spLocks/>
          </p:cNvSpPr>
          <p:nvPr/>
        </p:nvSpPr>
        <p:spPr>
          <a:xfrm>
            <a:off x="0" y="923303"/>
            <a:ext cx="12192000" cy="704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3180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ctr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ctr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indent="0">
              <a:spcBef>
                <a:spcPts val="0"/>
              </a:spcBef>
              <a:buClr>
                <a:srgbClr val="4F81BD"/>
              </a:buClr>
              <a:buSzPts val="2400"/>
              <a:defRPr/>
            </a:pPr>
            <a:r>
              <a:rPr kumimoji="0" lang="en-US" sz="2600" b="0" i="1" u="none" strike="noStrike" kern="0" cap="none" spc="0" normalizeH="0" baseline="0" noProof="0" dirty="0" err="1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Shengmei</a:t>
            </a:r>
            <a:r>
              <a:rPr kumimoji="0" lang="en-US" sz="2600" b="0" i="1" u="none" strike="noStrike" kern="0" cap="none" spc="0" normalizeH="0" baseline="0" noProof="0" dirty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 Liu</a:t>
            </a:r>
            <a:r>
              <a:rPr lang="en-US" sz="2600" i="1" kern="0" dirty="0">
                <a:solidFill>
                  <a:srgbClr val="4F81BD"/>
                </a:solidFill>
              </a:rPr>
              <a:t>, Mark Claypool, Andy Cockburn, Carl </a:t>
            </a:r>
            <a:r>
              <a:rPr lang="en-US" sz="2600" i="1" kern="0" dirty="0" err="1">
                <a:solidFill>
                  <a:srgbClr val="4F81BD"/>
                </a:solidFill>
              </a:rPr>
              <a:t>Gutwin</a:t>
            </a:r>
            <a:r>
              <a:rPr lang="en-US" sz="2600" i="1" kern="0" dirty="0">
                <a:solidFill>
                  <a:srgbClr val="4F81BD"/>
                </a:solidFill>
              </a:rPr>
              <a:t>, Ragnhild </a:t>
            </a:r>
            <a:r>
              <a:rPr lang="en-US" sz="2600" i="1" kern="0" dirty="0" err="1">
                <a:solidFill>
                  <a:srgbClr val="4F81BD"/>
                </a:solidFill>
              </a:rPr>
              <a:t>Eg</a:t>
            </a:r>
            <a:r>
              <a:rPr lang="en-US" sz="2600" i="1" kern="0" dirty="0">
                <a:solidFill>
                  <a:srgbClr val="4F81BD"/>
                </a:solidFill>
              </a:rPr>
              <a:t>, </a:t>
            </a:r>
            <a:r>
              <a:rPr lang="en-US" altLang="zh-CN" sz="2600" i="1" kern="0" dirty="0" err="1">
                <a:solidFill>
                  <a:srgbClr val="4F81BD"/>
                </a:solidFill>
              </a:rPr>
              <a:t>Kjetil</a:t>
            </a:r>
            <a:r>
              <a:rPr lang="en-US" altLang="zh-CN" sz="2600" i="1" kern="0" dirty="0">
                <a:solidFill>
                  <a:srgbClr val="4F81BD"/>
                </a:solidFill>
              </a:rPr>
              <a:t> </a:t>
            </a:r>
            <a:r>
              <a:rPr lang="en-US" altLang="zh-CN" sz="2600" i="1" kern="0" dirty="0" err="1">
                <a:solidFill>
                  <a:srgbClr val="4F81BD"/>
                </a:solidFill>
              </a:rPr>
              <a:t>Raaen</a:t>
            </a:r>
            <a:endParaRPr lang="en-US" altLang="zh-CN" sz="2600" i="1" kern="0" dirty="0">
              <a:solidFill>
                <a:srgbClr val="4F81BD"/>
              </a:solidFill>
            </a:endParaRPr>
          </a:p>
          <a:p>
            <a:pPr marL="0" indent="0">
              <a:spcBef>
                <a:spcPts val="0"/>
              </a:spcBef>
              <a:buClr>
                <a:srgbClr val="4F81BD"/>
              </a:buClr>
              <a:buSzPts val="2400"/>
              <a:defRPr/>
            </a:pPr>
            <a:endParaRPr lang="en-US" sz="2600" i="1" kern="0" dirty="0">
              <a:solidFill>
                <a:srgbClr val="4F81BD"/>
              </a:solidFill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F81BD"/>
              </a:buClr>
              <a:buSzPts val="2400"/>
              <a:buFont typeface="Arial"/>
              <a:buNone/>
              <a:tabLst/>
              <a:defRPr/>
            </a:pPr>
            <a:endParaRPr kumimoji="0" lang="en-US" altLang="zh-CN" sz="2600" b="0" i="1" u="none" strike="noStrike" kern="0" cap="none" spc="0" normalizeH="0" baseline="0" noProof="0" dirty="0">
              <a:ln>
                <a:noFill/>
              </a:ln>
              <a:solidFill>
                <a:srgbClr val="4F81BD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AA7EDC33-64F4-364A-AC81-6B804DEC20A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4284" y="1618215"/>
            <a:ext cx="2042348" cy="2027834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A3740355-4736-BD4E-BFCE-5B11EC23DA9E}"/>
              </a:ext>
            </a:extLst>
          </p:cNvPr>
          <p:cNvSpPr txBox="1"/>
          <p:nvPr/>
        </p:nvSpPr>
        <p:spPr>
          <a:xfrm>
            <a:off x="1690634" y="3145247"/>
            <a:ext cx="12244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Puck Hunt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18AB37A2-D3C5-224E-BE57-16807751C62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4284" y="4104859"/>
            <a:ext cx="2041443" cy="2027834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26B71B-4B12-E94C-A0C1-659BB16FC54A}"/>
              </a:ext>
            </a:extLst>
          </p:cNvPr>
          <p:cNvSpPr txBox="1"/>
          <p:nvPr/>
        </p:nvSpPr>
        <p:spPr>
          <a:xfrm>
            <a:off x="1595772" y="7331646"/>
            <a:ext cx="63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</a:rPr>
              <a:t>Juke!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838B2CA-27EF-8D4A-A559-04F738064ACE}"/>
              </a:ext>
            </a:extLst>
          </p:cNvPr>
          <p:cNvSpPr txBox="1"/>
          <p:nvPr/>
        </p:nvSpPr>
        <p:spPr>
          <a:xfrm>
            <a:off x="1690634" y="5704539"/>
            <a:ext cx="12244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Juke!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20E88F49-A5D7-EE4A-A998-51D05FD39859}"/>
              </a:ext>
            </a:extLst>
          </p:cNvPr>
          <p:cNvGrpSpPr>
            <a:grpSpLocks noChangeAspect="1"/>
          </p:cNvGrpSpPr>
          <p:nvPr/>
        </p:nvGrpSpPr>
        <p:grpSpPr>
          <a:xfrm>
            <a:off x="2915059" y="1584485"/>
            <a:ext cx="5596327" cy="1970719"/>
            <a:chOff x="678222" y="2549525"/>
            <a:chExt cx="10835555" cy="2854528"/>
          </a:xfrm>
        </p:grpSpPr>
        <p:pic>
          <p:nvPicPr>
            <p:cNvPr id="23" name="Picture 22" descr="Table&#10;&#10;Description automatically generated">
              <a:extLst>
                <a:ext uri="{FF2B5EF4-FFF2-40B4-BE49-F238E27FC236}">
                  <a16:creationId xmlns:a16="http://schemas.microsoft.com/office/drawing/2014/main" id="{DE01A4A2-7CA5-B042-AE60-DFB647A357B7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78222" y="2549525"/>
              <a:ext cx="10835555" cy="2854528"/>
            </a:xfrm>
            <a:prstGeom prst="rect">
              <a:avLst/>
            </a:prstGeom>
          </p:spPr>
        </p:pic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33E918B9-E40A-0B4B-B68F-41F9D14929A5}"/>
                </a:ext>
              </a:extLst>
            </p:cNvPr>
            <p:cNvSpPr/>
            <p:nvPr/>
          </p:nvSpPr>
          <p:spPr>
            <a:xfrm>
              <a:off x="1712068" y="4786009"/>
              <a:ext cx="1322962" cy="27237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5B99E92E-BA93-5040-A027-36AFA11F7960}"/>
                </a:ext>
              </a:extLst>
            </p:cNvPr>
            <p:cNvSpPr/>
            <p:nvPr/>
          </p:nvSpPr>
          <p:spPr>
            <a:xfrm>
              <a:off x="1903378" y="3646472"/>
              <a:ext cx="1322962" cy="27237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E6869980-0AE7-F14C-900F-5129505C7D3E}"/>
                </a:ext>
              </a:extLst>
            </p:cNvPr>
            <p:cNvSpPr/>
            <p:nvPr/>
          </p:nvSpPr>
          <p:spPr>
            <a:xfrm>
              <a:off x="1864468" y="4025343"/>
              <a:ext cx="1322962" cy="27237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CBB2EC2A-1A99-624F-B873-F21672C63135}"/>
                </a:ext>
              </a:extLst>
            </p:cNvPr>
            <p:cNvSpPr/>
            <p:nvPr/>
          </p:nvSpPr>
          <p:spPr>
            <a:xfrm>
              <a:off x="2172510" y="4404214"/>
              <a:ext cx="1322962" cy="27237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28" name="Content Placeholder 6" descr="Table&#10;&#10;Description automatically generated">
            <a:extLst>
              <a:ext uri="{FF2B5EF4-FFF2-40B4-BE49-F238E27FC236}">
                <a16:creationId xmlns:a16="http://schemas.microsoft.com/office/drawing/2014/main" id="{E1164978-185E-2847-8F05-A8D277E725E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896776" y="4063242"/>
            <a:ext cx="5071393" cy="1747616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FD9DC974-39E0-F845-9159-8688ABA7722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619218" y="2402642"/>
            <a:ext cx="3576887" cy="2373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1874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20" grpId="0"/>
      <p:bldP spid="2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45403</TotalTime>
  <Words>31</Words>
  <Application>Microsoft Macintosh PowerPoint</Application>
  <PresentationFormat>Widescreen</PresentationFormat>
  <Paragraphs>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Datasets – Moving Target Selection with Delay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Lower is Better? The Effects of Local Latencies on Competitive First-Person Shooter Game Players</dc:title>
  <dc:creator>Liu, Shengmei</dc:creator>
  <cp:lastModifiedBy>Liu, Shengmei</cp:lastModifiedBy>
  <cp:revision>425</cp:revision>
  <dcterms:created xsi:type="dcterms:W3CDTF">2021-03-18T05:36:02Z</dcterms:created>
  <dcterms:modified xsi:type="dcterms:W3CDTF">2021-09-22T07:51:42Z</dcterms:modified>
</cp:coreProperties>
</file>