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33" r:id="rId2"/>
    <p:sldId id="393" r:id="rId3"/>
    <p:sldId id="394" r:id="rId4"/>
    <p:sldId id="385" r:id="rId5"/>
    <p:sldId id="395" r:id="rId6"/>
    <p:sldId id="396" r:id="rId7"/>
    <p:sldId id="403" r:id="rId8"/>
    <p:sldId id="404" r:id="rId9"/>
    <p:sldId id="415" r:id="rId10"/>
    <p:sldId id="407" r:id="rId11"/>
    <p:sldId id="406" r:id="rId12"/>
    <p:sldId id="408" r:id="rId13"/>
    <p:sldId id="413" r:id="rId14"/>
    <p:sldId id="409" r:id="rId15"/>
    <p:sldId id="410" r:id="rId16"/>
    <p:sldId id="412" r:id="rId17"/>
    <p:sldId id="417" r:id="rId18"/>
    <p:sldId id="414" r:id="rId19"/>
    <p:sldId id="416" r:id="rId20"/>
    <p:sldId id="405" r:id="rId21"/>
    <p:sldId id="387" r:id="rId22"/>
    <p:sldId id="260" r:id="rId23"/>
    <p:sldId id="261" r:id="rId24"/>
    <p:sldId id="319" r:id="rId25"/>
    <p:sldId id="320" r:id="rId26"/>
    <p:sldId id="259" r:id="rId27"/>
    <p:sldId id="330" r:id="rId28"/>
    <p:sldId id="323" r:id="rId29"/>
    <p:sldId id="418" r:id="rId30"/>
    <p:sldId id="419" r:id="rId3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696"/>
    <a:srgbClr val="E65555"/>
    <a:srgbClr val="F5B07F"/>
    <a:srgbClr val="ED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159BAB-1C59-3540-A77C-A54620A6AAC1}" v="1624" dt="2025-05-30T16:14:12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6" autoAdjust="0"/>
    <p:restoredTop sz="87608"/>
  </p:normalViewPr>
  <p:slideViewPr>
    <p:cSldViewPr snapToGrid="0">
      <p:cViewPr varScale="1">
        <p:scale>
          <a:sx n="86" d="100"/>
          <a:sy n="86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aei Kachooei, Maryam" userId="8683cb13-0e62-40f4-8043-8ebe7c59723d" providerId="ADAL" clId="{59159BAB-1C59-3540-A77C-A54620A6AAC1}"/>
    <pc:docChg chg="undo custSel addSld delSld modSld">
      <pc:chgData name="Ataei Kachooei, Maryam" userId="8683cb13-0e62-40f4-8043-8ebe7c59723d" providerId="ADAL" clId="{59159BAB-1C59-3540-A77C-A54620A6AAC1}" dt="2025-05-31T13:49:52.365" v="3490" actId="20577"/>
      <pc:docMkLst>
        <pc:docMk/>
      </pc:docMkLst>
      <pc:sldChg chg="delSp modSp add del mod">
        <pc:chgData name="Ataei Kachooei, Maryam" userId="8683cb13-0e62-40f4-8043-8ebe7c59723d" providerId="ADAL" clId="{59159BAB-1C59-3540-A77C-A54620A6AAC1}" dt="2025-05-22T22:45:21.360" v="1307" actId="478"/>
        <pc:sldMkLst>
          <pc:docMk/>
          <pc:sldMk cId="619803321" sldId="259"/>
        </pc:sldMkLst>
        <pc:spChg chg="mod topLvl">
          <ac:chgData name="Ataei Kachooei, Maryam" userId="8683cb13-0e62-40f4-8043-8ebe7c59723d" providerId="ADAL" clId="{59159BAB-1C59-3540-A77C-A54620A6AAC1}" dt="2025-05-22T22:45:21.360" v="1307" actId="478"/>
          <ac:spMkLst>
            <pc:docMk/>
            <pc:sldMk cId="619803321" sldId="259"/>
            <ac:spMk id="7" creationId="{6A642A56-0CD5-E1AD-31AC-53E2E1DDD38D}"/>
          </ac:spMkLst>
        </pc:spChg>
      </pc:sldChg>
      <pc:sldChg chg="delSp modSp add del mod">
        <pc:chgData name="Ataei Kachooei, Maryam" userId="8683cb13-0e62-40f4-8043-8ebe7c59723d" providerId="ADAL" clId="{59159BAB-1C59-3540-A77C-A54620A6AAC1}" dt="2025-05-22T22:45:03.999" v="1301" actId="478"/>
        <pc:sldMkLst>
          <pc:docMk/>
          <pc:sldMk cId="706596773" sldId="260"/>
        </pc:sldMkLst>
        <pc:spChg chg="mod topLvl">
          <ac:chgData name="Ataei Kachooei, Maryam" userId="8683cb13-0e62-40f4-8043-8ebe7c59723d" providerId="ADAL" clId="{59159BAB-1C59-3540-A77C-A54620A6AAC1}" dt="2025-05-22T22:45:03.999" v="1301" actId="478"/>
          <ac:spMkLst>
            <pc:docMk/>
            <pc:sldMk cId="706596773" sldId="260"/>
            <ac:spMk id="15" creationId="{475CF93A-8C0B-9826-1180-59BF54DB17E3}"/>
          </ac:spMkLst>
        </pc:spChg>
      </pc:sldChg>
      <pc:sldChg chg="delSp modSp add del mod">
        <pc:chgData name="Ataei Kachooei, Maryam" userId="8683cb13-0e62-40f4-8043-8ebe7c59723d" providerId="ADAL" clId="{59159BAB-1C59-3540-A77C-A54620A6AAC1}" dt="2025-05-22T22:45:10.384" v="1303" actId="478"/>
        <pc:sldMkLst>
          <pc:docMk/>
          <pc:sldMk cId="546150472" sldId="261"/>
        </pc:sldMkLst>
        <pc:spChg chg="mod topLvl">
          <ac:chgData name="Ataei Kachooei, Maryam" userId="8683cb13-0e62-40f4-8043-8ebe7c59723d" providerId="ADAL" clId="{59159BAB-1C59-3540-A77C-A54620A6AAC1}" dt="2025-05-22T22:45:10.384" v="1303" actId="478"/>
          <ac:spMkLst>
            <pc:docMk/>
            <pc:sldMk cId="546150472" sldId="261"/>
            <ac:spMk id="37" creationId="{C9A19BD3-E7B4-88A4-44AF-27929F799EA7}"/>
          </ac:spMkLst>
        </pc:spChg>
      </pc:sldChg>
      <pc:sldChg chg="add">
        <pc:chgData name="Ataei Kachooei, Maryam" userId="8683cb13-0e62-40f4-8043-8ebe7c59723d" providerId="ADAL" clId="{59159BAB-1C59-3540-A77C-A54620A6AAC1}" dt="2025-05-22T13:28:48.601" v="1299"/>
        <pc:sldMkLst>
          <pc:docMk/>
          <pc:sldMk cId="895936790" sldId="319"/>
        </pc:sldMkLst>
      </pc:sldChg>
      <pc:sldChg chg="add">
        <pc:chgData name="Ataei Kachooei, Maryam" userId="8683cb13-0e62-40f4-8043-8ebe7c59723d" providerId="ADAL" clId="{59159BAB-1C59-3540-A77C-A54620A6AAC1}" dt="2025-05-22T13:28:48.601" v="1299"/>
        <pc:sldMkLst>
          <pc:docMk/>
          <pc:sldMk cId="1179398606" sldId="320"/>
        </pc:sldMkLst>
      </pc:sldChg>
      <pc:sldChg chg="delSp modSp add del mod">
        <pc:chgData name="Ataei Kachooei, Maryam" userId="8683cb13-0e62-40f4-8043-8ebe7c59723d" providerId="ADAL" clId="{59159BAB-1C59-3540-A77C-A54620A6AAC1}" dt="2025-05-22T22:45:33.786" v="1311" actId="478"/>
        <pc:sldMkLst>
          <pc:docMk/>
          <pc:sldMk cId="3436153717" sldId="323"/>
        </pc:sldMkLst>
        <pc:spChg chg="mod topLvl">
          <ac:chgData name="Ataei Kachooei, Maryam" userId="8683cb13-0e62-40f4-8043-8ebe7c59723d" providerId="ADAL" clId="{59159BAB-1C59-3540-A77C-A54620A6AAC1}" dt="2025-05-22T22:45:33.786" v="1311" actId="478"/>
          <ac:spMkLst>
            <pc:docMk/>
            <pc:sldMk cId="3436153717" sldId="323"/>
            <ac:spMk id="10" creationId="{19FCA317-55B5-A057-E9B3-FF9FA64B9870}"/>
          </ac:spMkLst>
        </pc:spChg>
      </pc:sldChg>
      <pc:sldChg chg="delSp modSp add del mod">
        <pc:chgData name="Ataei Kachooei, Maryam" userId="8683cb13-0e62-40f4-8043-8ebe7c59723d" providerId="ADAL" clId="{59159BAB-1C59-3540-A77C-A54620A6AAC1}" dt="2025-05-22T22:45:28.135" v="1309" actId="478"/>
        <pc:sldMkLst>
          <pc:docMk/>
          <pc:sldMk cId="2860872309" sldId="330"/>
        </pc:sldMkLst>
        <pc:spChg chg="mod topLvl">
          <ac:chgData name="Ataei Kachooei, Maryam" userId="8683cb13-0e62-40f4-8043-8ebe7c59723d" providerId="ADAL" clId="{59159BAB-1C59-3540-A77C-A54620A6AAC1}" dt="2025-05-22T22:45:28.135" v="1309" actId="478"/>
          <ac:spMkLst>
            <pc:docMk/>
            <pc:sldMk cId="2860872309" sldId="330"/>
            <ac:spMk id="11" creationId="{F41D7DE3-1B9F-7B62-E801-456236192750}"/>
          </ac:spMkLst>
        </pc:spChg>
      </pc:sldChg>
      <pc:sldChg chg="addSp modSp mod">
        <pc:chgData name="Ataei Kachooei, Maryam" userId="8683cb13-0e62-40f4-8043-8ebe7c59723d" providerId="ADAL" clId="{59159BAB-1C59-3540-A77C-A54620A6AAC1}" dt="2025-05-30T16:06:24.405" v="3468" actId="1076"/>
        <pc:sldMkLst>
          <pc:docMk/>
          <pc:sldMk cId="62068271" sldId="333"/>
        </pc:sldMkLst>
        <pc:spChg chg="mod">
          <ac:chgData name="Ataei Kachooei, Maryam" userId="8683cb13-0e62-40f4-8043-8ebe7c59723d" providerId="ADAL" clId="{59159BAB-1C59-3540-A77C-A54620A6AAC1}" dt="2025-05-20T21:52:54.839" v="140" actId="1036"/>
          <ac:spMkLst>
            <pc:docMk/>
            <pc:sldMk cId="62068271" sldId="333"/>
            <ac:spMk id="3" creationId="{A36C6F40-4494-827C-7886-A6EF825D6F33}"/>
          </ac:spMkLst>
        </pc:spChg>
        <pc:spChg chg="add mod">
          <ac:chgData name="Ataei Kachooei, Maryam" userId="8683cb13-0e62-40f4-8043-8ebe7c59723d" providerId="ADAL" clId="{59159BAB-1C59-3540-A77C-A54620A6AAC1}" dt="2025-05-30T13:34:35.890" v="3441" actId="404"/>
          <ac:spMkLst>
            <pc:docMk/>
            <pc:sldMk cId="62068271" sldId="333"/>
            <ac:spMk id="6" creationId="{0DD7E578-B4F7-98FB-51DB-1EBAE593FB8D}"/>
          </ac:spMkLst>
        </pc:spChg>
        <pc:spChg chg="mod">
          <ac:chgData name="Ataei Kachooei, Maryam" userId="8683cb13-0e62-40f4-8043-8ebe7c59723d" providerId="ADAL" clId="{59159BAB-1C59-3540-A77C-A54620A6AAC1}" dt="2025-05-20T21:52:54.839" v="140" actId="1036"/>
          <ac:spMkLst>
            <pc:docMk/>
            <pc:sldMk cId="62068271" sldId="333"/>
            <ac:spMk id="7" creationId="{B5818C05-A597-8789-A2EC-37A39D781AF7}"/>
          </ac:spMkLst>
        </pc:spChg>
        <pc:spChg chg="mod">
          <ac:chgData name="Ataei Kachooei, Maryam" userId="8683cb13-0e62-40f4-8043-8ebe7c59723d" providerId="ADAL" clId="{59159BAB-1C59-3540-A77C-A54620A6AAC1}" dt="2025-05-20T21:52:45.817" v="122" actId="1076"/>
          <ac:spMkLst>
            <pc:docMk/>
            <pc:sldMk cId="62068271" sldId="333"/>
            <ac:spMk id="8" creationId="{B167EB7F-1B72-61C7-C8B9-EA58BC9C5CC0}"/>
          </ac:spMkLst>
        </pc:spChg>
        <pc:spChg chg="mod">
          <ac:chgData name="Ataei Kachooei, Maryam" userId="8683cb13-0e62-40f4-8043-8ebe7c59723d" providerId="ADAL" clId="{59159BAB-1C59-3540-A77C-A54620A6AAC1}" dt="2025-05-20T22:05:34.598" v="402" actId="27636"/>
          <ac:spMkLst>
            <pc:docMk/>
            <pc:sldMk cId="62068271" sldId="333"/>
            <ac:spMk id="9" creationId="{BFDE6D7D-C1DE-09C5-4F66-E42BFA9D51AA}"/>
          </ac:spMkLst>
        </pc:spChg>
        <pc:spChg chg="mod">
          <ac:chgData name="Ataei Kachooei, Maryam" userId="8683cb13-0e62-40f4-8043-8ebe7c59723d" providerId="ADAL" clId="{59159BAB-1C59-3540-A77C-A54620A6AAC1}" dt="2025-05-30T16:06:24.405" v="3468" actId="1076"/>
          <ac:spMkLst>
            <pc:docMk/>
            <pc:sldMk cId="62068271" sldId="333"/>
            <ac:spMk id="12" creationId="{3050F731-8CCD-F2F4-D962-69888C9C3D1C}"/>
          </ac:spMkLst>
        </pc:spChg>
        <pc:picChg chg="mod">
          <ac:chgData name="Ataei Kachooei, Maryam" userId="8683cb13-0e62-40f4-8043-8ebe7c59723d" providerId="ADAL" clId="{59159BAB-1C59-3540-A77C-A54620A6AAC1}" dt="2025-05-20T21:52:54.839" v="140" actId="1036"/>
          <ac:picMkLst>
            <pc:docMk/>
            <pc:sldMk cId="62068271" sldId="333"/>
            <ac:picMk id="5" creationId="{C87F0EA3-8DFA-C901-6C88-685D977A79E6}"/>
          </ac:picMkLst>
        </pc:picChg>
        <pc:picChg chg="mod">
          <ac:chgData name="Ataei Kachooei, Maryam" userId="8683cb13-0e62-40f4-8043-8ebe7c59723d" providerId="ADAL" clId="{59159BAB-1C59-3540-A77C-A54620A6AAC1}" dt="2025-05-20T21:52:54.839" v="140" actId="1036"/>
          <ac:picMkLst>
            <pc:docMk/>
            <pc:sldMk cId="62068271" sldId="333"/>
            <ac:picMk id="10" creationId="{E9040B87-CAFB-8A1A-E51F-4D0F61BBF925}"/>
          </ac:picMkLst>
        </pc:picChg>
        <pc:picChg chg="mod">
          <ac:chgData name="Ataei Kachooei, Maryam" userId="8683cb13-0e62-40f4-8043-8ebe7c59723d" providerId="ADAL" clId="{59159BAB-1C59-3540-A77C-A54620A6AAC1}" dt="2025-05-20T21:52:54.839" v="140" actId="1036"/>
          <ac:picMkLst>
            <pc:docMk/>
            <pc:sldMk cId="62068271" sldId="333"/>
            <ac:picMk id="11" creationId="{B44BF032-763C-B621-320C-E708E4B8E4F1}"/>
          </ac:picMkLst>
        </pc:picChg>
        <pc:picChg chg="mod">
          <ac:chgData name="Ataei Kachooei, Maryam" userId="8683cb13-0e62-40f4-8043-8ebe7c59723d" providerId="ADAL" clId="{59159BAB-1C59-3540-A77C-A54620A6AAC1}" dt="2025-05-30T13:36:23.233" v="3466" actId="1036"/>
          <ac:picMkLst>
            <pc:docMk/>
            <pc:sldMk cId="62068271" sldId="333"/>
            <ac:picMk id="13" creationId="{E14B61B3-34C2-7EF4-E80A-D91F8324DE8B}"/>
          </ac:picMkLst>
        </pc:picChg>
      </pc:sldChg>
      <pc:sldChg chg="addSp delSp modSp mod addAnim delAnim modAnim">
        <pc:chgData name="Ataei Kachooei, Maryam" userId="8683cb13-0e62-40f4-8043-8ebe7c59723d" providerId="ADAL" clId="{59159BAB-1C59-3540-A77C-A54620A6AAC1}" dt="2025-05-30T16:11:45.066" v="3473"/>
        <pc:sldMkLst>
          <pc:docMk/>
          <pc:sldMk cId="4213839064" sldId="385"/>
        </pc:sldMkLst>
        <pc:spChg chg="add mod">
          <ac:chgData name="Ataei Kachooei, Maryam" userId="8683cb13-0e62-40f4-8043-8ebe7c59723d" providerId="ADAL" clId="{59159BAB-1C59-3540-A77C-A54620A6AAC1}" dt="2025-05-30T16:11:45.066" v="3473"/>
          <ac:spMkLst>
            <pc:docMk/>
            <pc:sldMk cId="4213839064" sldId="385"/>
            <ac:spMk id="2" creationId="{29F06AF5-9A86-161C-F384-90B1B9C9B686}"/>
          </ac:spMkLst>
        </pc:spChg>
        <pc:spChg chg="add del mod">
          <ac:chgData name="Ataei Kachooei, Maryam" userId="8683cb13-0e62-40f4-8043-8ebe7c59723d" providerId="ADAL" clId="{59159BAB-1C59-3540-A77C-A54620A6AAC1}" dt="2025-05-27T12:06:05.028" v="1572" actId="14100"/>
          <ac:spMkLst>
            <pc:docMk/>
            <pc:sldMk cId="4213839064" sldId="385"/>
            <ac:spMk id="3" creationId="{5F7B1D29-6FE3-9775-C635-3EF2E8A9996B}"/>
          </ac:spMkLst>
        </pc:spChg>
        <pc:spChg chg="add del mod">
          <ac:chgData name="Ataei Kachooei, Maryam" userId="8683cb13-0e62-40f4-8043-8ebe7c59723d" providerId="ADAL" clId="{59159BAB-1C59-3540-A77C-A54620A6AAC1}" dt="2025-05-27T12:06:09.027" v="1573" actId="403"/>
          <ac:spMkLst>
            <pc:docMk/>
            <pc:sldMk cId="4213839064" sldId="385"/>
            <ac:spMk id="6" creationId="{662B672A-471D-318D-2C2D-E837876063ED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10" creationId="{BEC5C506-6A08-B7F0-1F71-C8735CDF3690}"/>
          </ac:spMkLst>
        </pc:spChg>
        <pc:spChg chg="add del mod">
          <ac:chgData name="Ataei Kachooei, Maryam" userId="8683cb13-0e62-40f4-8043-8ebe7c59723d" providerId="ADAL" clId="{59159BAB-1C59-3540-A77C-A54620A6AAC1}" dt="2025-05-27T12:06:18.970" v="1575" actId="403"/>
          <ac:spMkLst>
            <pc:docMk/>
            <pc:sldMk cId="4213839064" sldId="385"/>
            <ac:spMk id="12" creationId="{F897D1FA-ED65-8DCD-BE21-90E70BDF137E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13" creationId="{59ACA51B-E3CC-930F-8647-1A8392F66837}"/>
          </ac:spMkLst>
        </pc:spChg>
        <pc:spChg chg="add del mod">
          <ac:chgData name="Ataei Kachooei, Maryam" userId="8683cb13-0e62-40f4-8043-8ebe7c59723d" providerId="ADAL" clId="{59159BAB-1C59-3540-A77C-A54620A6AAC1}" dt="2025-05-27T12:05:55.046" v="1570" actId="403"/>
          <ac:spMkLst>
            <pc:docMk/>
            <pc:sldMk cId="4213839064" sldId="385"/>
            <ac:spMk id="15" creationId="{85289709-72B9-85F1-12EB-FFE25AB560B1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20" creationId="{2E6DBCDA-A080-9B2F-A703-57474504AEC6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31" creationId="{2AE10289-1FB2-0784-4A93-9B53D930EE9B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32" creationId="{1F8D9B43-F301-6B5B-01E9-BE5E0D653761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40" creationId="{49A7A897-5E81-490B-4834-BA42AEEAD31C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42" creationId="{5B7E29F4-E7FF-2EF8-3129-4F9F780EC320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48" creationId="{64696A45-C000-0E49-A455-933501A05A9F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55" creationId="{BB7EB760-0454-E283-E5BD-DFEBBEC81F6C}"/>
          </ac:spMkLst>
        </pc:spChg>
        <pc:spChg chg="mod">
          <ac:chgData name="Ataei Kachooei, Maryam" userId="8683cb13-0e62-40f4-8043-8ebe7c59723d" providerId="ADAL" clId="{59159BAB-1C59-3540-A77C-A54620A6AAC1}" dt="2025-05-27T12:03:19.068" v="1517" actId="1037"/>
          <ac:spMkLst>
            <pc:docMk/>
            <pc:sldMk cId="4213839064" sldId="385"/>
            <ac:spMk id="57" creationId="{A8AE5C6D-9E28-BA24-A81A-902B163A075F}"/>
          </ac:spMkLst>
        </pc:spChg>
        <pc:spChg chg="add mod">
          <ac:chgData name="Ataei Kachooei, Maryam" userId="8683cb13-0e62-40f4-8043-8ebe7c59723d" providerId="ADAL" clId="{59159BAB-1C59-3540-A77C-A54620A6AAC1}" dt="2025-05-21T19:46:57.490" v="445" actId="1076"/>
          <ac:spMkLst>
            <pc:docMk/>
            <pc:sldMk cId="4213839064" sldId="385"/>
            <ac:spMk id="88" creationId="{626BBB64-0002-1946-35A1-9446A8CBDC33}"/>
          </ac:spMkLst>
        </pc:spChg>
        <pc:spChg chg="add mod">
          <ac:chgData name="Ataei Kachooei, Maryam" userId="8683cb13-0e62-40f4-8043-8ebe7c59723d" providerId="ADAL" clId="{59159BAB-1C59-3540-A77C-A54620A6AAC1}" dt="2025-05-21T20:00:44.478" v="903" actId="693"/>
          <ac:spMkLst>
            <pc:docMk/>
            <pc:sldMk cId="4213839064" sldId="385"/>
            <ac:spMk id="113" creationId="{22A2604D-BE77-2C31-98E2-8413F7E6DF40}"/>
          </ac:spMkLst>
        </pc:spChg>
        <pc:spChg chg="add mod">
          <ac:chgData name="Ataei Kachooei, Maryam" userId="8683cb13-0e62-40f4-8043-8ebe7c59723d" providerId="ADAL" clId="{59159BAB-1C59-3540-A77C-A54620A6AAC1}" dt="2025-05-21T20:02:31.977" v="916" actId="1076"/>
          <ac:spMkLst>
            <pc:docMk/>
            <pc:sldMk cId="4213839064" sldId="385"/>
            <ac:spMk id="115" creationId="{AEBB80D8-14EC-D732-1F38-66446F9296D6}"/>
          </ac:spMkLst>
        </pc:spChg>
        <pc:picChg chg="mod">
          <ac:chgData name="Ataei Kachooei, Maryam" userId="8683cb13-0e62-40f4-8043-8ebe7c59723d" providerId="ADAL" clId="{59159BAB-1C59-3540-A77C-A54620A6AAC1}" dt="2025-05-21T19:53:01.430" v="730" actId="1076"/>
          <ac:picMkLst>
            <pc:docMk/>
            <pc:sldMk cId="4213839064" sldId="385"/>
            <ac:picMk id="8" creationId="{ABAD1329-D439-06FD-6353-699F08FC871D}"/>
          </ac:picMkLst>
        </pc:picChg>
      </pc:sldChg>
      <pc:sldChg chg="modSp mod modNotesTx">
        <pc:chgData name="Ataei Kachooei, Maryam" userId="8683cb13-0e62-40f4-8043-8ebe7c59723d" providerId="ADAL" clId="{59159BAB-1C59-3540-A77C-A54620A6AAC1}" dt="2025-05-27T11:55:38.108" v="1439" actId="20577"/>
        <pc:sldMkLst>
          <pc:docMk/>
          <pc:sldMk cId="921292052" sldId="393"/>
        </pc:sldMkLst>
        <pc:spChg chg="mod">
          <ac:chgData name="Ataei Kachooei, Maryam" userId="8683cb13-0e62-40f4-8043-8ebe7c59723d" providerId="ADAL" clId="{59159BAB-1C59-3540-A77C-A54620A6AAC1}" dt="2025-05-21T21:10:46.437" v="1295" actId="1076"/>
          <ac:spMkLst>
            <pc:docMk/>
            <pc:sldMk cId="921292052" sldId="393"/>
            <ac:spMk id="9" creationId="{5A2C3E16-0B1C-D024-A3D7-420F1D880D68}"/>
          </ac:spMkLst>
        </pc:spChg>
        <pc:spChg chg="mod">
          <ac:chgData name="Ataei Kachooei, Maryam" userId="8683cb13-0e62-40f4-8043-8ebe7c59723d" providerId="ADAL" clId="{59159BAB-1C59-3540-A77C-A54620A6AAC1}" dt="2025-05-21T21:10:46.437" v="1295" actId="1076"/>
          <ac:spMkLst>
            <pc:docMk/>
            <pc:sldMk cId="921292052" sldId="393"/>
            <ac:spMk id="10" creationId="{4DDF8C5A-8A1E-E289-1CC2-A0CDE2296DEE}"/>
          </ac:spMkLst>
        </pc:spChg>
        <pc:spChg chg="mod">
          <ac:chgData name="Ataei Kachooei, Maryam" userId="8683cb13-0e62-40f4-8043-8ebe7c59723d" providerId="ADAL" clId="{59159BAB-1C59-3540-A77C-A54620A6AAC1}" dt="2025-05-21T21:10:46.437" v="1295" actId="1076"/>
          <ac:spMkLst>
            <pc:docMk/>
            <pc:sldMk cId="921292052" sldId="393"/>
            <ac:spMk id="11" creationId="{2DD2C696-707E-EA47-DFFF-4184780EEFC9}"/>
          </ac:spMkLst>
        </pc:spChg>
        <pc:spChg chg="mod">
          <ac:chgData name="Ataei Kachooei, Maryam" userId="8683cb13-0e62-40f4-8043-8ebe7c59723d" providerId="ADAL" clId="{59159BAB-1C59-3540-A77C-A54620A6AAC1}" dt="2025-05-21T21:10:46.437" v="1295" actId="1076"/>
          <ac:spMkLst>
            <pc:docMk/>
            <pc:sldMk cId="921292052" sldId="393"/>
            <ac:spMk id="12" creationId="{169F0F7B-8EE8-24AA-9425-951BDE250EF1}"/>
          </ac:spMkLst>
        </pc:spChg>
        <pc:spChg chg="mod">
          <ac:chgData name="Ataei Kachooei, Maryam" userId="8683cb13-0e62-40f4-8043-8ebe7c59723d" providerId="ADAL" clId="{59159BAB-1C59-3540-A77C-A54620A6AAC1}" dt="2025-05-27T11:55:38.108" v="1439" actId="20577"/>
          <ac:spMkLst>
            <pc:docMk/>
            <pc:sldMk cId="921292052" sldId="393"/>
            <ac:spMk id="57" creationId="{3CDC1946-B3E3-5C06-A4E4-8D9CE4A89488}"/>
          </ac:spMkLst>
        </pc:spChg>
        <pc:cxnChg chg="mod">
          <ac:chgData name="Ataei Kachooei, Maryam" userId="8683cb13-0e62-40f4-8043-8ebe7c59723d" providerId="ADAL" clId="{59159BAB-1C59-3540-A77C-A54620A6AAC1}" dt="2025-05-21T21:10:46.437" v="1295" actId="1076"/>
          <ac:cxnSpMkLst>
            <pc:docMk/>
            <pc:sldMk cId="921292052" sldId="393"/>
            <ac:cxnSpMk id="32" creationId="{C1BBDBFD-48DD-D6DD-2251-B0F329E7640F}"/>
          </ac:cxnSpMkLst>
        </pc:cxnChg>
        <pc:cxnChg chg="mod">
          <ac:chgData name="Ataei Kachooei, Maryam" userId="8683cb13-0e62-40f4-8043-8ebe7c59723d" providerId="ADAL" clId="{59159BAB-1C59-3540-A77C-A54620A6AAC1}" dt="2025-05-21T21:10:46.437" v="1295" actId="1076"/>
          <ac:cxnSpMkLst>
            <pc:docMk/>
            <pc:sldMk cId="921292052" sldId="393"/>
            <ac:cxnSpMk id="36" creationId="{45FF39FE-5A61-07EA-3445-E863BD5D59ED}"/>
          </ac:cxnSpMkLst>
        </pc:cxnChg>
        <pc:cxnChg chg="mod">
          <ac:chgData name="Ataei Kachooei, Maryam" userId="8683cb13-0e62-40f4-8043-8ebe7c59723d" providerId="ADAL" clId="{59159BAB-1C59-3540-A77C-A54620A6AAC1}" dt="2025-05-21T21:10:46.437" v="1295" actId="1076"/>
          <ac:cxnSpMkLst>
            <pc:docMk/>
            <pc:sldMk cId="921292052" sldId="393"/>
            <ac:cxnSpMk id="40" creationId="{CD50E634-42EA-AA8D-FA5C-59CF96C03711}"/>
          </ac:cxnSpMkLst>
        </pc:cxnChg>
        <pc:cxnChg chg="mod">
          <ac:chgData name="Ataei Kachooei, Maryam" userId="8683cb13-0e62-40f4-8043-8ebe7c59723d" providerId="ADAL" clId="{59159BAB-1C59-3540-A77C-A54620A6AAC1}" dt="2025-05-21T21:10:46.437" v="1295" actId="1076"/>
          <ac:cxnSpMkLst>
            <pc:docMk/>
            <pc:sldMk cId="921292052" sldId="393"/>
            <ac:cxnSpMk id="62" creationId="{267F2BC8-098C-293E-342E-3F9744FDBEB6}"/>
          </ac:cxnSpMkLst>
        </pc:cxnChg>
      </pc:sldChg>
      <pc:sldChg chg="modSp mod">
        <pc:chgData name="Ataei Kachooei, Maryam" userId="8683cb13-0e62-40f4-8043-8ebe7c59723d" providerId="ADAL" clId="{59159BAB-1C59-3540-A77C-A54620A6AAC1}" dt="2025-05-27T11:55:25.845" v="1433" actId="20577"/>
        <pc:sldMkLst>
          <pc:docMk/>
          <pc:sldMk cId="3906253061" sldId="394"/>
        </pc:sldMkLst>
        <pc:spChg chg="mod">
          <ac:chgData name="Ataei Kachooei, Maryam" userId="8683cb13-0e62-40f4-8043-8ebe7c59723d" providerId="ADAL" clId="{59159BAB-1C59-3540-A77C-A54620A6AAC1}" dt="2025-05-27T11:55:25.845" v="1433" actId="20577"/>
          <ac:spMkLst>
            <pc:docMk/>
            <pc:sldMk cId="3906253061" sldId="394"/>
            <ac:spMk id="8" creationId="{0A1D80C9-0316-EDA5-B223-7CB46303D03E}"/>
          </ac:spMkLst>
        </pc:spChg>
      </pc:sldChg>
      <pc:sldChg chg="addSp delSp modSp mod modTransition addAnim delAnim modAnim modNotesTx">
        <pc:chgData name="Ataei Kachooei, Maryam" userId="8683cb13-0e62-40f4-8043-8ebe7c59723d" providerId="ADAL" clId="{59159BAB-1C59-3540-A77C-A54620A6AAC1}" dt="2025-05-30T16:14:12.131" v="3474" actId="20577"/>
        <pc:sldMkLst>
          <pc:docMk/>
          <pc:sldMk cId="1195226417" sldId="395"/>
        </pc:sldMkLst>
        <pc:spChg chg="add del mod">
          <ac:chgData name="Ataei Kachooei, Maryam" userId="8683cb13-0e62-40f4-8043-8ebe7c59723d" providerId="ADAL" clId="{59159BAB-1C59-3540-A77C-A54620A6AAC1}" dt="2025-05-30T14:20:11.215" v="3467" actId="478"/>
          <ac:spMkLst>
            <pc:docMk/>
            <pc:sldMk cId="1195226417" sldId="395"/>
            <ac:spMk id="5" creationId="{F8034B5C-6298-F98E-8AC3-033606095EAE}"/>
          </ac:spMkLst>
        </pc:spChg>
        <pc:spChg chg="add mod">
          <ac:chgData name="Ataei Kachooei, Maryam" userId="8683cb13-0e62-40f4-8043-8ebe7c59723d" providerId="ADAL" clId="{59159BAB-1C59-3540-A77C-A54620A6AAC1}" dt="2025-05-27T12:59:55.714" v="2432" actId="1076"/>
          <ac:spMkLst>
            <pc:docMk/>
            <pc:sldMk cId="1195226417" sldId="395"/>
            <ac:spMk id="6" creationId="{727C7E49-63F8-4EA0-2854-74447A10739C}"/>
          </ac:spMkLst>
        </pc:spChg>
        <pc:spChg chg="add mod">
          <ac:chgData name="Ataei Kachooei, Maryam" userId="8683cb13-0e62-40f4-8043-8ebe7c59723d" providerId="ADAL" clId="{59159BAB-1C59-3540-A77C-A54620A6AAC1}" dt="2025-05-27T12:59:55.714" v="2432" actId="1076"/>
          <ac:spMkLst>
            <pc:docMk/>
            <pc:sldMk cId="1195226417" sldId="395"/>
            <ac:spMk id="19" creationId="{47FC53E0-03C3-A802-E571-C6DEEA6700C9}"/>
          </ac:spMkLst>
        </pc:spChg>
        <pc:spChg chg="add mod">
          <ac:chgData name="Ataei Kachooei, Maryam" userId="8683cb13-0e62-40f4-8043-8ebe7c59723d" providerId="ADAL" clId="{59159BAB-1C59-3540-A77C-A54620A6AAC1}" dt="2025-05-27T12:59:55.714" v="2432" actId="1076"/>
          <ac:spMkLst>
            <pc:docMk/>
            <pc:sldMk cId="1195226417" sldId="395"/>
            <ac:spMk id="20" creationId="{A6161B31-BF45-07F0-37D8-590D475CCC2F}"/>
          </ac:spMkLst>
        </pc:spChg>
        <pc:spChg chg="add mod">
          <ac:chgData name="Ataei Kachooei, Maryam" userId="8683cb13-0e62-40f4-8043-8ebe7c59723d" providerId="ADAL" clId="{59159BAB-1C59-3540-A77C-A54620A6AAC1}" dt="2025-05-27T13:00:36.752" v="2443" actId="1036"/>
          <ac:spMkLst>
            <pc:docMk/>
            <pc:sldMk cId="1195226417" sldId="395"/>
            <ac:spMk id="21" creationId="{CAFC26B4-4DC4-5629-9771-A9A4DA2E7B4D}"/>
          </ac:spMkLst>
        </pc:spChg>
        <pc:spChg chg="add mod">
          <ac:chgData name="Ataei Kachooei, Maryam" userId="8683cb13-0e62-40f4-8043-8ebe7c59723d" providerId="ADAL" clId="{59159BAB-1C59-3540-A77C-A54620A6AAC1}" dt="2025-05-30T16:14:12.131" v="3474" actId="20577"/>
          <ac:spMkLst>
            <pc:docMk/>
            <pc:sldMk cId="1195226417" sldId="395"/>
            <ac:spMk id="22" creationId="{A68AD922-1AA6-71B2-D700-FE7DC838B8CC}"/>
          </ac:spMkLst>
        </pc:spChg>
        <pc:spChg chg="add mod">
          <ac:chgData name="Ataei Kachooei, Maryam" userId="8683cb13-0e62-40f4-8043-8ebe7c59723d" providerId="ADAL" clId="{59159BAB-1C59-3540-A77C-A54620A6AAC1}" dt="2025-05-29T19:21:55.730" v="3390" actId="20577"/>
          <ac:spMkLst>
            <pc:docMk/>
            <pc:sldMk cId="1195226417" sldId="395"/>
            <ac:spMk id="23" creationId="{E6C0C036-48BF-5246-0ECE-DF50B71B4AF2}"/>
          </ac:spMkLst>
        </pc:spChg>
        <pc:spChg chg="add mod">
          <ac:chgData name="Ataei Kachooei, Maryam" userId="8683cb13-0e62-40f4-8043-8ebe7c59723d" providerId="ADAL" clId="{59159BAB-1C59-3540-A77C-A54620A6AAC1}" dt="2025-05-27T13:03:31.097" v="2468" actId="1076"/>
          <ac:spMkLst>
            <pc:docMk/>
            <pc:sldMk cId="1195226417" sldId="395"/>
            <ac:spMk id="24" creationId="{3BC5CF92-854D-0FA5-FED3-02742927DFF9}"/>
          </ac:spMkLst>
        </pc:spChg>
        <pc:spChg chg="add mod">
          <ac:chgData name="Ataei Kachooei, Maryam" userId="8683cb13-0e62-40f4-8043-8ebe7c59723d" providerId="ADAL" clId="{59159BAB-1C59-3540-A77C-A54620A6AAC1}" dt="2025-05-27T13:03:39.979" v="2471"/>
          <ac:spMkLst>
            <pc:docMk/>
            <pc:sldMk cId="1195226417" sldId="395"/>
            <ac:spMk id="25" creationId="{1144D268-3EC5-2CFE-3AA5-E85DB8DF9D44}"/>
          </ac:spMkLst>
        </pc:spChg>
        <pc:picChg chg="add del mod">
          <ac:chgData name="Ataei Kachooei, Maryam" userId="8683cb13-0e62-40f4-8043-8ebe7c59723d" providerId="ADAL" clId="{59159BAB-1C59-3540-A77C-A54620A6AAC1}" dt="2025-05-27T12:59:55.714" v="2432" actId="1076"/>
          <ac:picMkLst>
            <pc:docMk/>
            <pc:sldMk cId="1195226417" sldId="395"/>
            <ac:picMk id="2" creationId="{AB72570D-E44E-9EB1-4417-D8234F6F3EEF}"/>
          </ac:picMkLst>
        </pc:picChg>
      </pc:sldChg>
      <pc:sldChg chg="modSp mod">
        <pc:chgData name="Ataei Kachooei, Maryam" userId="8683cb13-0e62-40f4-8043-8ebe7c59723d" providerId="ADAL" clId="{59159BAB-1C59-3540-A77C-A54620A6AAC1}" dt="2025-05-29T19:23:09.926" v="3392" actId="207"/>
        <pc:sldMkLst>
          <pc:docMk/>
          <pc:sldMk cId="3394395069" sldId="396"/>
        </pc:sldMkLst>
        <pc:spChg chg="mod">
          <ac:chgData name="Ataei Kachooei, Maryam" userId="8683cb13-0e62-40f4-8043-8ebe7c59723d" providerId="ADAL" clId="{59159BAB-1C59-3540-A77C-A54620A6AAC1}" dt="2025-05-29T19:23:09.926" v="3392" actId="207"/>
          <ac:spMkLst>
            <pc:docMk/>
            <pc:sldMk cId="3394395069" sldId="396"/>
            <ac:spMk id="8" creationId="{42060D72-5881-DF0B-519B-E84EEEB6F0D7}"/>
          </ac:spMkLst>
        </pc:spChg>
      </pc:sldChg>
      <pc:sldChg chg="addSp delSp modSp del mod delAnim modAnim modNotesTx">
        <pc:chgData name="Ataei Kachooei, Maryam" userId="8683cb13-0e62-40f4-8043-8ebe7c59723d" providerId="ADAL" clId="{59159BAB-1C59-3540-A77C-A54620A6AAC1}" dt="2025-05-27T13:03:45.243" v="2472" actId="2696"/>
        <pc:sldMkLst>
          <pc:docMk/>
          <pc:sldMk cId="1079695247" sldId="402"/>
        </pc:sldMkLst>
      </pc:sldChg>
      <pc:sldChg chg="addSp modSp mod modAnim">
        <pc:chgData name="Ataei Kachooei, Maryam" userId="8683cb13-0e62-40f4-8043-8ebe7c59723d" providerId="ADAL" clId="{59159BAB-1C59-3540-A77C-A54620A6AAC1}" dt="2025-05-21T21:08:01.925" v="1294"/>
        <pc:sldMkLst>
          <pc:docMk/>
          <pc:sldMk cId="1829741894" sldId="404"/>
        </pc:sldMkLst>
        <pc:spChg chg="mod">
          <ac:chgData name="Ataei Kachooei, Maryam" userId="8683cb13-0e62-40f4-8043-8ebe7c59723d" providerId="ADAL" clId="{59159BAB-1C59-3540-A77C-A54620A6AAC1}" dt="2025-05-21T21:07:00.140" v="1276" actId="1036"/>
          <ac:spMkLst>
            <pc:docMk/>
            <pc:sldMk cId="1829741894" sldId="404"/>
            <ac:spMk id="2" creationId="{DF65CBF6-2506-5B92-1F79-DD7B04608874}"/>
          </ac:spMkLst>
        </pc:spChg>
        <pc:spChg chg="mod">
          <ac:chgData name="Ataei Kachooei, Maryam" userId="8683cb13-0e62-40f4-8043-8ebe7c59723d" providerId="ADAL" clId="{59159BAB-1C59-3540-A77C-A54620A6AAC1}" dt="2025-05-21T21:07:00.140" v="1276" actId="1036"/>
          <ac:spMkLst>
            <pc:docMk/>
            <pc:sldMk cId="1829741894" sldId="404"/>
            <ac:spMk id="3" creationId="{9C10FE10-D48B-88A2-0385-7F1D0820C746}"/>
          </ac:spMkLst>
        </pc:spChg>
        <pc:spChg chg="mod">
          <ac:chgData name="Ataei Kachooei, Maryam" userId="8683cb13-0e62-40f4-8043-8ebe7c59723d" providerId="ADAL" clId="{59159BAB-1C59-3540-A77C-A54620A6AAC1}" dt="2025-05-21T21:07:03.797" v="1287" actId="1035"/>
          <ac:spMkLst>
            <pc:docMk/>
            <pc:sldMk cId="1829741894" sldId="404"/>
            <ac:spMk id="11" creationId="{9EE51636-E984-A8A4-DB79-C287BB9C816C}"/>
          </ac:spMkLst>
        </pc:spChg>
        <pc:spChg chg="add mod">
          <ac:chgData name="Ataei Kachooei, Maryam" userId="8683cb13-0e62-40f4-8043-8ebe7c59723d" providerId="ADAL" clId="{59159BAB-1C59-3540-A77C-A54620A6AAC1}" dt="2025-05-21T21:07:15.487" v="1291" actId="14100"/>
          <ac:spMkLst>
            <pc:docMk/>
            <pc:sldMk cId="1829741894" sldId="404"/>
            <ac:spMk id="28" creationId="{7F0226F8-7141-09C6-C1D6-C11184C4D989}"/>
          </ac:spMkLst>
        </pc:spChg>
      </pc:sldChg>
      <pc:sldChg chg="modSp mod">
        <pc:chgData name="Ataei Kachooei, Maryam" userId="8683cb13-0e62-40f4-8043-8ebe7c59723d" providerId="ADAL" clId="{59159BAB-1C59-3540-A77C-A54620A6AAC1}" dt="2025-05-27T11:55:55.370" v="1441"/>
        <pc:sldMkLst>
          <pc:docMk/>
          <pc:sldMk cId="269842306" sldId="407"/>
        </pc:sldMkLst>
        <pc:spChg chg="mod">
          <ac:chgData name="Ataei Kachooei, Maryam" userId="8683cb13-0e62-40f4-8043-8ebe7c59723d" providerId="ADAL" clId="{59159BAB-1C59-3540-A77C-A54620A6AAC1}" dt="2025-05-27T11:55:55.370" v="1441"/>
          <ac:spMkLst>
            <pc:docMk/>
            <pc:sldMk cId="269842306" sldId="407"/>
            <ac:spMk id="8" creationId="{243C946D-DE62-E1A6-56B7-9648A26BE51E}"/>
          </ac:spMkLst>
        </pc:spChg>
      </pc:sldChg>
      <pc:sldChg chg="addSp delSp modSp modAnim modNotesTx">
        <pc:chgData name="Ataei Kachooei, Maryam" userId="8683cb13-0e62-40f4-8043-8ebe7c59723d" providerId="ADAL" clId="{59159BAB-1C59-3540-A77C-A54620A6AAC1}" dt="2025-05-31T13:49:42.119" v="3489" actId="20577"/>
        <pc:sldMkLst>
          <pc:docMk/>
          <pc:sldMk cId="2099247383" sldId="408"/>
        </pc:sldMkLst>
        <pc:spChg chg="mod">
          <ac:chgData name="Ataei Kachooei, Maryam" userId="8683cb13-0e62-40f4-8043-8ebe7c59723d" providerId="ADAL" clId="{59159BAB-1C59-3540-A77C-A54620A6AAC1}" dt="2025-05-29T19:28:06.005" v="3438" actId="1038"/>
          <ac:spMkLst>
            <pc:docMk/>
            <pc:sldMk cId="2099247383" sldId="408"/>
            <ac:spMk id="10" creationId="{4C1F0082-6E0A-553F-1343-4B4F3B5BB23F}"/>
          </ac:spMkLst>
        </pc:spChg>
        <pc:grpChg chg="mod">
          <ac:chgData name="Ataei Kachooei, Maryam" userId="8683cb13-0e62-40f4-8043-8ebe7c59723d" providerId="ADAL" clId="{59159BAB-1C59-3540-A77C-A54620A6AAC1}" dt="2025-05-29T19:28:06.005" v="3438" actId="1038"/>
          <ac:grpSpMkLst>
            <pc:docMk/>
            <pc:sldMk cId="2099247383" sldId="408"/>
            <ac:grpSpMk id="13" creationId="{7DF5B083-607A-03FD-96D1-5ED11EB318BB}"/>
          </ac:grpSpMkLst>
        </pc:grpChg>
        <pc:picChg chg="add mod">
          <ac:chgData name="Ataei Kachooei, Maryam" userId="8683cb13-0e62-40f4-8043-8ebe7c59723d" providerId="ADAL" clId="{59159BAB-1C59-3540-A77C-A54620A6AAC1}" dt="2025-05-27T13:20:43.057" v="2797" actId="1076"/>
          <ac:picMkLst>
            <pc:docMk/>
            <pc:sldMk cId="2099247383" sldId="408"/>
            <ac:picMk id="2" creationId="{CE87C844-47C2-5EF0-8A1F-727FF729E4B6}"/>
          </ac:picMkLst>
        </pc:picChg>
        <pc:picChg chg="mod">
          <ac:chgData name="Ataei Kachooei, Maryam" userId="8683cb13-0e62-40f4-8043-8ebe7c59723d" providerId="ADAL" clId="{59159BAB-1C59-3540-A77C-A54620A6AAC1}" dt="2025-05-29T19:28:06.005" v="3438" actId="1038"/>
          <ac:picMkLst>
            <pc:docMk/>
            <pc:sldMk cId="2099247383" sldId="408"/>
            <ac:picMk id="1036" creationId="{7A25B110-CD66-0FF1-396E-EA5A8F7FAB46}"/>
          </ac:picMkLst>
        </pc:picChg>
      </pc:sldChg>
      <pc:sldChg chg="addSp delSp modSp mod delAnim modNotesTx">
        <pc:chgData name="Ataei Kachooei, Maryam" userId="8683cb13-0e62-40f4-8043-8ebe7c59723d" providerId="ADAL" clId="{59159BAB-1C59-3540-A77C-A54620A6AAC1}" dt="2025-05-28T16:33:29.249" v="3310" actId="166"/>
        <pc:sldMkLst>
          <pc:docMk/>
          <pc:sldMk cId="2130329420" sldId="410"/>
        </pc:sldMkLst>
        <pc:spChg chg="add mod">
          <ac:chgData name="Ataei Kachooei, Maryam" userId="8683cb13-0e62-40f4-8043-8ebe7c59723d" providerId="ADAL" clId="{59159BAB-1C59-3540-A77C-A54620A6AAC1}" dt="2025-05-28T16:33:20.876" v="3309" actId="164"/>
          <ac:spMkLst>
            <pc:docMk/>
            <pc:sldMk cId="2130329420" sldId="410"/>
            <ac:spMk id="2" creationId="{BFC6EA5E-9962-BFD9-296A-E1F5FECBF5E8}"/>
          </ac:spMkLst>
        </pc:spChg>
        <pc:spChg chg="mod">
          <ac:chgData name="Ataei Kachooei, Maryam" userId="8683cb13-0e62-40f4-8043-8ebe7c59723d" providerId="ADAL" clId="{59159BAB-1C59-3540-A77C-A54620A6AAC1}" dt="2025-05-28T16:33:29.249" v="3310" actId="166"/>
          <ac:spMkLst>
            <pc:docMk/>
            <pc:sldMk cId="2130329420" sldId="410"/>
            <ac:spMk id="8" creationId="{15E86527-0BE5-7FB8-0966-B60CE446584F}"/>
          </ac:spMkLst>
        </pc:spChg>
        <pc:spChg chg="mod">
          <ac:chgData name="Ataei Kachooei, Maryam" userId="8683cb13-0e62-40f4-8043-8ebe7c59723d" providerId="ADAL" clId="{59159BAB-1C59-3540-A77C-A54620A6AAC1}" dt="2025-05-27T13:34:45.225" v="3054" actId="166"/>
          <ac:spMkLst>
            <pc:docMk/>
            <pc:sldMk cId="2130329420" sldId="410"/>
            <ac:spMk id="10" creationId="{01AAFA78-A890-06B9-C4A4-ACEE7D3BE72B}"/>
          </ac:spMkLst>
        </pc:spChg>
        <pc:spChg chg="add mod">
          <ac:chgData name="Ataei Kachooei, Maryam" userId="8683cb13-0e62-40f4-8043-8ebe7c59723d" providerId="ADAL" clId="{59159BAB-1C59-3540-A77C-A54620A6AAC1}" dt="2025-05-28T16:33:20.876" v="3309" actId="164"/>
          <ac:spMkLst>
            <pc:docMk/>
            <pc:sldMk cId="2130329420" sldId="410"/>
            <ac:spMk id="11" creationId="{66E606FB-700C-23B0-E358-EFF85055ADF2}"/>
          </ac:spMkLst>
        </pc:spChg>
        <pc:spChg chg="add mod">
          <ac:chgData name="Ataei Kachooei, Maryam" userId="8683cb13-0e62-40f4-8043-8ebe7c59723d" providerId="ADAL" clId="{59159BAB-1C59-3540-A77C-A54620A6AAC1}" dt="2025-05-28T16:33:20.876" v="3309" actId="164"/>
          <ac:spMkLst>
            <pc:docMk/>
            <pc:sldMk cId="2130329420" sldId="410"/>
            <ac:spMk id="12" creationId="{FF950220-7BC6-9304-ABC9-5771E120637C}"/>
          </ac:spMkLst>
        </pc:spChg>
        <pc:spChg chg="add mod">
          <ac:chgData name="Ataei Kachooei, Maryam" userId="8683cb13-0e62-40f4-8043-8ebe7c59723d" providerId="ADAL" clId="{59159BAB-1C59-3540-A77C-A54620A6AAC1}" dt="2025-05-28T16:33:20.876" v="3309" actId="164"/>
          <ac:spMkLst>
            <pc:docMk/>
            <pc:sldMk cId="2130329420" sldId="410"/>
            <ac:spMk id="13" creationId="{0BCAB492-DFBB-0E27-DB65-9283A10B4569}"/>
          </ac:spMkLst>
        </pc:spChg>
        <pc:grpChg chg="add mod">
          <ac:chgData name="Ataei Kachooei, Maryam" userId="8683cb13-0e62-40f4-8043-8ebe7c59723d" providerId="ADAL" clId="{59159BAB-1C59-3540-A77C-A54620A6AAC1}" dt="2025-05-28T16:33:20.876" v="3309" actId="164"/>
          <ac:grpSpMkLst>
            <pc:docMk/>
            <pc:sldMk cId="2130329420" sldId="410"/>
            <ac:grpSpMk id="14" creationId="{CA0E7F49-D640-A96C-0537-2AA2E0BC8688}"/>
          </ac:grpSpMkLst>
        </pc:grpChg>
        <pc:picChg chg="mod">
          <ac:chgData name="Ataei Kachooei, Maryam" userId="8683cb13-0e62-40f4-8043-8ebe7c59723d" providerId="ADAL" clId="{59159BAB-1C59-3540-A77C-A54620A6AAC1}" dt="2025-05-28T16:33:20.876" v="3309" actId="164"/>
          <ac:picMkLst>
            <pc:docMk/>
            <pc:sldMk cId="2130329420" sldId="410"/>
            <ac:picMk id="7" creationId="{EBB17CAC-01FB-6876-AA8C-8F799802F417}"/>
          </ac:picMkLst>
        </pc:picChg>
      </pc:sldChg>
      <pc:sldChg chg="del">
        <pc:chgData name="Ataei Kachooei, Maryam" userId="8683cb13-0e62-40f4-8043-8ebe7c59723d" providerId="ADAL" clId="{59159BAB-1C59-3540-A77C-A54620A6AAC1}" dt="2025-05-27T11:50:49.593" v="1384" actId="2696"/>
        <pc:sldMkLst>
          <pc:docMk/>
          <pc:sldMk cId="1686641371" sldId="411"/>
        </pc:sldMkLst>
      </pc:sldChg>
      <pc:sldChg chg="modSp mod modAnim">
        <pc:chgData name="Ataei Kachooei, Maryam" userId="8683cb13-0e62-40f4-8043-8ebe7c59723d" providerId="ADAL" clId="{59159BAB-1C59-3540-A77C-A54620A6AAC1}" dt="2025-05-30T13:36:11.763" v="3454" actId="20577"/>
        <pc:sldMkLst>
          <pc:docMk/>
          <pc:sldMk cId="814515619" sldId="412"/>
        </pc:sldMkLst>
        <pc:spChg chg="mod">
          <ac:chgData name="Ataei Kachooei, Maryam" userId="8683cb13-0e62-40f4-8043-8ebe7c59723d" providerId="ADAL" clId="{59159BAB-1C59-3540-A77C-A54620A6AAC1}" dt="2025-05-20T22:04:04.124" v="343" actId="14100"/>
          <ac:spMkLst>
            <pc:docMk/>
            <pc:sldMk cId="814515619" sldId="412"/>
            <ac:spMk id="6" creationId="{EE6A30B7-11DD-5BE3-492F-D5D52FFC72C0}"/>
          </ac:spMkLst>
        </pc:spChg>
        <pc:spChg chg="mod">
          <ac:chgData name="Ataei Kachooei, Maryam" userId="8683cb13-0e62-40f4-8043-8ebe7c59723d" providerId="ADAL" clId="{59159BAB-1C59-3540-A77C-A54620A6AAC1}" dt="2025-05-30T13:36:11.763" v="3454" actId="20577"/>
          <ac:spMkLst>
            <pc:docMk/>
            <pc:sldMk cId="814515619" sldId="412"/>
            <ac:spMk id="10" creationId="{C3917791-9FD3-E1EB-4415-C0D088C3EF9B}"/>
          </ac:spMkLst>
        </pc:spChg>
      </pc:sldChg>
      <pc:sldChg chg="addSp delSp modSp mod delAnim modAnim">
        <pc:chgData name="Ataei Kachooei, Maryam" userId="8683cb13-0e62-40f4-8043-8ebe7c59723d" providerId="ADAL" clId="{59159BAB-1C59-3540-A77C-A54620A6AAC1}" dt="2025-05-27T13:33:05.485" v="3051"/>
        <pc:sldMkLst>
          <pc:docMk/>
          <pc:sldMk cId="2022990545" sldId="413"/>
        </pc:sldMkLst>
        <pc:spChg chg="add mod">
          <ac:chgData name="Ataei Kachooei, Maryam" userId="8683cb13-0e62-40f4-8043-8ebe7c59723d" providerId="ADAL" clId="{59159BAB-1C59-3540-A77C-A54620A6AAC1}" dt="2025-05-27T13:30:38.041" v="3024" actId="1035"/>
          <ac:spMkLst>
            <pc:docMk/>
            <pc:sldMk cId="2022990545" sldId="413"/>
            <ac:spMk id="2" creationId="{57AB2E0E-F212-EC58-B175-CF6ED3D5EBDF}"/>
          </ac:spMkLst>
        </pc:spChg>
        <pc:spChg chg="add mod">
          <ac:chgData name="Ataei Kachooei, Maryam" userId="8683cb13-0e62-40f4-8043-8ebe7c59723d" providerId="ADAL" clId="{59159BAB-1C59-3540-A77C-A54620A6AAC1}" dt="2025-05-27T13:30:34.092" v="3018" actId="1038"/>
          <ac:spMkLst>
            <pc:docMk/>
            <pc:sldMk cId="2022990545" sldId="413"/>
            <ac:spMk id="3" creationId="{86D457BC-F303-746A-DE89-75E713EE1B91}"/>
          </ac:spMkLst>
        </pc:spChg>
        <pc:spChg chg="add mod">
          <ac:chgData name="Ataei Kachooei, Maryam" userId="8683cb13-0e62-40f4-8043-8ebe7c59723d" providerId="ADAL" clId="{59159BAB-1C59-3540-A77C-A54620A6AAC1}" dt="2025-05-27T13:31:07.345" v="3039" actId="20577"/>
          <ac:spMkLst>
            <pc:docMk/>
            <pc:sldMk cId="2022990545" sldId="413"/>
            <ac:spMk id="4" creationId="{E89FFEE1-7CEF-99A6-F88A-6236A1DC1B61}"/>
          </ac:spMkLst>
        </pc:spChg>
        <pc:spChg chg="add mod">
          <ac:chgData name="Ataei Kachooei, Maryam" userId="8683cb13-0e62-40f4-8043-8ebe7c59723d" providerId="ADAL" clId="{59159BAB-1C59-3540-A77C-A54620A6AAC1}" dt="2025-05-27T13:31:03.540" v="3038" actId="20577"/>
          <ac:spMkLst>
            <pc:docMk/>
            <pc:sldMk cId="2022990545" sldId="413"/>
            <ac:spMk id="6" creationId="{CAD7ACD4-2164-D499-E54A-A17C4B00A4AB}"/>
          </ac:spMkLst>
        </pc:spChg>
        <pc:spChg chg="mod">
          <ac:chgData name="Ataei Kachooei, Maryam" userId="8683cb13-0e62-40f4-8043-8ebe7c59723d" providerId="ADAL" clId="{59159BAB-1C59-3540-A77C-A54620A6AAC1}" dt="2025-05-27T13:32:36.707" v="3046" actId="14100"/>
          <ac:spMkLst>
            <pc:docMk/>
            <pc:sldMk cId="2022990545" sldId="413"/>
            <ac:spMk id="13" creationId="{0A409410-2B10-5C0C-5176-2BE12A9B764E}"/>
          </ac:spMkLst>
        </pc:spChg>
        <pc:spChg chg="mod">
          <ac:chgData name="Ataei Kachooei, Maryam" userId="8683cb13-0e62-40f4-8043-8ebe7c59723d" providerId="ADAL" clId="{59159BAB-1C59-3540-A77C-A54620A6AAC1}" dt="2025-05-27T13:32:08.057" v="3041" actId="1076"/>
          <ac:spMkLst>
            <pc:docMk/>
            <pc:sldMk cId="2022990545" sldId="413"/>
            <ac:spMk id="14" creationId="{A9073C37-2FDA-C541-0004-87A0F473AE7A}"/>
          </ac:spMkLst>
        </pc:spChg>
        <pc:spChg chg="mod">
          <ac:chgData name="Ataei Kachooei, Maryam" userId="8683cb13-0e62-40f4-8043-8ebe7c59723d" providerId="ADAL" clId="{59159BAB-1C59-3540-A77C-A54620A6AAC1}" dt="2025-05-27T13:32:01.368" v="3040" actId="1076"/>
          <ac:spMkLst>
            <pc:docMk/>
            <pc:sldMk cId="2022990545" sldId="413"/>
            <ac:spMk id="15" creationId="{AAD828E3-0DEF-9B41-916F-19DE2A07BB4C}"/>
          </ac:spMkLst>
        </pc:spChg>
        <pc:graphicFrameChg chg="mod modGraphic">
          <ac:chgData name="Ataei Kachooei, Maryam" userId="8683cb13-0e62-40f4-8043-8ebe7c59723d" providerId="ADAL" clId="{59159BAB-1C59-3540-A77C-A54620A6AAC1}" dt="2025-05-27T13:29:22.431" v="2980" actId="6549"/>
          <ac:graphicFrameMkLst>
            <pc:docMk/>
            <pc:sldMk cId="2022990545" sldId="413"/>
            <ac:graphicFrameMk id="5" creationId="{361628C2-AAD2-0E50-259E-58FA847DAFFF}"/>
          </ac:graphicFrameMkLst>
        </pc:graphicFrameChg>
      </pc:sldChg>
      <pc:sldChg chg="addSp delSp modSp mod">
        <pc:chgData name="Ataei Kachooei, Maryam" userId="8683cb13-0e62-40f4-8043-8ebe7c59723d" providerId="ADAL" clId="{59159BAB-1C59-3540-A77C-A54620A6AAC1}" dt="2025-05-20T21:54:18.118" v="183" actId="1035"/>
        <pc:sldMkLst>
          <pc:docMk/>
          <pc:sldMk cId="1144018208" sldId="414"/>
        </pc:sldMkLst>
        <pc:spChg chg="mod">
          <ac:chgData name="Ataei Kachooei, Maryam" userId="8683cb13-0e62-40f4-8043-8ebe7c59723d" providerId="ADAL" clId="{59159BAB-1C59-3540-A77C-A54620A6AAC1}" dt="2025-05-20T21:54:18.118" v="183" actId="1035"/>
          <ac:spMkLst>
            <pc:docMk/>
            <pc:sldMk cId="1144018208" sldId="414"/>
            <ac:spMk id="3" creationId="{C76ADD76-B3CD-CEB0-64E7-E94518330FFF}"/>
          </ac:spMkLst>
        </pc:spChg>
        <pc:spChg chg="mod">
          <ac:chgData name="Ataei Kachooei, Maryam" userId="8683cb13-0e62-40f4-8043-8ebe7c59723d" providerId="ADAL" clId="{59159BAB-1C59-3540-A77C-A54620A6AAC1}" dt="2025-05-20T21:54:18.118" v="183" actId="1035"/>
          <ac:spMkLst>
            <pc:docMk/>
            <pc:sldMk cId="1144018208" sldId="414"/>
            <ac:spMk id="7" creationId="{D30E6E45-4A44-8A11-1694-E69D7606EA2A}"/>
          </ac:spMkLst>
        </pc:spChg>
        <pc:spChg chg="add mod">
          <ac:chgData name="Ataei Kachooei, Maryam" userId="8683cb13-0e62-40f4-8043-8ebe7c59723d" providerId="ADAL" clId="{59159BAB-1C59-3540-A77C-A54620A6AAC1}" dt="2025-05-20T21:53:44.128" v="158" actId="1076"/>
          <ac:spMkLst>
            <pc:docMk/>
            <pc:sldMk cId="1144018208" sldId="414"/>
            <ac:spMk id="9" creationId="{19089D8E-300D-9765-1FE2-2F268EAE2331}"/>
          </ac:spMkLst>
        </pc:spChg>
        <pc:spChg chg="mod">
          <ac:chgData name="Ataei Kachooei, Maryam" userId="8683cb13-0e62-40f4-8043-8ebe7c59723d" providerId="ADAL" clId="{59159BAB-1C59-3540-A77C-A54620A6AAC1}" dt="2025-05-20T21:54:18.118" v="183" actId="1035"/>
          <ac:spMkLst>
            <pc:docMk/>
            <pc:sldMk cId="1144018208" sldId="414"/>
            <ac:spMk id="12" creationId="{0B5F33EE-11D0-4B6F-939B-A77B316FE69A}"/>
          </ac:spMkLst>
        </pc:spChg>
        <pc:spChg chg="mod">
          <ac:chgData name="Ataei Kachooei, Maryam" userId="8683cb13-0e62-40f4-8043-8ebe7c59723d" providerId="ADAL" clId="{59159BAB-1C59-3540-A77C-A54620A6AAC1}" dt="2025-05-20T21:53:49.458" v="159" actId="1076"/>
          <ac:spMkLst>
            <pc:docMk/>
            <pc:sldMk cId="1144018208" sldId="414"/>
            <ac:spMk id="14" creationId="{81902948-E9CA-4A9C-1A78-30E3DADB6178}"/>
          </ac:spMkLst>
        </pc:spChg>
        <pc:picChg chg="mod">
          <ac:chgData name="Ataei Kachooei, Maryam" userId="8683cb13-0e62-40f4-8043-8ebe7c59723d" providerId="ADAL" clId="{59159BAB-1C59-3540-A77C-A54620A6AAC1}" dt="2025-05-20T21:54:18.118" v="183" actId="1035"/>
          <ac:picMkLst>
            <pc:docMk/>
            <pc:sldMk cId="1144018208" sldId="414"/>
            <ac:picMk id="5" creationId="{B0234A9B-281C-8B23-B5A7-9CE077A8A851}"/>
          </ac:picMkLst>
        </pc:picChg>
        <pc:picChg chg="mod">
          <ac:chgData name="Ataei Kachooei, Maryam" userId="8683cb13-0e62-40f4-8043-8ebe7c59723d" providerId="ADAL" clId="{59159BAB-1C59-3540-A77C-A54620A6AAC1}" dt="2025-05-20T21:54:18.118" v="183" actId="1035"/>
          <ac:picMkLst>
            <pc:docMk/>
            <pc:sldMk cId="1144018208" sldId="414"/>
            <ac:picMk id="10" creationId="{A2515ADE-4843-FE66-520B-9CFE304E43FD}"/>
          </ac:picMkLst>
        </pc:picChg>
        <pc:picChg chg="mod">
          <ac:chgData name="Ataei Kachooei, Maryam" userId="8683cb13-0e62-40f4-8043-8ebe7c59723d" providerId="ADAL" clId="{59159BAB-1C59-3540-A77C-A54620A6AAC1}" dt="2025-05-20T21:54:18.118" v="183" actId="1035"/>
          <ac:picMkLst>
            <pc:docMk/>
            <pc:sldMk cId="1144018208" sldId="414"/>
            <ac:picMk id="11" creationId="{B55BC289-BACC-0872-3519-D9EBB98FC77C}"/>
          </ac:picMkLst>
        </pc:picChg>
      </pc:sldChg>
      <pc:sldChg chg="modSp mod modAnim modNotesTx">
        <pc:chgData name="Ataei Kachooei, Maryam" userId="8683cb13-0e62-40f4-8043-8ebe7c59723d" providerId="ADAL" clId="{59159BAB-1C59-3540-A77C-A54620A6AAC1}" dt="2025-05-31T13:49:30.286" v="3475" actId="20577"/>
        <pc:sldMkLst>
          <pc:docMk/>
          <pc:sldMk cId="1858280197" sldId="415"/>
        </pc:sldMkLst>
        <pc:spChg chg="mod">
          <ac:chgData name="Ataei Kachooei, Maryam" userId="8683cb13-0e62-40f4-8043-8ebe7c59723d" providerId="ADAL" clId="{59159BAB-1C59-3540-A77C-A54620A6AAC1}" dt="2025-05-27T13:11:27.467" v="2728" actId="1076"/>
          <ac:spMkLst>
            <pc:docMk/>
            <pc:sldMk cId="1858280197" sldId="415"/>
            <ac:spMk id="42" creationId="{92491A40-9FA7-EC5C-6325-50332A5B5A34}"/>
          </ac:spMkLst>
        </pc:spChg>
      </pc:sldChg>
      <pc:sldChg chg="modSp add mod modAnim modNotesTx">
        <pc:chgData name="Ataei Kachooei, Maryam" userId="8683cb13-0e62-40f4-8043-8ebe7c59723d" providerId="ADAL" clId="{59159BAB-1C59-3540-A77C-A54620A6AAC1}" dt="2025-05-31T13:49:52.365" v="3490" actId="20577"/>
        <pc:sldMkLst>
          <pc:docMk/>
          <pc:sldMk cId="246471105" sldId="417"/>
        </pc:sldMkLst>
        <pc:spChg chg="mod">
          <ac:chgData name="Ataei Kachooei, Maryam" userId="8683cb13-0e62-40f4-8043-8ebe7c59723d" providerId="ADAL" clId="{59159BAB-1C59-3540-A77C-A54620A6AAC1}" dt="2025-05-20T22:04:16.846" v="358" actId="14100"/>
          <ac:spMkLst>
            <pc:docMk/>
            <pc:sldMk cId="246471105" sldId="417"/>
            <ac:spMk id="6" creationId="{814789B1-5124-E38E-FD2A-D1F5117E41B6}"/>
          </ac:spMkLst>
        </pc:spChg>
        <pc:spChg chg="mod">
          <ac:chgData name="Ataei Kachooei, Maryam" userId="8683cb13-0e62-40f4-8043-8ebe7c59723d" providerId="ADAL" clId="{59159BAB-1C59-3540-A77C-A54620A6AAC1}" dt="2025-05-29T19:27:41.446" v="3425" actId="1076"/>
          <ac:spMkLst>
            <pc:docMk/>
            <pc:sldMk cId="246471105" sldId="417"/>
            <ac:spMk id="10" creationId="{B4AE51E0-8490-47E0-2CC3-DDF102941270}"/>
          </ac:spMkLst>
        </pc:spChg>
      </pc:sldChg>
      <pc:sldChg chg="add">
        <pc:chgData name="Ataei Kachooei, Maryam" userId="8683cb13-0e62-40f4-8043-8ebe7c59723d" providerId="ADAL" clId="{59159BAB-1C59-3540-A77C-A54620A6AAC1}" dt="2025-05-27T11:58:02.446" v="1442"/>
        <pc:sldMkLst>
          <pc:docMk/>
          <pc:sldMk cId="183779676" sldId="418"/>
        </pc:sldMkLst>
      </pc:sldChg>
      <pc:sldChg chg="add">
        <pc:chgData name="Ataei Kachooei, Maryam" userId="8683cb13-0e62-40f4-8043-8ebe7c59723d" providerId="ADAL" clId="{59159BAB-1C59-3540-A77C-A54620A6AAC1}" dt="2025-05-27T12:15:00.216" v="1646"/>
        <pc:sldMkLst>
          <pc:docMk/>
          <pc:sldMk cId="1178055413" sldId="419"/>
        </pc:sldMkLst>
      </pc:sldChg>
    </pc:docChg>
  </pc:docChgLst>
  <pc:docChgLst>
    <pc:chgData name="Ataei Kachooei, Maryam" userId="8683cb13-0e62-40f4-8043-8ebe7c59723d" providerId="ADAL" clId="{CB56EFAF-C399-AA4C-92A4-914E2535B1FF}"/>
    <pc:docChg chg="custSel modSld">
      <pc:chgData name="Ataei Kachooei, Maryam" userId="8683cb13-0e62-40f4-8043-8ebe7c59723d" providerId="ADAL" clId="{CB56EFAF-C399-AA4C-92A4-914E2535B1FF}" dt="2025-05-23T11:50:34.627" v="57" actId="20577"/>
      <pc:docMkLst>
        <pc:docMk/>
      </pc:docMkLst>
      <pc:sldChg chg="delSp modSp delAnim">
        <pc:chgData name="Ataei Kachooei, Maryam" userId="8683cb13-0e62-40f4-8043-8ebe7c59723d" providerId="ADAL" clId="{CB56EFAF-C399-AA4C-92A4-914E2535B1FF}" dt="2025-05-23T11:45:15.807" v="1" actId="478"/>
        <pc:sldMkLst>
          <pc:docMk/>
          <pc:sldMk cId="4213839064" sldId="385"/>
        </pc:sldMkLst>
      </pc:sldChg>
      <pc:sldChg chg="modSp">
        <pc:chgData name="Ataei Kachooei, Maryam" userId="8683cb13-0e62-40f4-8043-8ebe7c59723d" providerId="ADAL" clId="{CB56EFAF-C399-AA4C-92A4-914E2535B1FF}" dt="2025-05-23T11:45:32.681" v="2" actId="14100"/>
        <pc:sldMkLst>
          <pc:docMk/>
          <pc:sldMk cId="1195226417" sldId="395"/>
        </pc:sldMkLst>
      </pc:sldChg>
      <pc:sldChg chg="modSp">
        <pc:chgData name="Ataei Kachooei, Maryam" userId="8683cb13-0e62-40f4-8043-8ebe7c59723d" providerId="ADAL" clId="{CB56EFAF-C399-AA4C-92A4-914E2535B1FF}" dt="2025-05-23T11:46:03.790" v="10" actId="1076"/>
        <pc:sldMkLst>
          <pc:docMk/>
          <pc:sldMk cId="1079695247" sldId="402"/>
        </pc:sldMkLst>
      </pc:sldChg>
      <pc:sldChg chg="modSp">
        <pc:chgData name="Ataei Kachooei, Maryam" userId="8683cb13-0e62-40f4-8043-8ebe7c59723d" providerId="ADAL" clId="{CB56EFAF-C399-AA4C-92A4-914E2535B1FF}" dt="2025-05-23T11:50:34.627" v="57" actId="20577"/>
        <pc:sldMkLst>
          <pc:docMk/>
          <pc:sldMk cId="814515619" sldId="412"/>
        </pc:sldMkLst>
        <pc:spChg chg="mod">
          <ac:chgData name="Ataei Kachooei, Maryam" userId="8683cb13-0e62-40f4-8043-8ebe7c59723d" providerId="ADAL" clId="{CB56EFAF-C399-AA4C-92A4-914E2535B1FF}" dt="2025-05-23T11:50:34.627" v="57" actId="20577"/>
          <ac:spMkLst>
            <pc:docMk/>
            <pc:sldMk cId="814515619" sldId="412"/>
            <ac:spMk id="10" creationId="{C3917791-9FD3-E1EB-4415-C0D088C3EF9B}"/>
          </ac:spMkLst>
        </pc:spChg>
      </pc:sldChg>
      <pc:sldChg chg="addSp delSp modSp addAnim">
        <pc:chgData name="Ataei Kachooei, Maryam" userId="8683cb13-0e62-40f4-8043-8ebe7c59723d" providerId="ADAL" clId="{CB56EFAF-C399-AA4C-92A4-914E2535B1FF}" dt="2025-05-23T11:48:00.046" v="30" actId="27696"/>
        <pc:sldMkLst>
          <pc:docMk/>
          <pc:sldMk cId="1858280197" sldId="415"/>
        </pc:sldMkLst>
        <pc:spChg chg="add mod">
          <ac:chgData name="Ataei Kachooei, Maryam" userId="8683cb13-0e62-40f4-8043-8ebe7c59723d" providerId="ADAL" clId="{CB56EFAF-C399-AA4C-92A4-914E2535B1FF}" dt="2025-05-23T11:47:28.627" v="26" actId="1076"/>
          <ac:spMkLst>
            <pc:docMk/>
            <pc:sldMk cId="1858280197" sldId="415"/>
            <ac:spMk id="3" creationId="{4968597B-A233-CD7B-FA59-269455EC3674}"/>
          </ac:spMkLst>
        </pc:spChg>
        <pc:spChg chg="add mod">
          <ac:chgData name="Ataei Kachooei, Maryam" userId="8683cb13-0e62-40f4-8043-8ebe7c59723d" providerId="ADAL" clId="{CB56EFAF-C399-AA4C-92A4-914E2535B1FF}" dt="2025-05-23T11:47:44.724" v="28" actId="1076"/>
          <ac:spMkLst>
            <pc:docMk/>
            <pc:sldMk cId="1858280197" sldId="415"/>
            <ac:spMk id="6" creationId="{C3D9C4D4-C4F6-E51F-EC1A-49F2787F90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367BF-E7B1-456D-B6A3-0F3C41C84D77}" type="datetimeFigureOut">
              <a:t>5/30/25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345E-5D42-4536-8734-95FAC26CD4F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31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1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7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41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85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2CB80-A235-9B29-C162-E248BF7A9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A4E15-2063-8526-2029-AA39CC614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9C35C-8F13-2F0A-4ED2-205AE25D0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27016-E7F2-814E-484F-ADDB6B7A1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98552-74E4-A64D-B1EE-4C87EE390A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98552-74E4-A64D-B1EE-4C87EE390A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1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0EE63-5C9C-8515-618E-11DF3E560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160116-932E-8A33-6E06-851059EB9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D0430-5CEA-733C-1028-2A41C044C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values can be preserved with less precision.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compress bins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44428-522D-25EA-86B5-C66447769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98552-74E4-A64D-B1EE-4C87EE390A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39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345E-5D42-4536-8734-95FAC26CD4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9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probably do not go down to u4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345E-5D42-4536-8734-95FAC26CD4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8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Bytes is threshold for </a:t>
            </a:r>
            <a:r>
              <a:rPr lang="en-US" dirty="0" err="1"/>
              <a:t>linux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345E-5D42-4536-8734-95FAC26CD4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51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345E-5D42-4536-8734-95FAC26CD4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8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8102A-5A6D-F8FB-4C71-8C3AA48B9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45F29-E260-4402-247F-C2AD47545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35E78-C37C-3645-AADB-22AE26F77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F7AA4-FF9A-035D-C5A3-A901B08D2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65023-228D-A04F-BADF-2AB787A0F4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3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 to server side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98552-74E4-A64D-B1EE-4C87EE390A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C87F0EA3-8DFA-C901-6C88-685D977A7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5959" y="3661605"/>
            <a:ext cx="3213942" cy="16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818C05-A597-8789-A2EC-37A39D781AF7}"/>
              </a:ext>
            </a:extLst>
          </p:cNvPr>
          <p:cNvSpPr txBox="1"/>
          <p:nvPr/>
        </p:nvSpPr>
        <p:spPr>
          <a:xfrm>
            <a:off x="4995352" y="4950454"/>
            <a:ext cx="1881477" cy="111825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509248">
              <a:spcAft>
                <a:spcPts val="393"/>
              </a:spcAft>
            </a:pPr>
            <a:r>
              <a:rPr lang="en-US" sz="2000" kern="1200" dirty="0">
                <a:latin typeface="Calibri"/>
                <a:ea typeface="Calibri"/>
                <a:cs typeface="Calibri"/>
              </a:rPr>
              <a:t>Jae Chung</a:t>
            </a:r>
          </a:p>
          <a:p>
            <a:pPr defTabSz="509248">
              <a:spcAft>
                <a:spcPts val="393"/>
              </a:spcAft>
            </a:pPr>
            <a:r>
              <a:rPr lang="en-US" sz="20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Feng Li</a:t>
            </a:r>
          </a:p>
          <a:p>
            <a:pPr defTabSz="509248">
              <a:spcAft>
                <a:spcPts val="393"/>
              </a:spcAft>
            </a:pPr>
            <a:r>
              <a:rPr lang="en-US" sz="20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Benjamin Peters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67EB7F-1B72-61C7-C8B9-EA58BC9C5CC0}"/>
              </a:ext>
            </a:extLst>
          </p:cNvPr>
          <p:cNvSpPr txBox="1">
            <a:spLocks/>
          </p:cNvSpPr>
          <p:nvPr/>
        </p:nvSpPr>
        <p:spPr>
          <a:xfrm>
            <a:off x="388871" y="1225203"/>
            <a:ext cx="11408117" cy="1327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32104">
              <a:spcAft>
                <a:spcPts val="600"/>
              </a:spcAft>
            </a:pPr>
            <a:r>
              <a:rPr lang="en-GB" sz="6000" dirty="0">
                <a:highlight>
                  <a:srgbClr val="FFFFFF"/>
                </a:highlight>
                <a:latin typeface="Aptos Display"/>
                <a:cs typeface="Calibri"/>
              </a:rPr>
              <a:t>Reducing Per-flow Memory Use </a:t>
            </a:r>
            <a:r>
              <a:rPr lang="en-GB" sz="6000" kern="1200" dirty="0">
                <a:highlight>
                  <a:srgbClr val="FFFFFF"/>
                </a:highlight>
                <a:latin typeface="Aptos Display"/>
                <a:cs typeface="Calibri"/>
              </a:rPr>
              <a:t>in </a:t>
            </a:r>
            <a:r>
              <a:rPr lang="en-GB" sz="6000" dirty="0">
                <a:highlight>
                  <a:srgbClr val="FFFFFF"/>
                </a:highlight>
                <a:latin typeface="Aptos Display"/>
                <a:cs typeface="Calibri"/>
              </a:rPr>
              <a:t>TCP</a:t>
            </a:r>
            <a:r>
              <a:rPr lang="en-GB" sz="6000" kern="1200" dirty="0">
                <a:highlight>
                  <a:srgbClr val="FFFFFF"/>
                </a:highlight>
                <a:latin typeface="Aptos Display"/>
                <a:cs typeface="Calibri"/>
              </a:rPr>
              <a:t> SEARCH</a:t>
            </a:r>
            <a:endParaRPr lang="en-GB" sz="6000" dirty="0">
              <a:latin typeface="Aptos Display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E6D7D-C1DE-09C5-4F66-E42BFA9D51AA}"/>
              </a:ext>
            </a:extLst>
          </p:cNvPr>
          <p:cNvSpPr txBox="1"/>
          <p:nvPr/>
        </p:nvSpPr>
        <p:spPr>
          <a:xfrm>
            <a:off x="2590344" y="2780434"/>
            <a:ext cx="6691492" cy="6045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 defTabSz="832104">
              <a:lnSpc>
                <a:spcPct val="90000"/>
              </a:lnSpc>
            </a:pPr>
            <a:r>
              <a:rPr lang="en-US" sz="2400" kern="12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endParaRPr lang="en-US" sz="24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32104">
              <a:lnSpc>
                <a:spcPct val="90000"/>
              </a:lnSpc>
            </a:pPr>
            <a:r>
              <a:rPr lang="en-US" sz="31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May 30</a:t>
            </a:r>
            <a:r>
              <a:rPr lang="en-US" sz="3100" kern="12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1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2025</a:t>
            </a:r>
            <a:endParaRPr lang="en-US" sz="36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C6F40-4494-827C-7886-A6EF825D6F33}"/>
              </a:ext>
            </a:extLst>
          </p:cNvPr>
          <p:cNvSpPr txBox="1"/>
          <p:nvPr/>
        </p:nvSpPr>
        <p:spPr>
          <a:xfrm>
            <a:off x="9230633" y="5271741"/>
            <a:ext cx="163448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509248">
              <a:spcAft>
                <a:spcPts val="393"/>
              </a:spcAft>
            </a:pPr>
            <a:r>
              <a:rPr lang="en-US" sz="2000" dirty="0">
                <a:latin typeface="Calibri"/>
                <a:ea typeface="Calibri"/>
                <a:cs typeface="Calibri"/>
              </a:rPr>
              <a:t>Amber Cronin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8B50CB-81BB-3C27-6483-81CE2053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56350"/>
            <a:ext cx="2743200" cy="365125"/>
          </a:xfrm>
        </p:spPr>
        <p:txBody>
          <a:bodyPr/>
          <a:lstStyle/>
          <a:p>
            <a:fld id="{8AE148D2-A599-3042-B692-6344D3D7164F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See the source image">
            <a:extLst>
              <a:ext uri="{FF2B5EF4-FFF2-40B4-BE49-F238E27FC236}">
                <a16:creationId xmlns:a16="http://schemas.microsoft.com/office/drawing/2014/main" id="{E9040B87-CAFB-8A1A-E51F-4D0F61BBF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4" y="3604601"/>
            <a:ext cx="3086100" cy="1876425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kamai Announces 2023 Sustainability Report and Microsite">
            <a:extLst>
              <a:ext uri="{FF2B5EF4-FFF2-40B4-BE49-F238E27FC236}">
                <a16:creationId xmlns:a16="http://schemas.microsoft.com/office/drawing/2014/main" id="{B44BF032-763C-B621-320C-E708E4B8E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550" y="4066130"/>
            <a:ext cx="2019300" cy="1066800"/>
          </a:xfrm>
          <a:prstGeom prst="rect">
            <a:avLst/>
          </a:prstGeom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050F731-8CCD-F2F4-D962-69888C9C3D1C}"/>
              </a:ext>
            </a:extLst>
          </p:cNvPr>
          <p:cNvSpPr txBox="1"/>
          <p:nvPr/>
        </p:nvSpPr>
        <p:spPr>
          <a:xfrm>
            <a:off x="1102769" y="4995462"/>
            <a:ext cx="1685141" cy="75918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09248">
              <a:spcAft>
                <a:spcPts val="393"/>
              </a:spcAft>
            </a:pPr>
            <a:r>
              <a:rPr lang="en-US" sz="2000" b="1" kern="1200" dirty="0">
                <a:latin typeface="Calibri"/>
                <a:ea typeface="Calibri"/>
                <a:cs typeface="Calibri"/>
              </a:rPr>
              <a:t>Maryam Ataei</a:t>
            </a:r>
          </a:p>
          <a:p>
            <a:pPr defTabSz="509248">
              <a:spcAft>
                <a:spcPts val="393"/>
              </a:spcAft>
            </a:pPr>
            <a:r>
              <a:rPr lang="en-US" sz="20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Claypool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EARCH - Better TCP/QUIC Slow Start">
            <a:extLst>
              <a:ext uri="{FF2B5EF4-FFF2-40B4-BE49-F238E27FC236}">
                <a16:creationId xmlns:a16="http://schemas.microsoft.com/office/drawing/2014/main" id="{E14B61B3-34C2-7EF4-E80A-D91F8324D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052" y="63558"/>
            <a:ext cx="2426278" cy="562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7E578-B4F7-98FB-51DB-1EBAE593FB8D}"/>
              </a:ext>
            </a:extLst>
          </p:cNvPr>
          <p:cNvSpPr txBox="1"/>
          <p:nvPr/>
        </p:nvSpPr>
        <p:spPr>
          <a:xfrm>
            <a:off x="0" y="658739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200" dirty="0">
                <a:latin typeface="Calibri"/>
                <a:ea typeface="Calibri"/>
                <a:cs typeface="Calibri"/>
              </a:rPr>
              <a:t>The </a:t>
            </a:r>
            <a:r>
              <a:rPr lang="en-US" sz="1400" dirty="0">
                <a:latin typeface="Calibri"/>
                <a:ea typeface="Calibri"/>
                <a:cs typeface="Calibri"/>
              </a:rPr>
              <a:t>26th</a:t>
            </a:r>
            <a:r>
              <a:rPr lang="en-US" sz="1400" kern="1200" dirty="0">
                <a:latin typeface="Calibri"/>
                <a:ea typeface="Calibri"/>
                <a:cs typeface="Calibri"/>
              </a:rPr>
              <a:t> IEEE International Symposium on a World of Wireless, Mobile and Multimedia Networks (</a:t>
            </a:r>
            <a:r>
              <a:rPr lang="en-US" sz="1400" kern="1200" dirty="0" err="1">
                <a:latin typeface="Calibri"/>
                <a:ea typeface="Calibri"/>
                <a:cs typeface="Calibri"/>
              </a:rPr>
              <a:t>WoWMoM</a:t>
            </a:r>
            <a:r>
              <a:rPr lang="en-US" sz="1400" kern="1200" dirty="0">
                <a:latin typeface="Calibri"/>
                <a:ea typeface="Calibri"/>
                <a:cs typeface="Calibri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068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4AD97-1F55-D431-744C-8120A9136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RCH - Better TCP/QUIC Slow Start">
            <a:extLst>
              <a:ext uri="{FF2B5EF4-FFF2-40B4-BE49-F238E27FC236}">
                <a16:creationId xmlns:a16="http://schemas.microsoft.com/office/drawing/2014/main" id="{32DD88BD-04E8-3788-180C-DDCCED1E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C60A53-658F-0C44-BCDE-F2980B34371A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4">
            <a:extLst>
              <a:ext uri="{FF2B5EF4-FFF2-40B4-BE49-F238E27FC236}">
                <a16:creationId xmlns:a16="http://schemas.microsoft.com/office/drawing/2014/main" id="{C5ABA13F-4C64-B66E-277E-24B218CCFE92}"/>
              </a:ext>
            </a:extLst>
          </p:cNvPr>
          <p:cNvSpPr txBox="1"/>
          <p:nvPr/>
        </p:nvSpPr>
        <p:spPr>
          <a:xfrm>
            <a:off x="174227" y="42756"/>
            <a:ext cx="2134277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Outline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43C946D-DE62-E1A6-56B7-9648A26BE51E}"/>
              </a:ext>
            </a:extLst>
          </p:cNvPr>
          <p:cNvSpPr txBox="1"/>
          <p:nvPr/>
        </p:nvSpPr>
        <p:spPr>
          <a:xfrm>
            <a:off x="175391" y="898467"/>
            <a:ext cx="11099800" cy="3261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800" dirty="0"/>
              <a:t>TCP Slow start Overview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SEARCH Algorithm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a typeface="+mn-lt"/>
                <a:cs typeface="+mn-lt"/>
              </a:rPr>
              <a:t>Reduce Memory Use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Performance Evaluation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Conclusion and Future work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54169E-ED95-C22C-3573-93388EEC94A9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EE02C4E4-8165-40B9-BE1B-4EDCC683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4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3F02C-E80C-56C8-5D43-9CED798D0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RCH - Better TCP/QUIC Slow Start">
            <a:extLst>
              <a:ext uri="{FF2B5EF4-FFF2-40B4-BE49-F238E27FC236}">
                <a16:creationId xmlns:a16="http://schemas.microsoft.com/office/drawing/2014/main" id="{2779B07E-02E0-530D-2A0D-E4360863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1E64F57-5054-3ABD-BC01-FE67DA80E76D}"/>
              </a:ext>
            </a:extLst>
          </p:cNvPr>
          <p:cNvSpPr txBox="1"/>
          <p:nvPr/>
        </p:nvSpPr>
        <p:spPr>
          <a:xfrm>
            <a:off x="174227" y="8675"/>
            <a:ext cx="6540291" cy="59123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ea typeface="+mn-lt"/>
                <a:cs typeface="+mn-lt"/>
              </a:rPr>
              <a:t>Satellite Testbed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3CB8A-2563-6E66-D023-F13C8B8DBB1D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9">
            <a:extLst>
              <a:ext uri="{FF2B5EF4-FFF2-40B4-BE49-F238E27FC236}">
                <a16:creationId xmlns:a16="http://schemas.microsoft.com/office/drawing/2014/main" id="{D743DAB0-406A-BEF5-D515-4A948E9AD167}"/>
              </a:ext>
            </a:extLst>
          </p:cNvPr>
          <p:cNvSpPr>
            <a:spLocks noGrp="1"/>
          </p:cNvSpPr>
          <p:nvPr/>
        </p:nvSpPr>
        <p:spPr>
          <a:xfrm>
            <a:off x="9234055" y="63424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 descr="A diagram of a satellite network&#10;&#10;Description automatically generated">
            <a:extLst>
              <a:ext uri="{FF2B5EF4-FFF2-40B4-BE49-F238E27FC236}">
                <a16:creationId xmlns:a16="http://schemas.microsoft.com/office/drawing/2014/main" id="{D6D2E80B-51C5-1710-2FDE-E20CC13D3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780" y="1938337"/>
            <a:ext cx="5162550" cy="2981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44CE7-C0C5-88BB-32B3-7B2F4DD70587}"/>
              </a:ext>
            </a:extLst>
          </p:cNvPr>
          <p:cNvSpPr txBox="1"/>
          <p:nvPr/>
        </p:nvSpPr>
        <p:spPr>
          <a:xfrm>
            <a:off x="172278" y="846240"/>
            <a:ext cx="8837767" cy="51655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dirty="0">
                <a:latin typeface="Calibri"/>
                <a:cs typeface="Segoe UI"/>
              </a:rPr>
              <a:t>Setup:​</a:t>
            </a:r>
            <a:endParaRPr lang="en-US" sz="2400" dirty="0">
              <a:latin typeface="Calibri"/>
              <a:ea typeface="Calibri"/>
              <a:cs typeface="Segoe UI"/>
            </a:endParaRP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Client: Linux machine (Ubuntu 20.04 and Linux kernel version 5.4.0) via Viasat-2 satellite terminal​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Server: Linux machine (Mint 20.3 and Linux kernel version 5.10.79)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RTT: ~600 </a:t>
            </a:r>
            <a:r>
              <a:rPr lang="en-US" sz="2400" dirty="0" err="1">
                <a:latin typeface="Calibri"/>
                <a:cs typeface="Arial"/>
              </a:rPr>
              <a:t>ms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Capacity: ~150 Mb/s​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PEP disabled​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spcBef>
                <a:spcPts val="500"/>
              </a:spcBef>
            </a:pP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spcBef>
                <a:spcPts val="500"/>
              </a:spcBef>
            </a:pPr>
            <a:r>
              <a:rPr lang="en-US" sz="2400" dirty="0">
                <a:latin typeface="Calibri"/>
                <a:cs typeface="Segoe UI"/>
              </a:rPr>
              <a:t>Download Details:​</a:t>
            </a:r>
            <a:endParaRPr lang="en-US" sz="2400" dirty="0">
              <a:latin typeface="Calibri"/>
              <a:ea typeface="Calibri"/>
              <a:cs typeface="Segoe UI"/>
            </a:endParaRPr>
          </a:p>
          <a:p>
            <a:pPr marL="457200" indent="-4572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45 Iperf3 TCP Downloads.​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457200" indent="-4572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Duration: 45 seconds.​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457200" indent="-457200"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Calibri"/>
                <a:cs typeface="Arial"/>
              </a:rPr>
              <a:t>Test schedule: 24 hours.</a:t>
            </a:r>
            <a:endParaRPr lang="en-US" sz="2400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55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RCH - Better TCP/QUIC Slow Start">
            <a:extLst>
              <a:ext uri="{FF2B5EF4-FFF2-40B4-BE49-F238E27FC236}">
                <a16:creationId xmlns:a16="http://schemas.microsoft.com/office/drawing/2014/main" id="{E3F08247-4B6D-7705-5680-A9695FEF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C1FDC2A4-AE62-E595-5BBF-98B3A5B1F01A}"/>
              </a:ext>
            </a:extLst>
          </p:cNvPr>
          <p:cNvSpPr txBox="1"/>
          <p:nvPr/>
        </p:nvSpPr>
        <p:spPr>
          <a:xfrm>
            <a:off x="174227" y="8675"/>
            <a:ext cx="6540291" cy="59123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ea typeface="+mn-lt"/>
                <a:cs typeface="+mn-lt"/>
              </a:rPr>
              <a:t>Case Study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595F65-36E1-CA98-5EE5-C1C38F1167D9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9">
            <a:extLst>
              <a:ext uri="{FF2B5EF4-FFF2-40B4-BE49-F238E27FC236}">
                <a16:creationId xmlns:a16="http://schemas.microsoft.com/office/drawing/2014/main" id="{A9A60BAF-1E7A-71B2-0656-2C44BE9FDE34}"/>
              </a:ext>
            </a:extLst>
          </p:cNvPr>
          <p:cNvSpPr>
            <a:spLocks noGrp="1"/>
          </p:cNvSpPr>
          <p:nvPr/>
        </p:nvSpPr>
        <p:spPr>
          <a:xfrm>
            <a:off x="9234055" y="63424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12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F5B083-607A-03FD-96D1-5ED11EB318BB}"/>
              </a:ext>
            </a:extLst>
          </p:cNvPr>
          <p:cNvGrpSpPr/>
          <p:nvPr/>
        </p:nvGrpSpPr>
        <p:grpSpPr>
          <a:xfrm>
            <a:off x="-6856" y="4283789"/>
            <a:ext cx="5943600" cy="2239116"/>
            <a:chOff x="93503" y="4283789"/>
            <a:chExt cx="5943600" cy="2239116"/>
          </a:xfrm>
        </p:grpSpPr>
        <p:pic>
          <p:nvPicPr>
            <p:cNvPr id="1036" name="Picture 12" descr="A collage of graphs&#10;&#10;Description automatically generated">
              <a:extLst>
                <a:ext uri="{FF2B5EF4-FFF2-40B4-BE49-F238E27FC236}">
                  <a16:creationId xmlns:a16="http://schemas.microsoft.com/office/drawing/2014/main" id="{7A25B110-CD66-0FF1-396E-EA5A8F7FAB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27" b="50114"/>
            <a:stretch>
              <a:fillRect/>
            </a:stretch>
          </p:blipFill>
          <p:spPr bwMode="auto">
            <a:xfrm>
              <a:off x="93503" y="4404955"/>
              <a:ext cx="5943600" cy="211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1F0082-6E0A-553F-1343-4B4F3B5BB23F}"/>
                </a:ext>
              </a:extLst>
            </p:cNvPr>
            <p:cNvSpPr txBox="1"/>
            <p:nvPr/>
          </p:nvSpPr>
          <p:spPr>
            <a:xfrm>
              <a:off x="5003800" y="4283789"/>
              <a:ext cx="939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 E 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110414-CFD6-4DA3-344C-D3B782059497}"/>
              </a:ext>
            </a:extLst>
          </p:cNvPr>
          <p:cNvGrpSpPr/>
          <p:nvPr/>
        </p:nvGrpSpPr>
        <p:grpSpPr>
          <a:xfrm>
            <a:off x="6138429" y="880371"/>
            <a:ext cx="5943600" cy="2219569"/>
            <a:chOff x="6138429" y="880371"/>
            <a:chExt cx="5943600" cy="2219569"/>
          </a:xfrm>
        </p:grpSpPr>
        <p:pic>
          <p:nvPicPr>
            <p:cNvPr id="9" name="Picture 12" descr="A collage of graphs&#10;&#10;Description automatically generated">
              <a:extLst>
                <a:ext uri="{FF2B5EF4-FFF2-40B4-BE49-F238E27FC236}">
                  <a16:creationId xmlns:a16="http://schemas.microsoft.com/office/drawing/2014/main" id="{C8DDA78D-9BCA-2D4D-8EE3-31E685EE85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5882"/>
            <a:stretch>
              <a:fillRect/>
            </a:stretch>
          </p:blipFill>
          <p:spPr bwMode="auto">
            <a:xfrm>
              <a:off x="6138429" y="994327"/>
              <a:ext cx="5943600" cy="210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6A39CD-3A50-8753-B13F-8381F810BF3D}"/>
                </a:ext>
              </a:extLst>
            </p:cNvPr>
            <p:cNvSpPr txBox="1"/>
            <p:nvPr/>
          </p:nvSpPr>
          <p:spPr>
            <a:xfrm>
              <a:off x="11088255" y="880371"/>
              <a:ext cx="939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 E 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B6E8EC-306C-7659-AC97-C3AEE9AD9C79}"/>
              </a:ext>
            </a:extLst>
          </p:cNvPr>
          <p:cNvGrpSpPr/>
          <p:nvPr/>
        </p:nvGrpSpPr>
        <p:grpSpPr>
          <a:xfrm>
            <a:off x="6033655" y="4066401"/>
            <a:ext cx="5943600" cy="2551593"/>
            <a:chOff x="6033655" y="4066401"/>
            <a:chExt cx="5943600" cy="2551593"/>
          </a:xfrm>
        </p:grpSpPr>
        <p:pic>
          <p:nvPicPr>
            <p:cNvPr id="8" name="Picture 12" descr="A collage of graphs&#10;&#10;Description automatically generated">
              <a:extLst>
                <a:ext uri="{FF2B5EF4-FFF2-40B4-BE49-F238E27FC236}">
                  <a16:creationId xmlns:a16="http://schemas.microsoft.com/office/drawing/2014/main" id="{2F569CAB-2094-9A48-4296-CF186740FC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62"/>
            <a:stretch>
              <a:fillRect/>
            </a:stretch>
          </p:blipFill>
          <p:spPr bwMode="auto">
            <a:xfrm>
              <a:off x="6033655" y="4309867"/>
              <a:ext cx="5943600" cy="2308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54D7ED-8451-C631-2721-DD94E81B9640}"/>
                </a:ext>
              </a:extLst>
            </p:cNvPr>
            <p:cNvSpPr txBox="1"/>
            <p:nvPr/>
          </p:nvSpPr>
          <p:spPr>
            <a:xfrm>
              <a:off x="10994752" y="4066401"/>
              <a:ext cx="939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  L E</a:t>
              </a:r>
            </a:p>
          </p:txBody>
        </p:sp>
      </p:grpSp>
      <p:sp>
        <p:nvSpPr>
          <p:cNvPr id="16" name="Slide Number Placeholder 69">
            <a:extLst>
              <a:ext uri="{FF2B5EF4-FFF2-40B4-BE49-F238E27FC236}">
                <a16:creationId xmlns:a16="http://schemas.microsoft.com/office/drawing/2014/main" id="{6460D0A9-0043-D92C-BA09-B0CDCA2F6FEA}"/>
              </a:ext>
            </a:extLst>
          </p:cNvPr>
          <p:cNvSpPr>
            <a:spLocks noGrp="1"/>
          </p:cNvSpPr>
          <p:nvPr/>
        </p:nvSpPr>
        <p:spPr>
          <a:xfrm>
            <a:off x="9386455" y="64948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" name="Picture 12" descr="A collage of graphs&#10;&#10;Description automatically generated">
            <a:extLst>
              <a:ext uri="{FF2B5EF4-FFF2-40B4-BE49-F238E27FC236}">
                <a16:creationId xmlns:a16="http://schemas.microsoft.com/office/drawing/2014/main" id="{CE87C844-47C2-5EF0-8A1F-727FF729E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2"/>
          <a:stretch>
            <a:fillRect/>
          </a:stretch>
        </p:blipFill>
        <p:spPr bwMode="auto">
          <a:xfrm>
            <a:off x="674953" y="1607459"/>
            <a:ext cx="9930702" cy="385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24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62000" y="6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0.22214 -0.21065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1628C2-AAD2-0E50-259E-58FA847DA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994745"/>
              </p:ext>
            </p:extLst>
          </p:nvPr>
        </p:nvGraphicFramePr>
        <p:xfrm>
          <a:off x="1780063" y="2432789"/>
          <a:ext cx="7391399" cy="258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4075313972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267477294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3205203821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2959971875"/>
                    </a:ext>
                  </a:extLst>
                </a:gridCol>
              </a:tblGrid>
              <a:tr h="7526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 Size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+mn-ea"/>
                          <a:cs typeface="+mn-cs"/>
                        </a:rPr>
                        <a:t>Early (%)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+mn-ea"/>
                          <a:cs typeface="+mn-cs"/>
                        </a:rPr>
                        <a:t>Late (%)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+mn-ea"/>
                          <a:cs typeface="+mn-cs"/>
                        </a:rPr>
                        <a:t>Chokepoint (%)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54394"/>
                  </a:ext>
                </a:extLst>
              </a:tr>
              <a:tr h="4360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34799"/>
                  </a:ext>
                </a:extLst>
              </a:tr>
              <a:tr h="43604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7329"/>
                  </a:ext>
                </a:extLst>
              </a:tr>
              <a:tr h="43604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135798"/>
                  </a:ext>
                </a:extLst>
              </a:tr>
              <a:tr h="43604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168282"/>
                  </a:ext>
                </a:extLst>
              </a:tr>
            </a:tbl>
          </a:graphicData>
        </a:graphic>
      </p:graphicFrame>
      <p:pic>
        <p:nvPicPr>
          <p:cNvPr id="8" name="Picture 7" descr="SEARCH - Better TCP/QUIC Slow Start">
            <a:extLst>
              <a:ext uri="{FF2B5EF4-FFF2-40B4-BE49-F238E27FC236}">
                <a16:creationId xmlns:a16="http://schemas.microsoft.com/office/drawing/2014/main" id="{805735E4-1D13-C4A9-FEA3-4D40F482E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DF33E7F1-F7D4-DA9C-B3DA-E8BD9FF57E89}"/>
              </a:ext>
            </a:extLst>
          </p:cNvPr>
          <p:cNvSpPr txBox="1"/>
          <p:nvPr/>
        </p:nvSpPr>
        <p:spPr>
          <a:xfrm>
            <a:off x="174227" y="8675"/>
            <a:ext cx="6540291" cy="59123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ea typeface="+mn-lt"/>
                <a:cs typeface="+mn-lt"/>
              </a:rPr>
              <a:t>Summary Table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35533C-2E6D-7B1B-DE89-4EB1D53601EC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69">
            <a:extLst>
              <a:ext uri="{FF2B5EF4-FFF2-40B4-BE49-F238E27FC236}">
                <a16:creationId xmlns:a16="http://schemas.microsoft.com/office/drawing/2014/main" id="{C076FE3A-DD2C-A188-4AF8-9C37080C61A1}"/>
              </a:ext>
            </a:extLst>
          </p:cNvPr>
          <p:cNvSpPr>
            <a:spLocks noGrp="1"/>
          </p:cNvSpPr>
          <p:nvPr/>
        </p:nvSpPr>
        <p:spPr>
          <a:xfrm>
            <a:off x="9386455" y="64948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A409410-2B10-5C0C-5176-2BE12A9B764E}"/>
              </a:ext>
            </a:extLst>
          </p:cNvPr>
          <p:cNvSpPr/>
          <p:nvPr/>
        </p:nvSpPr>
        <p:spPr>
          <a:xfrm>
            <a:off x="5211783" y="4653472"/>
            <a:ext cx="3075874" cy="30947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9073C37-2FDA-C541-0004-87A0F473AE7A}"/>
              </a:ext>
            </a:extLst>
          </p:cNvPr>
          <p:cNvSpPr/>
          <p:nvPr/>
        </p:nvSpPr>
        <p:spPr>
          <a:xfrm>
            <a:off x="5211783" y="3181914"/>
            <a:ext cx="3340100" cy="1360960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AD828E3-0DEF-9B41-916F-19DE2A07BB4C}"/>
              </a:ext>
            </a:extLst>
          </p:cNvPr>
          <p:cNvSpPr/>
          <p:nvPr/>
        </p:nvSpPr>
        <p:spPr>
          <a:xfrm>
            <a:off x="3668485" y="3202937"/>
            <a:ext cx="711200" cy="176101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AB2E0E-F212-EC58-B175-CF6ED3D5EBDF}"/>
              </a:ext>
            </a:extLst>
          </p:cNvPr>
          <p:cNvSpPr txBox="1"/>
          <p:nvPr/>
        </p:nvSpPr>
        <p:spPr>
          <a:xfrm>
            <a:off x="2146146" y="3162322"/>
            <a:ext cx="697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U32                 4.4 	       22.2	            73.4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457BC-F303-746A-DE89-75E713EE1B91}"/>
              </a:ext>
            </a:extLst>
          </p:cNvPr>
          <p:cNvSpPr txBox="1"/>
          <p:nvPr/>
        </p:nvSpPr>
        <p:spPr>
          <a:xfrm>
            <a:off x="2162629" y="3655063"/>
            <a:ext cx="6979805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U16                 4.4 	       22.2	            73.4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FFEE1-7CEF-99A6-F88A-6236A1DC1B61}"/>
              </a:ext>
            </a:extLst>
          </p:cNvPr>
          <p:cNvSpPr txBox="1"/>
          <p:nvPr/>
        </p:nvSpPr>
        <p:spPr>
          <a:xfrm>
            <a:off x="2191657" y="4151715"/>
            <a:ext cx="697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U8                   4.4 	      22.2	            73.4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7ACD4-2164-D499-E54A-A17C4B00A4AB}"/>
              </a:ext>
            </a:extLst>
          </p:cNvPr>
          <p:cNvSpPr txBox="1"/>
          <p:nvPr/>
        </p:nvSpPr>
        <p:spPr>
          <a:xfrm>
            <a:off x="2169886" y="4582967"/>
            <a:ext cx="697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U4                   4.4 	       25.0	            70.6 </a:t>
            </a:r>
          </a:p>
        </p:txBody>
      </p:sp>
    </p:spTree>
    <p:extLst>
      <p:ext uri="{BB962C8B-B14F-4D97-AF65-F5344CB8AC3E}">
        <p14:creationId xmlns:p14="http://schemas.microsoft.com/office/powerpoint/2010/main" val="20229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17BDE-AB25-5CB9-70FA-FD461989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RCH - Better TCP/QUIC Slow Start">
            <a:extLst>
              <a:ext uri="{FF2B5EF4-FFF2-40B4-BE49-F238E27FC236}">
                <a16:creationId xmlns:a16="http://schemas.microsoft.com/office/drawing/2014/main" id="{9671730B-6772-169F-CFB4-9396B881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A51F0BD-0B9F-4749-ED3D-D1718096D86C}"/>
              </a:ext>
            </a:extLst>
          </p:cNvPr>
          <p:cNvSpPr txBox="1"/>
          <p:nvPr/>
        </p:nvSpPr>
        <p:spPr>
          <a:xfrm>
            <a:off x="174227" y="8675"/>
            <a:ext cx="654029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Error with Reduced Bits Per Bins ​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A60F0A-5010-17DD-F330-CB45B14999FA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9">
            <a:extLst>
              <a:ext uri="{FF2B5EF4-FFF2-40B4-BE49-F238E27FC236}">
                <a16:creationId xmlns:a16="http://schemas.microsoft.com/office/drawing/2014/main" id="{1463DCB6-8B6A-A245-9937-61148B07D77C}"/>
              </a:ext>
            </a:extLst>
          </p:cNvPr>
          <p:cNvSpPr>
            <a:spLocks noGrp="1"/>
          </p:cNvSpPr>
          <p:nvPr/>
        </p:nvSpPr>
        <p:spPr>
          <a:xfrm>
            <a:off x="9234055" y="63424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2050" name="Picture 2" descr="A graph with red dotted line&#10;&#10;Description automatically generated">
            <a:extLst>
              <a:ext uri="{FF2B5EF4-FFF2-40B4-BE49-F238E27FC236}">
                <a16:creationId xmlns:a16="http://schemas.microsoft.com/office/drawing/2014/main" id="{0FFFF4AF-3349-A6B2-B557-52532837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119218"/>
            <a:ext cx="9105900" cy="51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03D85A7-9134-3F0F-F298-A4C59A5D2744}"/>
              </a:ext>
            </a:extLst>
          </p:cNvPr>
          <p:cNvSpPr/>
          <p:nvPr/>
        </p:nvSpPr>
        <p:spPr>
          <a:xfrm>
            <a:off x="4889500" y="4711700"/>
            <a:ext cx="4533900" cy="92710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RCH - Better TCP/QUIC Slow Start">
            <a:extLst>
              <a:ext uri="{FF2B5EF4-FFF2-40B4-BE49-F238E27FC236}">
                <a16:creationId xmlns:a16="http://schemas.microsoft.com/office/drawing/2014/main" id="{FFCEEA95-C42D-7539-48C5-3EDA6DA34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922A029-7911-E6BC-A104-30163939C77B}"/>
              </a:ext>
            </a:extLst>
          </p:cNvPr>
          <p:cNvSpPr txBox="1"/>
          <p:nvPr/>
        </p:nvSpPr>
        <p:spPr>
          <a:xfrm>
            <a:off x="174227" y="8675"/>
            <a:ext cx="6540291" cy="59123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ea typeface="+mn-lt"/>
                <a:cs typeface="+mn-lt"/>
              </a:rPr>
              <a:t>Per-flow memory overhead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D72446-E79F-40BA-735B-2795924B41AE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9">
            <a:extLst>
              <a:ext uri="{FF2B5EF4-FFF2-40B4-BE49-F238E27FC236}">
                <a16:creationId xmlns:a16="http://schemas.microsoft.com/office/drawing/2014/main" id="{EF0D1367-A8AC-8EFA-37AC-0B667D81ADC4}"/>
              </a:ext>
            </a:extLst>
          </p:cNvPr>
          <p:cNvSpPr>
            <a:spLocks noGrp="1"/>
          </p:cNvSpPr>
          <p:nvPr/>
        </p:nvSpPr>
        <p:spPr>
          <a:xfrm>
            <a:off x="9386455" y="64948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0E7F49-D640-A96C-0537-2AA2E0BC8688}"/>
              </a:ext>
            </a:extLst>
          </p:cNvPr>
          <p:cNvGrpSpPr/>
          <p:nvPr/>
        </p:nvGrpSpPr>
        <p:grpSpPr>
          <a:xfrm>
            <a:off x="1601355" y="1229508"/>
            <a:ext cx="7785100" cy="5209801"/>
            <a:chOff x="1601355" y="1229508"/>
            <a:chExt cx="7785100" cy="520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B17CAC-01FB-6876-AA8C-8F799802F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355" y="1229508"/>
              <a:ext cx="7785100" cy="520980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C6EA5E-9962-BFD9-296A-E1F5FECBF5E8}"/>
                </a:ext>
              </a:extLst>
            </p:cNvPr>
            <p:cNvSpPr/>
            <p:nvPr/>
          </p:nvSpPr>
          <p:spPr>
            <a:xfrm>
              <a:off x="6096000" y="2966224"/>
              <a:ext cx="2869580" cy="613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E606FB-700C-23B0-E358-EFF85055ADF2}"/>
                </a:ext>
              </a:extLst>
            </p:cNvPr>
            <p:cNvSpPr/>
            <p:nvPr/>
          </p:nvSpPr>
          <p:spPr>
            <a:xfrm>
              <a:off x="2312020" y="2927195"/>
              <a:ext cx="2092712" cy="613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F950220-7BC6-9304-ABC9-5771E120637C}"/>
                </a:ext>
              </a:extLst>
            </p:cNvPr>
            <p:cNvSpPr/>
            <p:nvPr/>
          </p:nvSpPr>
          <p:spPr>
            <a:xfrm>
              <a:off x="4839630" y="3233853"/>
              <a:ext cx="1315844" cy="356839"/>
            </a:xfrm>
            <a:custGeom>
              <a:avLst/>
              <a:gdLst>
                <a:gd name="connsiteX0" fmla="*/ 1260088 w 1315844"/>
                <a:gd name="connsiteY0" fmla="*/ 44605 h 356839"/>
                <a:gd name="connsiteX1" fmla="*/ 1260088 w 1315844"/>
                <a:gd name="connsiteY1" fmla="*/ 44605 h 356839"/>
                <a:gd name="connsiteX2" fmla="*/ 1248937 w 1315844"/>
                <a:gd name="connsiteY2" fmla="*/ 144966 h 356839"/>
                <a:gd name="connsiteX3" fmla="*/ 1237786 w 1315844"/>
                <a:gd name="connsiteY3" fmla="*/ 211874 h 356839"/>
                <a:gd name="connsiteX4" fmla="*/ 1226635 w 1315844"/>
                <a:gd name="connsiteY4" fmla="*/ 345688 h 356839"/>
                <a:gd name="connsiteX5" fmla="*/ 1193181 w 1315844"/>
                <a:gd name="connsiteY5" fmla="*/ 356839 h 356839"/>
                <a:gd name="connsiteX6" fmla="*/ 702527 w 1315844"/>
                <a:gd name="connsiteY6" fmla="*/ 345688 h 356839"/>
                <a:gd name="connsiteX7" fmla="*/ 579864 w 1315844"/>
                <a:gd name="connsiteY7" fmla="*/ 312235 h 356839"/>
                <a:gd name="connsiteX8" fmla="*/ 546410 w 1315844"/>
                <a:gd name="connsiteY8" fmla="*/ 301083 h 356839"/>
                <a:gd name="connsiteX9" fmla="*/ 390293 w 1315844"/>
                <a:gd name="connsiteY9" fmla="*/ 278781 h 356839"/>
                <a:gd name="connsiteX10" fmla="*/ 301083 w 1315844"/>
                <a:gd name="connsiteY10" fmla="*/ 256478 h 356839"/>
                <a:gd name="connsiteX11" fmla="*/ 0 w 1315844"/>
                <a:gd name="connsiteY11" fmla="*/ 234176 h 356839"/>
                <a:gd name="connsiteX12" fmla="*/ 55756 w 1315844"/>
                <a:gd name="connsiteY12" fmla="*/ 200722 h 356839"/>
                <a:gd name="connsiteX13" fmla="*/ 89210 w 1315844"/>
                <a:gd name="connsiteY13" fmla="*/ 189571 h 356839"/>
                <a:gd name="connsiteX14" fmla="*/ 111513 w 1315844"/>
                <a:gd name="connsiteY14" fmla="*/ 167269 h 356839"/>
                <a:gd name="connsiteX15" fmla="*/ 490654 w 1315844"/>
                <a:gd name="connsiteY15" fmla="*/ 133815 h 356839"/>
                <a:gd name="connsiteX16" fmla="*/ 936703 w 1315844"/>
                <a:gd name="connsiteY16" fmla="*/ 122664 h 356839"/>
                <a:gd name="connsiteX17" fmla="*/ 981308 w 1315844"/>
                <a:gd name="connsiteY17" fmla="*/ 111513 h 356839"/>
                <a:gd name="connsiteX18" fmla="*/ 1226635 w 1315844"/>
                <a:gd name="connsiteY18" fmla="*/ 89210 h 356839"/>
                <a:gd name="connsiteX19" fmla="*/ 1260088 w 1315844"/>
                <a:gd name="connsiteY19" fmla="*/ 78059 h 356839"/>
                <a:gd name="connsiteX20" fmla="*/ 1304693 w 1315844"/>
                <a:gd name="connsiteY20" fmla="*/ 33454 h 356839"/>
                <a:gd name="connsiteX21" fmla="*/ 1315844 w 1315844"/>
                <a:gd name="connsiteY21" fmla="*/ 0 h 356839"/>
                <a:gd name="connsiteX22" fmla="*/ 1260088 w 1315844"/>
                <a:gd name="connsiteY22" fmla="*/ 44605 h 35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15844" h="356839">
                  <a:moveTo>
                    <a:pt x="1260088" y="44605"/>
                  </a:moveTo>
                  <a:lnTo>
                    <a:pt x="1260088" y="44605"/>
                  </a:lnTo>
                  <a:cubicBezTo>
                    <a:pt x="1256371" y="78059"/>
                    <a:pt x="1253385" y="111602"/>
                    <a:pt x="1248937" y="144966"/>
                  </a:cubicBezTo>
                  <a:cubicBezTo>
                    <a:pt x="1245949" y="167378"/>
                    <a:pt x="1240283" y="189402"/>
                    <a:pt x="1237786" y="211874"/>
                  </a:cubicBezTo>
                  <a:cubicBezTo>
                    <a:pt x="1232843" y="256360"/>
                    <a:pt x="1239798" y="302908"/>
                    <a:pt x="1226635" y="345688"/>
                  </a:cubicBezTo>
                  <a:cubicBezTo>
                    <a:pt x="1223178" y="356923"/>
                    <a:pt x="1204332" y="353122"/>
                    <a:pt x="1193181" y="356839"/>
                  </a:cubicBezTo>
                  <a:lnTo>
                    <a:pt x="702527" y="345688"/>
                  </a:lnTo>
                  <a:cubicBezTo>
                    <a:pt x="666606" y="344222"/>
                    <a:pt x="611557" y="322800"/>
                    <a:pt x="579864" y="312235"/>
                  </a:cubicBezTo>
                  <a:cubicBezTo>
                    <a:pt x="568713" y="308518"/>
                    <a:pt x="558093" y="302381"/>
                    <a:pt x="546410" y="301083"/>
                  </a:cubicBezTo>
                  <a:cubicBezTo>
                    <a:pt x="483959" y="294144"/>
                    <a:pt x="447101" y="292983"/>
                    <a:pt x="390293" y="278781"/>
                  </a:cubicBezTo>
                  <a:cubicBezTo>
                    <a:pt x="339806" y="266159"/>
                    <a:pt x="366838" y="262643"/>
                    <a:pt x="301083" y="256478"/>
                  </a:cubicBezTo>
                  <a:cubicBezTo>
                    <a:pt x="200886" y="247084"/>
                    <a:pt x="0" y="234176"/>
                    <a:pt x="0" y="234176"/>
                  </a:cubicBezTo>
                  <a:cubicBezTo>
                    <a:pt x="94770" y="202587"/>
                    <a:pt x="-20779" y="246644"/>
                    <a:pt x="55756" y="200722"/>
                  </a:cubicBezTo>
                  <a:cubicBezTo>
                    <a:pt x="65835" y="194674"/>
                    <a:pt x="78059" y="193288"/>
                    <a:pt x="89210" y="189571"/>
                  </a:cubicBezTo>
                  <a:cubicBezTo>
                    <a:pt x="96644" y="182137"/>
                    <a:pt x="102109" y="171971"/>
                    <a:pt x="111513" y="167269"/>
                  </a:cubicBezTo>
                  <a:cubicBezTo>
                    <a:pt x="217521" y="114265"/>
                    <a:pt x="419395" y="135911"/>
                    <a:pt x="490654" y="133815"/>
                  </a:cubicBezTo>
                  <a:lnTo>
                    <a:pt x="936703" y="122664"/>
                  </a:lnTo>
                  <a:cubicBezTo>
                    <a:pt x="951571" y="118947"/>
                    <a:pt x="966229" y="114255"/>
                    <a:pt x="981308" y="111513"/>
                  </a:cubicBezTo>
                  <a:cubicBezTo>
                    <a:pt x="1069566" y="95466"/>
                    <a:pt x="1129064" y="95715"/>
                    <a:pt x="1226635" y="89210"/>
                  </a:cubicBezTo>
                  <a:cubicBezTo>
                    <a:pt x="1237786" y="85493"/>
                    <a:pt x="1250523" y="84891"/>
                    <a:pt x="1260088" y="78059"/>
                  </a:cubicBezTo>
                  <a:cubicBezTo>
                    <a:pt x="1277198" y="65837"/>
                    <a:pt x="1304693" y="33454"/>
                    <a:pt x="1304693" y="33454"/>
                  </a:cubicBezTo>
                  <a:lnTo>
                    <a:pt x="1315844" y="0"/>
                  </a:lnTo>
                  <a:lnTo>
                    <a:pt x="1260088" y="4460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BCAB492-DFBB-0E27-DB65-9283A10B4569}"/>
                </a:ext>
              </a:extLst>
            </p:cNvPr>
            <p:cNvSpPr/>
            <p:nvPr/>
          </p:nvSpPr>
          <p:spPr>
            <a:xfrm>
              <a:off x="4348279" y="3289610"/>
              <a:ext cx="571212" cy="156117"/>
            </a:xfrm>
            <a:custGeom>
              <a:avLst/>
              <a:gdLst>
                <a:gd name="connsiteX0" fmla="*/ 11848 w 571212"/>
                <a:gd name="connsiteY0" fmla="*/ 0 h 156117"/>
                <a:gd name="connsiteX1" fmla="*/ 11848 w 571212"/>
                <a:gd name="connsiteY1" fmla="*/ 0 h 156117"/>
                <a:gd name="connsiteX2" fmla="*/ 324082 w 571212"/>
                <a:gd name="connsiteY2" fmla="*/ 0 h 156117"/>
                <a:gd name="connsiteX3" fmla="*/ 513653 w 571212"/>
                <a:gd name="connsiteY3" fmla="*/ 11151 h 156117"/>
                <a:gd name="connsiteX4" fmla="*/ 502501 w 571212"/>
                <a:gd name="connsiteY4" fmla="*/ 33454 h 156117"/>
                <a:gd name="connsiteX5" fmla="*/ 480199 w 571212"/>
                <a:gd name="connsiteY5" fmla="*/ 66907 h 156117"/>
                <a:gd name="connsiteX6" fmla="*/ 424443 w 571212"/>
                <a:gd name="connsiteY6" fmla="*/ 100361 h 156117"/>
                <a:gd name="connsiteX7" fmla="*/ 390989 w 571212"/>
                <a:gd name="connsiteY7" fmla="*/ 133815 h 156117"/>
                <a:gd name="connsiteX8" fmla="*/ 357536 w 571212"/>
                <a:gd name="connsiteY8" fmla="*/ 144966 h 156117"/>
                <a:gd name="connsiteX9" fmla="*/ 234872 w 571212"/>
                <a:gd name="connsiteY9" fmla="*/ 156117 h 156117"/>
                <a:gd name="connsiteX10" fmla="*/ 56453 w 571212"/>
                <a:gd name="connsiteY10" fmla="*/ 133815 h 156117"/>
                <a:gd name="connsiteX11" fmla="*/ 22999 w 571212"/>
                <a:gd name="connsiteY11" fmla="*/ 111512 h 156117"/>
                <a:gd name="connsiteX12" fmla="*/ 697 w 571212"/>
                <a:gd name="connsiteY12" fmla="*/ 78059 h 156117"/>
                <a:gd name="connsiteX13" fmla="*/ 11848 w 571212"/>
                <a:gd name="connsiteY13" fmla="*/ 0 h 15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212" h="156117">
                  <a:moveTo>
                    <a:pt x="11848" y="0"/>
                  </a:moveTo>
                  <a:lnTo>
                    <a:pt x="11848" y="0"/>
                  </a:lnTo>
                  <a:cubicBezTo>
                    <a:pt x="237842" y="25110"/>
                    <a:pt x="-37687" y="0"/>
                    <a:pt x="324082" y="0"/>
                  </a:cubicBezTo>
                  <a:cubicBezTo>
                    <a:pt x="387382" y="0"/>
                    <a:pt x="450463" y="7434"/>
                    <a:pt x="513653" y="11151"/>
                  </a:cubicBezTo>
                  <a:cubicBezTo>
                    <a:pt x="625750" y="33570"/>
                    <a:pt x="547342" y="11034"/>
                    <a:pt x="502501" y="33454"/>
                  </a:cubicBezTo>
                  <a:cubicBezTo>
                    <a:pt x="490514" y="39447"/>
                    <a:pt x="488571" y="56442"/>
                    <a:pt x="480199" y="66907"/>
                  </a:cubicBezTo>
                  <a:cubicBezTo>
                    <a:pt x="457934" y="94739"/>
                    <a:pt x="458538" y="88997"/>
                    <a:pt x="424443" y="100361"/>
                  </a:cubicBezTo>
                  <a:cubicBezTo>
                    <a:pt x="413292" y="111512"/>
                    <a:pt x="404111" y="125067"/>
                    <a:pt x="390989" y="133815"/>
                  </a:cubicBezTo>
                  <a:cubicBezTo>
                    <a:pt x="381209" y="140335"/>
                    <a:pt x="369172" y="143304"/>
                    <a:pt x="357536" y="144966"/>
                  </a:cubicBezTo>
                  <a:cubicBezTo>
                    <a:pt x="316892" y="150772"/>
                    <a:pt x="275760" y="152400"/>
                    <a:pt x="234872" y="156117"/>
                  </a:cubicBezTo>
                  <a:cubicBezTo>
                    <a:pt x="207208" y="153989"/>
                    <a:pt x="104592" y="157885"/>
                    <a:pt x="56453" y="133815"/>
                  </a:cubicBezTo>
                  <a:cubicBezTo>
                    <a:pt x="44466" y="127821"/>
                    <a:pt x="34150" y="118946"/>
                    <a:pt x="22999" y="111512"/>
                  </a:cubicBezTo>
                  <a:cubicBezTo>
                    <a:pt x="15565" y="100361"/>
                    <a:pt x="2359" y="91357"/>
                    <a:pt x="697" y="78059"/>
                  </a:cubicBezTo>
                  <a:cubicBezTo>
                    <a:pt x="-3137" y="47383"/>
                    <a:pt x="9989" y="13010"/>
                    <a:pt x="118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Left Arrow 9">
            <a:extLst>
              <a:ext uri="{FF2B5EF4-FFF2-40B4-BE49-F238E27FC236}">
                <a16:creationId xmlns:a16="http://schemas.microsoft.com/office/drawing/2014/main" id="{01AAFA78-A890-06B9-C4A4-ACEE7D3BE72B}"/>
              </a:ext>
            </a:extLst>
          </p:cNvPr>
          <p:cNvSpPr/>
          <p:nvPr/>
        </p:nvSpPr>
        <p:spPr>
          <a:xfrm rot="16200000">
            <a:off x="8478985" y="1298780"/>
            <a:ext cx="417945" cy="279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15E86527-0BE5-7FB8-0966-B60CE446584F}"/>
              </a:ext>
            </a:extLst>
          </p:cNvPr>
          <p:cNvSpPr/>
          <p:nvPr/>
        </p:nvSpPr>
        <p:spPr>
          <a:xfrm>
            <a:off x="9177482" y="4749800"/>
            <a:ext cx="417945" cy="279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2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0091 -0.0796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28854 0.2032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54 0.20324 L -0.44479 0.3180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79 0.31806 L -0.50521 0.3569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8" grpId="0" animBg="1"/>
      <p:bldP spid="8" grpId="1" animBg="1"/>
      <p:bldP spid="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RCH - Better TCP/QUIC Slow Start">
            <a:extLst>
              <a:ext uri="{FF2B5EF4-FFF2-40B4-BE49-F238E27FC236}">
                <a16:creationId xmlns:a16="http://schemas.microsoft.com/office/drawing/2014/main" id="{FC336ECD-CBCA-2802-EEAB-FEEC2362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E6A30B7-11DD-5BE3-492F-D5D52FFC72C0}"/>
              </a:ext>
            </a:extLst>
          </p:cNvPr>
          <p:cNvSpPr txBox="1"/>
          <p:nvPr/>
        </p:nvSpPr>
        <p:spPr>
          <a:xfrm>
            <a:off x="174227" y="42756"/>
            <a:ext cx="256897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Conclusion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90829A-CE11-C833-755E-FB99E21400C5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69">
            <a:extLst>
              <a:ext uri="{FF2B5EF4-FFF2-40B4-BE49-F238E27FC236}">
                <a16:creationId xmlns:a16="http://schemas.microsoft.com/office/drawing/2014/main" id="{D2DD2B63-C32D-7365-58BC-6A9D6D04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16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917791-9FD3-E1EB-4415-C0D088C3EF9B}"/>
              </a:ext>
            </a:extLst>
          </p:cNvPr>
          <p:cNvSpPr txBox="1"/>
          <p:nvPr/>
        </p:nvSpPr>
        <p:spPr>
          <a:xfrm>
            <a:off x="172278" y="1100496"/>
            <a:ext cx="11366500" cy="4528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Proposed Solution</a:t>
            </a:r>
          </a:p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Apply bit-shifting to compress delivered byte values in bins.</a:t>
            </a:r>
          </a:p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Scale all stored + incoming values dynamically.</a:t>
            </a:r>
          </a:p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Preserve relative accuracy for comparing delivery trends.</a:t>
            </a:r>
          </a:p>
          <a:p>
            <a:pPr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Evaluation Highlights</a:t>
            </a:r>
          </a:p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Replace u32 with u16 even u8 bins.</a:t>
            </a:r>
          </a:p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Minimal accuracy loss and Major memory savings.</a:t>
            </a:r>
          </a:p>
        </p:txBody>
      </p:sp>
    </p:spTree>
    <p:extLst>
      <p:ext uri="{BB962C8B-B14F-4D97-AF65-F5344CB8AC3E}">
        <p14:creationId xmlns:p14="http://schemas.microsoft.com/office/powerpoint/2010/main" val="8145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69CF3-4B71-4FEA-E780-767EB8534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RCH - Better TCP/QUIC Slow Start">
            <a:extLst>
              <a:ext uri="{FF2B5EF4-FFF2-40B4-BE49-F238E27FC236}">
                <a16:creationId xmlns:a16="http://schemas.microsoft.com/office/drawing/2014/main" id="{1007B8BB-2623-4962-9C79-C5340A437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814789B1-5124-E38E-FD2A-D1F5117E41B6}"/>
              </a:ext>
            </a:extLst>
          </p:cNvPr>
          <p:cNvSpPr txBox="1"/>
          <p:nvPr/>
        </p:nvSpPr>
        <p:spPr>
          <a:xfrm>
            <a:off x="174227" y="42756"/>
            <a:ext cx="2936835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Future Work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26A4A6-B911-0397-647E-7F13230F60BC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69">
            <a:extLst>
              <a:ext uri="{FF2B5EF4-FFF2-40B4-BE49-F238E27FC236}">
                <a16:creationId xmlns:a16="http://schemas.microsoft.com/office/drawing/2014/main" id="{F8148976-4FD9-526B-8A5C-B4527806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17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E51E0-8490-47E0-2CC3-DDF102941270}"/>
              </a:ext>
            </a:extLst>
          </p:cNvPr>
          <p:cNvSpPr txBox="1"/>
          <p:nvPr/>
        </p:nvSpPr>
        <p:spPr>
          <a:xfrm>
            <a:off x="-229164" y="1353874"/>
            <a:ext cx="8994025" cy="1906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SEARCH in other stacks.</a:t>
            </a:r>
          </a:p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Evaluate on other networks: </a:t>
            </a:r>
            <a:r>
              <a:rPr lang="en-US" sz="2400" dirty="0" err="1"/>
              <a:t>WiFi</a:t>
            </a:r>
            <a:r>
              <a:rPr lang="en-US" sz="2400" dirty="0"/>
              <a:t>, 5G, LEO, RTT variants.</a:t>
            </a:r>
          </a:p>
          <a:p>
            <a:pPr marL="800100" lvl="1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Use SEARCH to report chokepoint bitrate to application.</a:t>
            </a:r>
          </a:p>
        </p:txBody>
      </p:sp>
    </p:spTree>
    <p:extLst>
      <p:ext uri="{BB962C8B-B14F-4D97-AF65-F5344CB8AC3E}">
        <p14:creationId xmlns:p14="http://schemas.microsoft.com/office/powerpoint/2010/main" val="246471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E7233-B6B1-2888-A4EA-A7B5EA3C8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B0234A9B-281C-8B23-B5A7-9CE077A8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5959" y="3934876"/>
            <a:ext cx="3213942" cy="16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E6E45-4A44-8A11-1694-E69D7606EA2A}"/>
              </a:ext>
            </a:extLst>
          </p:cNvPr>
          <p:cNvSpPr txBox="1"/>
          <p:nvPr/>
        </p:nvSpPr>
        <p:spPr>
          <a:xfrm>
            <a:off x="4995352" y="5223725"/>
            <a:ext cx="1881477" cy="111825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509248">
              <a:spcAft>
                <a:spcPts val="393"/>
              </a:spcAft>
            </a:pPr>
            <a:r>
              <a:rPr lang="en-US" sz="2000" kern="1200" dirty="0">
                <a:latin typeface="Calibri"/>
                <a:ea typeface="Calibri"/>
                <a:cs typeface="Calibri"/>
              </a:rPr>
              <a:t>Jae Chung</a:t>
            </a:r>
          </a:p>
          <a:p>
            <a:pPr defTabSz="509248">
              <a:spcAft>
                <a:spcPts val="393"/>
              </a:spcAft>
            </a:pPr>
            <a:r>
              <a:rPr lang="en-US" sz="20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Feng Li</a:t>
            </a:r>
          </a:p>
          <a:p>
            <a:pPr defTabSz="509248">
              <a:spcAft>
                <a:spcPts val="393"/>
              </a:spcAft>
            </a:pPr>
            <a:r>
              <a:rPr lang="en-US" sz="20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Benjamin Peters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4573E3-20F5-26BC-022D-A128AAE6F490}"/>
              </a:ext>
            </a:extLst>
          </p:cNvPr>
          <p:cNvSpPr txBox="1">
            <a:spLocks/>
          </p:cNvSpPr>
          <p:nvPr/>
        </p:nvSpPr>
        <p:spPr>
          <a:xfrm>
            <a:off x="198294" y="2285255"/>
            <a:ext cx="11408117" cy="1327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32104">
              <a:spcAft>
                <a:spcPts val="600"/>
              </a:spcAft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Aptos Display"/>
                <a:cs typeface="Calibri"/>
              </a:rPr>
              <a:t>Reducing Per-flow Memory Use </a:t>
            </a:r>
            <a:r>
              <a:rPr lang="en-GB" kern="1200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Aptos Display"/>
                <a:cs typeface="Calibri"/>
              </a:rPr>
              <a:t>in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Aptos Display"/>
                <a:cs typeface="Calibri"/>
              </a:rPr>
              <a:t>TCP</a:t>
            </a:r>
            <a:r>
              <a:rPr lang="en-GB" kern="1200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Aptos Display"/>
                <a:cs typeface="Calibri"/>
              </a:rPr>
              <a:t> SEARCH</a:t>
            </a:r>
            <a:endParaRPr lang="en-GB" dirty="0">
              <a:solidFill>
                <a:schemeClr val="bg2">
                  <a:lumMod val="75000"/>
                </a:schemeClr>
              </a:solidFill>
              <a:latin typeface="Aptos Display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ADD76-B3CD-CEB0-64E7-E94518330FFF}"/>
              </a:ext>
            </a:extLst>
          </p:cNvPr>
          <p:cNvSpPr txBox="1"/>
          <p:nvPr/>
        </p:nvSpPr>
        <p:spPr>
          <a:xfrm>
            <a:off x="9230633" y="5545012"/>
            <a:ext cx="163448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509248">
              <a:spcAft>
                <a:spcPts val="393"/>
              </a:spcAft>
            </a:pPr>
            <a:r>
              <a:rPr lang="en-US" sz="2000" dirty="0">
                <a:latin typeface="Calibri"/>
                <a:ea typeface="Calibri"/>
                <a:cs typeface="Calibri"/>
              </a:rPr>
              <a:t>Amber Cronin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BE361-D2CE-D391-7278-20605907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56350"/>
            <a:ext cx="2743200" cy="365125"/>
          </a:xfrm>
        </p:spPr>
        <p:txBody>
          <a:bodyPr/>
          <a:lstStyle/>
          <a:p>
            <a:fld id="{8AE148D2-A599-3042-B692-6344D3D7164F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 descr="See the source image">
            <a:extLst>
              <a:ext uri="{FF2B5EF4-FFF2-40B4-BE49-F238E27FC236}">
                <a16:creationId xmlns:a16="http://schemas.microsoft.com/office/drawing/2014/main" id="{A2515ADE-4843-FE66-520B-9CFE304E4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4" y="3930422"/>
            <a:ext cx="3086100" cy="1876425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kamai Announces 2023 Sustainability Report and Microsite">
            <a:extLst>
              <a:ext uri="{FF2B5EF4-FFF2-40B4-BE49-F238E27FC236}">
                <a16:creationId xmlns:a16="http://schemas.microsoft.com/office/drawing/2014/main" id="{B55BC289-BACC-0872-3519-D9EBB98FC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550" y="4339401"/>
            <a:ext cx="2019300" cy="1066800"/>
          </a:xfrm>
          <a:prstGeom prst="rect">
            <a:avLst/>
          </a:prstGeom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0B5F33EE-11D0-4B6F-939B-A77B316FE69A}"/>
              </a:ext>
            </a:extLst>
          </p:cNvPr>
          <p:cNvSpPr txBox="1"/>
          <p:nvPr/>
        </p:nvSpPr>
        <p:spPr>
          <a:xfrm>
            <a:off x="646068" y="5522294"/>
            <a:ext cx="1685141" cy="75918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09248">
              <a:spcAft>
                <a:spcPts val="393"/>
              </a:spcAft>
            </a:pPr>
            <a:r>
              <a:rPr lang="en-US" sz="2000" b="1" kern="1200" dirty="0">
                <a:latin typeface="Calibri"/>
                <a:ea typeface="Calibri"/>
                <a:cs typeface="Calibri"/>
              </a:rPr>
              <a:t>Maryam Ataei</a:t>
            </a:r>
          </a:p>
          <a:p>
            <a:pPr defTabSz="509248">
              <a:spcAft>
                <a:spcPts val="393"/>
              </a:spcAft>
            </a:pPr>
            <a:r>
              <a:rPr lang="en-US" sz="20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Claypool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EARCH - Better TCP/QUIC Slow Start">
            <a:extLst>
              <a:ext uri="{FF2B5EF4-FFF2-40B4-BE49-F238E27FC236}">
                <a16:creationId xmlns:a16="http://schemas.microsoft.com/office/drawing/2014/main" id="{A0803DEE-92EF-0F05-74C7-AEFCE991E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588" y="2598"/>
            <a:ext cx="2426278" cy="562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B219E-1952-CC47-8A19-4F25CAE131D2}"/>
              </a:ext>
            </a:extLst>
          </p:cNvPr>
          <p:cNvSpPr txBox="1"/>
          <p:nvPr/>
        </p:nvSpPr>
        <p:spPr>
          <a:xfrm>
            <a:off x="1918855" y="763668"/>
            <a:ext cx="80633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Thank you for your attention!</a:t>
            </a:r>
            <a:endParaRPr lang="en-US" sz="5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02948-E9CA-4A9C-1A78-30E3DADB6178}"/>
              </a:ext>
            </a:extLst>
          </p:cNvPr>
          <p:cNvSpPr txBox="1"/>
          <p:nvPr/>
        </p:nvSpPr>
        <p:spPr>
          <a:xfrm>
            <a:off x="2556606" y="3297633"/>
            <a:ext cx="6691492" cy="18731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832104">
              <a:lnSpc>
                <a:spcPct val="90000"/>
              </a:lnSpc>
            </a:pPr>
            <a:endParaRPr lang="en-US" sz="20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32104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May 30</a:t>
            </a:r>
            <a:r>
              <a:rPr lang="en-US" sz="2000" kern="12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2025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89D8E-300D-9765-1FE2-2F268EAE2331}"/>
              </a:ext>
            </a:extLst>
          </p:cNvPr>
          <p:cNvSpPr txBox="1"/>
          <p:nvPr/>
        </p:nvSpPr>
        <p:spPr>
          <a:xfrm>
            <a:off x="-18470" y="6596390"/>
            <a:ext cx="6934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kern="1200" dirty="0">
                <a:latin typeface="Calibri"/>
                <a:ea typeface="Calibri"/>
                <a:cs typeface="Calibri"/>
              </a:rPr>
              <a:t>The </a:t>
            </a:r>
            <a:r>
              <a:rPr lang="en-US" sz="1100" dirty="0">
                <a:latin typeface="Calibri"/>
                <a:ea typeface="Calibri"/>
                <a:cs typeface="Calibri"/>
              </a:rPr>
              <a:t>26th</a:t>
            </a:r>
            <a:r>
              <a:rPr lang="en-US" sz="1100" kern="1200" dirty="0">
                <a:latin typeface="Calibri"/>
                <a:ea typeface="Calibri"/>
                <a:cs typeface="Calibri"/>
              </a:rPr>
              <a:t> IEEE International Symposium on a World of Wireless, Mobile and Multimedia Networks (</a:t>
            </a:r>
            <a:r>
              <a:rPr lang="en-US" sz="1100" kern="1200" dirty="0" err="1">
                <a:latin typeface="Calibri"/>
                <a:ea typeface="Calibri"/>
                <a:cs typeface="Calibri"/>
              </a:rPr>
              <a:t>WoWMoM</a:t>
            </a:r>
            <a:r>
              <a:rPr lang="en-US" sz="1100" kern="1200" dirty="0">
                <a:latin typeface="Calibri"/>
                <a:ea typeface="Calibri"/>
                <a:cs typeface="Calibri"/>
              </a:rPr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440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A74B-1141-EF30-F0C3-8D6C90C2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Appendix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3947F-57AF-DD9D-2960-D0C4C70B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3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88E2FE-E746-1A65-2840-3CCC339D6D0A}"/>
              </a:ext>
            </a:extLst>
          </p:cNvPr>
          <p:cNvSpPr/>
          <p:nvPr/>
        </p:nvSpPr>
        <p:spPr>
          <a:xfrm>
            <a:off x="9057808" y="1491217"/>
            <a:ext cx="1145694" cy="3380905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70BF8CB-FAAE-1078-8E4D-68DD197F913B}"/>
              </a:ext>
            </a:extLst>
          </p:cNvPr>
          <p:cNvSpPr/>
          <p:nvPr/>
        </p:nvSpPr>
        <p:spPr>
          <a:xfrm>
            <a:off x="10203502" y="1490721"/>
            <a:ext cx="1833051" cy="3380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3D501EA-D66D-455E-A6DF-28EC63F83662}"/>
              </a:ext>
            </a:extLst>
          </p:cNvPr>
          <p:cNvSpPr/>
          <p:nvPr/>
        </p:nvSpPr>
        <p:spPr>
          <a:xfrm>
            <a:off x="7034648" y="1481619"/>
            <a:ext cx="2002483" cy="3380905"/>
          </a:xfrm>
          <a:prstGeom prst="rect">
            <a:avLst/>
          </a:prstGeom>
          <a:solidFill>
            <a:srgbClr val="F2969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6A8E85-955C-7EAE-EEDC-45DD425B0D32}"/>
              </a:ext>
            </a:extLst>
          </p:cNvPr>
          <p:cNvSpPr txBox="1">
            <a:spLocks/>
          </p:cNvSpPr>
          <p:nvPr/>
        </p:nvSpPr>
        <p:spPr>
          <a:xfrm>
            <a:off x="6236" y="594321"/>
            <a:ext cx="6760466" cy="612714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During slow start: TCP congestion window is doubling for each RTT</a:t>
            </a:r>
          </a:p>
          <a:p>
            <a:endParaRPr lang="en-US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Packet loss happen       Exit slow start: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Exit late 					   	    (After loss)</a:t>
            </a:r>
          </a:p>
          <a:p>
            <a:endParaRPr lang="en-US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Idea: Exit after reaching capacity and before loss</a:t>
            </a:r>
          </a:p>
          <a:p>
            <a:endParaRPr lang="en-US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HyStart is introduced (Linux default)</a:t>
            </a:r>
          </a:p>
          <a:p>
            <a:endParaRPr lang="en-US" sz="2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HyStart over satellite network        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Too early exit 					         (Before capacity) </a:t>
            </a:r>
          </a:p>
        </p:txBody>
      </p:sp>
      <p:sp>
        <p:nvSpPr>
          <p:cNvPr id="13" name="Arrow: Right 62">
            <a:extLst>
              <a:ext uri="{FF2B5EF4-FFF2-40B4-BE49-F238E27FC236}">
                <a16:creationId xmlns:a16="http://schemas.microsoft.com/office/drawing/2014/main" id="{CE566244-3D94-47D0-313D-ABE177625949}"/>
              </a:ext>
            </a:extLst>
          </p:cNvPr>
          <p:cNvSpPr/>
          <p:nvPr/>
        </p:nvSpPr>
        <p:spPr>
          <a:xfrm>
            <a:off x="2700274" y="2379941"/>
            <a:ext cx="414780" cy="30711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1E30BD-12D3-5B58-9A20-2137E25B3A65}"/>
              </a:ext>
            </a:extLst>
          </p:cNvPr>
          <p:cNvCxnSpPr>
            <a:cxnSpLocks/>
          </p:cNvCxnSpPr>
          <p:nvPr/>
        </p:nvCxnSpPr>
        <p:spPr>
          <a:xfrm flipV="1">
            <a:off x="7016533" y="1240447"/>
            <a:ext cx="0" cy="3613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0BD28B-FCB5-9E98-C858-B67A523C1F72}"/>
              </a:ext>
            </a:extLst>
          </p:cNvPr>
          <p:cNvCxnSpPr>
            <a:cxnSpLocks/>
          </p:cNvCxnSpPr>
          <p:nvPr/>
        </p:nvCxnSpPr>
        <p:spPr>
          <a:xfrm>
            <a:off x="7016533" y="4871626"/>
            <a:ext cx="504883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618CF04-1090-5969-9C89-47A769B8D168}"/>
              </a:ext>
            </a:extLst>
          </p:cNvPr>
          <p:cNvSpPr txBox="1"/>
          <p:nvPr/>
        </p:nvSpPr>
        <p:spPr>
          <a:xfrm rot="16200000">
            <a:off x="5368731" y="2762343"/>
            <a:ext cx="2916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Congestion Window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1F5EA-5EB0-51E3-A9AC-98908BE3A231}"/>
              </a:ext>
            </a:extLst>
          </p:cNvPr>
          <p:cNvSpPr txBox="1"/>
          <p:nvPr/>
        </p:nvSpPr>
        <p:spPr>
          <a:xfrm>
            <a:off x="9257791" y="4833589"/>
            <a:ext cx="1416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D861D5-57CE-F4B0-4E22-3CDCFBB0F49B}"/>
              </a:ext>
            </a:extLst>
          </p:cNvPr>
          <p:cNvSpPr/>
          <p:nvPr/>
        </p:nvSpPr>
        <p:spPr>
          <a:xfrm>
            <a:off x="10184015" y="1576108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69BC61-A1E9-6BDF-C6E6-2452C152F240}"/>
              </a:ext>
            </a:extLst>
          </p:cNvPr>
          <p:cNvSpPr/>
          <p:nvPr/>
        </p:nvSpPr>
        <p:spPr>
          <a:xfrm>
            <a:off x="9437681" y="3180390"/>
            <a:ext cx="134912" cy="1388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CC3491F-57D6-CA1F-BA9A-B42267E46873}"/>
              </a:ext>
            </a:extLst>
          </p:cNvPr>
          <p:cNvSpPr/>
          <p:nvPr/>
        </p:nvSpPr>
        <p:spPr>
          <a:xfrm>
            <a:off x="8690352" y="3899670"/>
            <a:ext cx="134912" cy="1388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38E710-2189-8DFD-7970-7DB9044944F9}"/>
              </a:ext>
            </a:extLst>
          </p:cNvPr>
          <p:cNvSpPr/>
          <p:nvPr/>
        </p:nvSpPr>
        <p:spPr>
          <a:xfrm>
            <a:off x="7087925" y="4635580"/>
            <a:ext cx="134912" cy="1388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FE57C8-6AC0-30FF-18D4-A0CE8FF36F46}"/>
              </a:ext>
            </a:extLst>
          </p:cNvPr>
          <p:cNvCxnSpPr>
            <a:cxnSpLocks/>
            <a:stCxn id="48" idx="6"/>
            <a:endCxn id="24" idx="3"/>
          </p:cNvCxnSpPr>
          <p:nvPr/>
        </p:nvCxnSpPr>
        <p:spPr>
          <a:xfrm flipV="1">
            <a:off x="8132965" y="4018205"/>
            <a:ext cx="577144" cy="38432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00AC62-57C1-7B57-2726-BA24CCBA6718}"/>
              </a:ext>
            </a:extLst>
          </p:cNvPr>
          <p:cNvCxnSpPr>
            <a:cxnSpLocks/>
            <a:stCxn id="25" idx="6"/>
            <a:endCxn id="48" idx="3"/>
          </p:cNvCxnSpPr>
          <p:nvPr/>
        </p:nvCxnSpPr>
        <p:spPr>
          <a:xfrm flipV="1">
            <a:off x="7222837" y="4451625"/>
            <a:ext cx="794973" cy="25339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8356ACD-F75C-1315-F940-5A845F7DF9F5}"/>
              </a:ext>
            </a:extLst>
          </p:cNvPr>
          <p:cNvCxnSpPr>
            <a:cxnSpLocks/>
            <a:stCxn id="24" idx="7"/>
            <a:endCxn id="23" idx="3"/>
          </p:cNvCxnSpPr>
          <p:nvPr/>
        </p:nvCxnSpPr>
        <p:spPr>
          <a:xfrm flipV="1">
            <a:off x="8805507" y="3298925"/>
            <a:ext cx="651931" cy="62108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135460-DB67-F943-9A68-ABBA5FB7A87A}"/>
              </a:ext>
            </a:extLst>
          </p:cNvPr>
          <p:cNvCxnSpPr>
            <a:cxnSpLocks/>
          </p:cNvCxnSpPr>
          <p:nvPr/>
        </p:nvCxnSpPr>
        <p:spPr>
          <a:xfrm>
            <a:off x="10184015" y="1182579"/>
            <a:ext cx="19757" cy="25773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7E7ACBE-1B9F-5E53-213B-6366F9732492}"/>
              </a:ext>
            </a:extLst>
          </p:cNvPr>
          <p:cNvSpPr txBox="1"/>
          <p:nvPr/>
        </p:nvSpPr>
        <p:spPr>
          <a:xfrm>
            <a:off x="9381667" y="745916"/>
            <a:ext cx="123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Packet loss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BD274E-0BC3-A68E-DA1D-D75BC3BB0E05}"/>
              </a:ext>
            </a:extLst>
          </p:cNvPr>
          <p:cNvSpPr/>
          <p:nvPr/>
        </p:nvSpPr>
        <p:spPr>
          <a:xfrm>
            <a:off x="7998053" y="4333090"/>
            <a:ext cx="134912" cy="1388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9A76F4-C5AB-26D2-CA4C-A559655B33D6}"/>
              </a:ext>
            </a:extLst>
          </p:cNvPr>
          <p:cNvSpPr txBox="1"/>
          <p:nvPr/>
        </p:nvSpPr>
        <p:spPr>
          <a:xfrm>
            <a:off x="7955783" y="865797"/>
            <a:ext cx="1853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Slow Start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88A9549-212F-6DE0-8590-8445EF037E71}"/>
              </a:ext>
            </a:extLst>
          </p:cNvPr>
          <p:cNvSpPr txBox="1"/>
          <p:nvPr/>
        </p:nvSpPr>
        <p:spPr>
          <a:xfrm>
            <a:off x="10540724" y="772574"/>
            <a:ext cx="1591800" cy="72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Congestion Avoidance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DC1946-B3E3-5C06-A4E4-8D9CE4A89488}"/>
              </a:ext>
            </a:extLst>
          </p:cNvPr>
          <p:cNvSpPr txBox="1"/>
          <p:nvPr/>
        </p:nvSpPr>
        <p:spPr>
          <a:xfrm>
            <a:off x="172277" y="30607"/>
            <a:ext cx="54144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TCP Slow Start Overview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0D54CFA-A848-F10D-5428-D5ECB82722F6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A2C3E16-0B1C-D024-A3D7-420F1D880D68}"/>
              </a:ext>
            </a:extLst>
          </p:cNvPr>
          <p:cNvSpPr/>
          <p:nvPr/>
        </p:nvSpPr>
        <p:spPr>
          <a:xfrm>
            <a:off x="10198436" y="4235999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DF8C5A-8A1E-E289-1CC2-A0CDE2296DEE}"/>
              </a:ext>
            </a:extLst>
          </p:cNvPr>
          <p:cNvSpPr/>
          <p:nvPr/>
        </p:nvSpPr>
        <p:spPr>
          <a:xfrm>
            <a:off x="10755953" y="4198025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D2C696-707E-EA47-DFFF-4184780EEFC9}"/>
              </a:ext>
            </a:extLst>
          </p:cNvPr>
          <p:cNvSpPr/>
          <p:nvPr/>
        </p:nvSpPr>
        <p:spPr>
          <a:xfrm>
            <a:off x="11263458" y="4132855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9F0F7B-8EE8-24AA-9425-951BDE250EF1}"/>
              </a:ext>
            </a:extLst>
          </p:cNvPr>
          <p:cNvSpPr/>
          <p:nvPr/>
        </p:nvSpPr>
        <p:spPr>
          <a:xfrm>
            <a:off x="11813108" y="3990452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348608-3B0A-229D-5A85-028B0148BCCB}"/>
              </a:ext>
            </a:extLst>
          </p:cNvPr>
          <p:cNvCxnSpPr>
            <a:cxnSpLocks/>
            <a:stCxn id="23" idx="0"/>
            <a:endCxn id="22" idx="3"/>
          </p:cNvCxnSpPr>
          <p:nvPr/>
        </p:nvCxnSpPr>
        <p:spPr>
          <a:xfrm flipV="1">
            <a:off x="9505137" y="1706496"/>
            <a:ext cx="698635" cy="147389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BBDBFD-48DD-D6DD-2251-B0F329E7640F}"/>
              </a:ext>
            </a:extLst>
          </p:cNvPr>
          <p:cNvCxnSpPr>
            <a:cxnSpLocks/>
            <a:stCxn id="9" idx="0"/>
            <a:endCxn id="22" idx="4"/>
          </p:cNvCxnSpPr>
          <p:nvPr/>
        </p:nvCxnSpPr>
        <p:spPr>
          <a:xfrm flipH="1" flipV="1">
            <a:off x="10251471" y="1728867"/>
            <a:ext cx="14421" cy="250713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FF39FE-5A61-07EA-3445-E863BD5D59ED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10333348" y="4274405"/>
            <a:ext cx="422605" cy="3797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D50E634-42EA-AA8D-FA5C-59CF96C03711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 flipV="1">
            <a:off x="10890865" y="4209235"/>
            <a:ext cx="372593" cy="6517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7F2BC8-098C-293E-342E-3F9744FDBEB6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11398370" y="4066832"/>
            <a:ext cx="414738" cy="14240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ECB3374-86AC-0B8B-D05E-83578B86AAFC}"/>
              </a:ext>
            </a:extLst>
          </p:cNvPr>
          <p:cNvCxnSpPr>
            <a:cxnSpLocks/>
          </p:cNvCxnSpPr>
          <p:nvPr/>
        </p:nvCxnSpPr>
        <p:spPr>
          <a:xfrm>
            <a:off x="7031047" y="3672769"/>
            <a:ext cx="4942141" cy="0"/>
          </a:xfrm>
          <a:prstGeom prst="line">
            <a:avLst/>
          </a:prstGeom>
          <a:ln w="381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02E2091D-3D34-7D22-52DA-740850D98A74}"/>
              </a:ext>
            </a:extLst>
          </p:cNvPr>
          <p:cNvSpPr txBox="1"/>
          <p:nvPr/>
        </p:nvSpPr>
        <p:spPr>
          <a:xfrm>
            <a:off x="11165315" y="3242792"/>
            <a:ext cx="109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52A0852-8A7C-DCCD-5951-8A474F0B7E0A}"/>
              </a:ext>
            </a:extLst>
          </p:cNvPr>
          <p:cNvSpPr txBox="1"/>
          <p:nvPr/>
        </p:nvSpPr>
        <p:spPr>
          <a:xfrm>
            <a:off x="6750478" y="5411824"/>
            <a:ext cx="5262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Goal</a:t>
            </a:r>
            <a:r>
              <a:rPr lang="en-US" sz="2400" dirty="0"/>
              <a:t>: Introduce  an algorithm to </a:t>
            </a:r>
            <a:r>
              <a:rPr lang="en-US" sz="2400" b="1" dirty="0">
                <a:solidFill>
                  <a:srgbClr val="1C7516"/>
                </a:solidFill>
              </a:rPr>
              <a:t>exit at chokepoint : </a:t>
            </a:r>
            <a:r>
              <a:rPr lang="en-US" sz="2400" dirty="0"/>
              <a:t>Exit after reaching the capacity and before loss.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Arrow: Right 62">
            <a:extLst>
              <a:ext uri="{FF2B5EF4-FFF2-40B4-BE49-F238E27FC236}">
                <a16:creationId xmlns:a16="http://schemas.microsoft.com/office/drawing/2014/main" id="{7E5C2DBC-67CB-71A9-CFE4-3AC1FC05094B}"/>
              </a:ext>
            </a:extLst>
          </p:cNvPr>
          <p:cNvSpPr/>
          <p:nvPr/>
        </p:nvSpPr>
        <p:spPr>
          <a:xfrm>
            <a:off x="4075963" y="5398544"/>
            <a:ext cx="414780" cy="30711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C9B4697-EAF8-1011-0312-C3DCB16A771F}"/>
              </a:ext>
            </a:extLst>
          </p:cNvPr>
          <p:cNvSpPr/>
          <p:nvPr/>
        </p:nvSpPr>
        <p:spPr>
          <a:xfrm>
            <a:off x="8532714" y="4284255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D1EAD831-2294-753A-87F4-3DFE2CB63131}"/>
              </a:ext>
            </a:extLst>
          </p:cNvPr>
          <p:cNvSpPr/>
          <p:nvPr/>
        </p:nvSpPr>
        <p:spPr>
          <a:xfrm>
            <a:off x="9090231" y="4246281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59C00C3-33D3-15AA-D095-F69AB0AA65B2}"/>
              </a:ext>
            </a:extLst>
          </p:cNvPr>
          <p:cNvSpPr/>
          <p:nvPr/>
        </p:nvSpPr>
        <p:spPr>
          <a:xfrm>
            <a:off x="9597736" y="4181111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278A52F-3375-B21A-7BE8-0BA177F13F9B}"/>
              </a:ext>
            </a:extLst>
          </p:cNvPr>
          <p:cNvSpPr/>
          <p:nvPr/>
        </p:nvSpPr>
        <p:spPr>
          <a:xfrm>
            <a:off x="10147386" y="4078464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0B58C42-9D16-A310-9472-CEEE0871E12E}"/>
              </a:ext>
            </a:extLst>
          </p:cNvPr>
          <p:cNvCxnSpPr>
            <a:cxnSpLocks/>
            <a:stCxn id="111" idx="6"/>
            <a:endCxn id="112" idx="2"/>
          </p:cNvCxnSpPr>
          <p:nvPr/>
        </p:nvCxnSpPr>
        <p:spPr>
          <a:xfrm flipV="1">
            <a:off x="8667626" y="4322661"/>
            <a:ext cx="422605" cy="3797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CA13777-65FF-7DC3-4ABB-91EF2D93CA2B}"/>
              </a:ext>
            </a:extLst>
          </p:cNvPr>
          <p:cNvCxnSpPr>
            <a:cxnSpLocks/>
            <a:stCxn id="112" idx="6"/>
            <a:endCxn id="113" idx="2"/>
          </p:cNvCxnSpPr>
          <p:nvPr/>
        </p:nvCxnSpPr>
        <p:spPr>
          <a:xfrm flipV="1">
            <a:off x="9225143" y="4257491"/>
            <a:ext cx="372593" cy="6517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5EA2E84-2844-17EC-4222-E452DA473B8A}"/>
              </a:ext>
            </a:extLst>
          </p:cNvPr>
          <p:cNvCxnSpPr>
            <a:cxnSpLocks/>
            <a:stCxn id="113" idx="6"/>
            <a:endCxn id="114" idx="2"/>
          </p:cNvCxnSpPr>
          <p:nvPr/>
        </p:nvCxnSpPr>
        <p:spPr>
          <a:xfrm flipV="1">
            <a:off x="9732648" y="4154844"/>
            <a:ext cx="414738" cy="10264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D7FCFC1-9A21-9558-9C70-B2C97535C7AE}"/>
              </a:ext>
            </a:extLst>
          </p:cNvPr>
          <p:cNvCxnSpPr>
            <a:cxnSpLocks/>
          </p:cNvCxnSpPr>
          <p:nvPr/>
        </p:nvCxnSpPr>
        <p:spPr>
          <a:xfrm flipV="1">
            <a:off x="8117284" y="4383540"/>
            <a:ext cx="422605" cy="3797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51E7F256-18E7-AFBA-4E0A-78D6A5F925CE}"/>
              </a:ext>
            </a:extLst>
          </p:cNvPr>
          <p:cNvSpPr/>
          <p:nvPr/>
        </p:nvSpPr>
        <p:spPr>
          <a:xfrm>
            <a:off x="10688723" y="3938213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04691AD-3057-F1CD-8CC4-47C9392CA09E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10273985" y="4014593"/>
            <a:ext cx="414738" cy="10264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116E8E4A-B40B-C90B-B849-47B8F830D9F0}"/>
              </a:ext>
            </a:extLst>
          </p:cNvPr>
          <p:cNvSpPr/>
          <p:nvPr/>
        </p:nvSpPr>
        <p:spPr>
          <a:xfrm>
            <a:off x="10118594" y="3074307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13473CC-D52F-E671-A526-8505A619C958}"/>
              </a:ext>
            </a:extLst>
          </p:cNvPr>
          <p:cNvSpPr/>
          <p:nvPr/>
        </p:nvSpPr>
        <p:spPr>
          <a:xfrm>
            <a:off x="10676111" y="3007757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618C4DE6-1B93-6E8A-5414-C185056449BA}"/>
              </a:ext>
            </a:extLst>
          </p:cNvPr>
          <p:cNvSpPr/>
          <p:nvPr/>
        </p:nvSpPr>
        <p:spPr>
          <a:xfrm>
            <a:off x="11183616" y="2942587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9B3302F-058B-4DE9-D431-FF7974FC87FE}"/>
              </a:ext>
            </a:extLst>
          </p:cNvPr>
          <p:cNvSpPr/>
          <p:nvPr/>
        </p:nvSpPr>
        <p:spPr>
          <a:xfrm>
            <a:off x="11733266" y="2800184"/>
            <a:ext cx="134912" cy="1527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85BCEFD-A6CD-E1ED-DD5B-FE73374D4808}"/>
              </a:ext>
            </a:extLst>
          </p:cNvPr>
          <p:cNvCxnSpPr>
            <a:cxnSpLocks/>
            <a:stCxn id="122" idx="6"/>
            <a:endCxn id="123" idx="2"/>
          </p:cNvCxnSpPr>
          <p:nvPr/>
        </p:nvCxnSpPr>
        <p:spPr>
          <a:xfrm flipV="1">
            <a:off x="10253506" y="3084137"/>
            <a:ext cx="422605" cy="6655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0948907-C71D-23AE-DAAD-B5218CD05504}"/>
              </a:ext>
            </a:extLst>
          </p:cNvPr>
          <p:cNvCxnSpPr>
            <a:cxnSpLocks/>
            <a:stCxn id="123" idx="6"/>
            <a:endCxn id="124" idx="2"/>
          </p:cNvCxnSpPr>
          <p:nvPr/>
        </p:nvCxnSpPr>
        <p:spPr>
          <a:xfrm flipV="1">
            <a:off x="10811023" y="3018967"/>
            <a:ext cx="372593" cy="6517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6722DD4-AB84-1287-AA90-E7DA2C1135DF}"/>
              </a:ext>
            </a:extLst>
          </p:cNvPr>
          <p:cNvCxnSpPr>
            <a:cxnSpLocks/>
            <a:stCxn id="124" idx="6"/>
            <a:endCxn id="125" idx="2"/>
          </p:cNvCxnSpPr>
          <p:nvPr/>
        </p:nvCxnSpPr>
        <p:spPr>
          <a:xfrm flipV="1">
            <a:off x="11318528" y="2876564"/>
            <a:ext cx="414738" cy="14240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EA0A090-CBC6-482E-98F8-CD6BCC1F7732}"/>
              </a:ext>
            </a:extLst>
          </p:cNvPr>
          <p:cNvCxnSpPr>
            <a:cxnSpLocks/>
            <a:stCxn id="23" idx="6"/>
            <a:endCxn id="122" idx="2"/>
          </p:cNvCxnSpPr>
          <p:nvPr/>
        </p:nvCxnSpPr>
        <p:spPr>
          <a:xfrm flipV="1">
            <a:off x="9572593" y="3150687"/>
            <a:ext cx="546001" cy="9913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0AB40-BA02-9D30-A029-3109AD651C8E}"/>
              </a:ext>
            </a:extLst>
          </p:cNvPr>
          <p:cNvGrpSpPr/>
          <p:nvPr/>
        </p:nvGrpSpPr>
        <p:grpSpPr>
          <a:xfrm>
            <a:off x="7342698" y="3831499"/>
            <a:ext cx="670458" cy="529135"/>
            <a:chOff x="5832764" y="165011"/>
            <a:chExt cx="670458" cy="5291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C0D221-0000-2CC8-9E85-FBB6A3B92905}"/>
                </a:ext>
              </a:extLst>
            </p:cNvPr>
            <p:cNvSpPr txBox="1"/>
            <p:nvPr/>
          </p:nvSpPr>
          <p:spPr>
            <a:xfrm>
              <a:off x="5832764" y="165011"/>
              <a:ext cx="554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Exit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1C0E649F-D612-C323-D71E-B78381CFCB32}"/>
                </a:ext>
              </a:extLst>
            </p:cNvPr>
            <p:cNvSpPr/>
            <p:nvPr/>
          </p:nvSpPr>
          <p:spPr>
            <a:xfrm rot="2706383">
              <a:off x="6262975" y="453899"/>
              <a:ext cx="268921" cy="211573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859BFA-E8EE-38D0-F6B3-7F4BB0DB6D91}"/>
              </a:ext>
            </a:extLst>
          </p:cNvPr>
          <p:cNvGrpSpPr/>
          <p:nvPr/>
        </p:nvGrpSpPr>
        <p:grpSpPr>
          <a:xfrm>
            <a:off x="8727852" y="2631903"/>
            <a:ext cx="670458" cy="529135"/>
            <a:chOff x="5832764" y="165011"/>
            <a:chExt cx="670458" cy="52913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5D61EC-A1B8-2C0F-F47D-7C79D81FE62F}"/>
                </a:ext>
              </a:extLst>
            </p:cNvPr>
            <p:cNvSpPr txBox="1"/>
            <p:nvPr/>
          </p:nvSpPr>
          <p:spPr>
            <a:xfrm>
              <a:off x="5832764" y="165011"/>
              <a:ext cx="554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Exit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4E6CB581-BDA4-6E29-E14D-1E33E5CB3347}"/>
                </a:ext>
              </a:extLst>
            </p:cNvPr>
            <p:cNvSpPr/>
            <p:nvPr/>
          </p:nvSpPr>
          <p:spPr>
            <a:xfrm rot="2706383">
              <a:off x="6262975" y="453899"/>
              <a:ext cx="268921" cy="211573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SEARCH - Better TCP/QUIC Slow Start">
            <a:extLst>
              <a:ext uri="{FF2B5EF4-FFF2-40B4-BE49-F238E27FC236}">
                <a16:creationId xmlns:a16="http://schemas.microsoft.com/office/drawing/2014/main" id="{7C83BAF5-C5A6-5CB7-79E5-15D7279B7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CC08EDE-42E8-4461-FC93-BD4AD98A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691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2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EE85D"/>
                                      </p:to>
                                    </p:animClr>
                                    <p:animClr clrSpc="rgb" dir="cw">
                                      <p:cBhvr>
                                        <p:cTn id="2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EE85D"/>
                                      </p:to>
                                    </p:animClr>
                                    <p:set>
                                      <p:cBhvr>
                                        <p:cTn id="2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9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9EF36"/>
                                      </p:to>
                                    </p:animClr>
                                    <p:animClr clrSpc="rgb" dir="cw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9EF36"/>
                                      </p:to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1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1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3" grpId="0" animBg="1"/>
      <p:bldP spid="53" grpId="1" animBg="1"/>
      <p:bldP spid="52" grpId="0" animBg="1"/>
      <p:bldP spid="52" grpId="1" animBg="1"/>
      <p:bldP spid="13" grpId="0" animBg="1"/>
      <p:bldP spid="20" grpId="0"/>
      <p:bldP spid="21" grpId="0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45" grpId="0"/>
      <p:bldP spid="45" grpId="1"/>
      <p:bldP spid="48" grpId="0" animBg="1"/>
      <p:bldP spid="54" grpId="0"/>
      <p:bldP spid="54" grpId="1"/>
      <p:bldP spid="55" grpId="0"/>
      <p:bldP spid="55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91" grpId="0"/>
      <p:bldP spid="110" grpId="0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20" grpId="0" animBg="1"/>
      <p:bldP spid="120" grpId="1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7BBE-3629-50B0-8F63-A12E8D60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 descr="SEARCH - Better TCP/QUIC Slow Start">
            <a:extLst>
              <a:ext uri="{FF2B5EF4-FFF2-40B4-BE49-F238E27FC236}">
                <a16:creationId xmlns:a16="http://schemas.microsoft.com/office/drawing/2014/main" id="{756B75E3-6EBD-5444-6D23-70E7C3F8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3821C747-B142-2741-C930-B33686C1B473}"/>
              </a:ext>
            </a:extLst>
          </p:cNvPr>
          <p:cNvSpPr txBox="1"/>
          <p:nvPr/>
        </p:nvSpPr>
        <p:spPr>
          <a:xfrm>
            <a:off x="174227" y="8675"/>
            <a:ext cx="6540291" cy="59123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ea typeface="+mn-lt"/>
                <a:cs typeface="+mn-lt"/>
              </a:rPr>
              <a:t>Dynamic bit shifting  Algorithm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1ABA34-178A-5D3D-3254-829A14CA63A6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9">
            <a:extLst>
              <a:ext uri="{FF2B5EF4-FFF2-40B4-BE49-F238E27FC236}">
                <a16:creationId xmlns:a16="http://schemas.microsoft.com/office/drawing/2014/main" id="{221EB440-60B5-8C35-6BEB-EF383FC26417}"/>
              </a:ext>
            </a:extLst>
          </p:cNvPr>
          <p:cNvSpPr>
            <a:spLocks noGrp="1"/>
          </p:cNvSpPr>
          <p:nvPr/>
        </p:nvSpPr>
        <p:spPr>
          <a:xfrm>
            <a:off x="9234055" y="63424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9" name="Picture 8" descr="A black and white text on a white background&#10;&#10;AI-generated content may be incorrect.">
            <a:extLst>
              <a:ext uri="{FF2B5EF4-FFF2-40B4-BE49-F238E27FC236}">
                <a16:creationId xmlns:a16="http://schemas.microsoft.com/office/drawing/2014/main" id="{94F115AC-F6BF-9EB0-05FE-31B556C4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60" y="658677"/>
            <a:ext cx="4341596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79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2722CC6-A322-FB0C-49EE-B0FB7B71AAD0}"/>
              </a:ext>
            </a:extLst>
          </p:cNvPr>
          <p:cNvSpPr/>
          <p:nvPr/>
        </p:nvSpPr>
        <p:spPr>
          <a:xfrm>
            <a:off x="9207044" y="4469063"/>
            <a:ext cx="137239" cy="14973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0ECF60-1AE7-1D85-B895-C5D7BE8F3D5A}"/>
              </a:ext>
            </a:extLst>
          </p:cNvPr>
          <p:cNvSpPr/>
          <p:nvPr/>
        </p:nvSpPr>
        <p:spPr>
          <a:xfrm>
            <a:off x="10237465" y="3515491"/>
            <a:ext cx="137239" cy="1497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39338-199C-1958-32E1-08F29200E0D4}"/>
              </a:ext>
            </a:extLst>
          </p:cNvPr>
          <p:cNvSpPr txBox="1"/>
          <p:nvPr/>
        </p:nvSpPr>
        <p:spPr>
          <a:xfrm>
            <a:off x="8032061" y="5145697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FA60B-38F6-051C-EBE1-C32129B057F8}"/>
              </a:ext>
            </a:extLst>
          </p:cNvPr>
          <p:cNvSpPr txBox="1"/>
          <p:nvPr/>
        </p:nvSpPr>
        <p:spPr>
          <a:xfrm>
            <a:off x="8543456" y="5153468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20EBA-6717-328D-D1B4-F5E05CABB91B}"/>
              </a:ext>
            </a:extLst>
          </p:cNvPr>
          <p:cNvSpPr txBox="1"/>
          <p:nvPr/>
        </p:nvSpPr>
        <p:spPr>
          <a:xfrm>
            <a:off x="9089680" y="5166993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B446B-595F-7197-C6D6-1C09095857E5}"/>
              </a:ext>
            </a:extLst>
          </p:cNvPr>
          <p:cNvSpPr txBox="1"/>
          <p:nvPr/>
        </p:nvSpPr>
        <p:spPr>
          <a:xfrm>
            <a:off x="9635904" y="5166993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B412C-F99A-10EA-57D7-20381535EC0D}"/>
              </a:ext>
            </a:extLst>
          </p:cNvPr>
          <p:cNvSpPr txBox="1"/>
          <p:nvPr/>
        </p:nvSpPr>
        <p:spPr>
          <a:xfrm>
            <a:off x="10182805" y="5166993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27AA4-E7AB-08ED-B6B2-CDBAEE982844}"/>
              </a:ext>
            </a:extLst>
          </p:cNvPr>
          <p:cNvSpPr txBox="1"/>
          <p:nvPr/>
        </p:nvSpPr>
        <p:spPr>
          <a:xfrm>
            <a:off x="10656586" y="5161942"/>
            <a:ext cx="38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72BBF86B-B41D-50FC-650F-05A5FDB69AA2}"/>
              </a:ext>
            </a:extLst>
          </p:cNvPr>
          <p:cNvSpPr/>
          <p:nvPr/>
        </p:nvSpPr>
        <p:spPr>
          <a:xfrm>
            <a:off x="8758332" y="4574077"/>
            <a:ext cx="485664" cy="322504"/>
          </a:xfrm>
          <a:custGeom>
            <a:avLst/>
            <a:gdLst>
              <a:gd name="connsiteX0" fmla="*/ 0 w 433633"/>
              <a:gd name="connsiteY0" fmla="*/ 263950 h 263950"/>
              <a:gd name="connsiteX1" fmla="*/ 433633 w 433633"/>
              <a:gd name="connsiteY1" fmla="*/ 0 h 263950"/>
              <a:gd name="connsiteX2" fmla="*/ 433633 w 433633"/>
              <a:gd name="connsiteY2" fmla="*/ 0 h 263950"/>
              <a:gd name="connsiteX3" fmla="*/ 433633 w 433633"/>
              <a:gd name="connsiteY3" fmla="*/ 0 h 26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33" h="263950">
                <a:moveTo>
                  <a:pt x="0" y="263950"/>
                </a:moveTo>
                <a:lnTo>
                  <a:pt x="433633" y="0"/>
                </a:lnTo>
                <a:lnTo>
                  <a:pt x="433633" y="0"/>
                </a:lnTo>
                <a:lnTo>
                  <a:pt x="433633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eform: Shape 68">
            <a:extLst>
              <a:ext uri="{FF2B5EF4-FFF2-40B4-BE49-F238E27FC236}">
                <a16:creationId xmlns:a16="http://schemas.microsoft.com/office/drawing/2014/main" id="{2CCB97AE-5CCE-4A95-E6FE-3C1D20915E51}"/>
              </a:ext>
            </a:extLst>
          </p:cNvPr>
          <p:cNvSpPr/>
          <p:nvPr/>
        </p:nvSpPr>
        <p:spPr>
          <a:xfrm>
            <a:off x="9328458" y="3610760"/>
            <a:ext cx="484776" cy="882691"/>
          </a:xfrm>
          <a:custGeom>
            <a:avLst/>
            <a:gdLst>
              <a:gd name="connsiteX0" fmla="*/ 0 w 367646"/>
              <a:gd name="connsiteY0" fmla="*/ 292231 h 292231"/>
              <a:gd name="connsiteX1" fmla="*/ 367646 w 367646"/>
              <a:gd name="connsiteY1" fmla="*/ 0 h 292231"/>
              <a:gd name="connsiteX2" fmla="*/ 367646 w 367646"/>
              <a:gd name="connsiteY2" fmla="*/ 0 h 292231"/>
              <a:gd name="connsiteX3" fmla="*/ 367646 w 367646"/>
              <a:gd name="connsiteY3" fmla="*/ 0 h 29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46" h="292231">
                <a:moveTo>
                  <a:pt x="0" y="292231"/>
                </a:moveTo>
                <a:lnTo>
                  <a:pt x="367646" y="0"/>
                </a:lnTo>
                <a:lnTo>
                  <a:pt x="367646" y="0"/>
                </a:lnTo>
                <a:lnTo>
                  <a:pt x="367646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4431EE-668A-F451-084C-F3B005C4FC02}"/>
              </a:ext>
            </a:extLst>
          </p:cNvPr>
          <p:cNvCxnSpPr>
            <a:cxnSpLocks/>
          </p:cNvCxnSpPr>
          <p:nvPr/>
        </p:nvCxnSpPr>
        <p:spPr>
          <a:xfrm flipV="1">
            <a:off x="9882008" y="3578928"/>
            <a:ext cx="355456" cy="1513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2579CF-0356-FE1E-D09A-D1726A4C4E7B}"/>
              </a:ext>
            </a:extLst>
          </p:cNvPr>
          <p:cNvGrpSpPr/>
          <p:nvPr/>
        </p:nvGrpSpPr>
        <p:grpSpPr>
          <a:xfrm>
            <a:off x="6739261" y="1781267"/>
            <a:ext cx="4469250" cy="4135921"/>
            <a:chOff x="4079026" y="3397852"/>
            <a:chExt cx="4131722" cy="33850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B34F02-A419-7335-B938-A4D217B8E2B5}"/>
                </a:ext>
              </a:extLst>
            </p:cNvPr>
            <p:cNvGrpSpPr/>
            <p:nvPr/>
          </p:nvGrpSpPr>
          <p:grpSpPr>
            <a:xfrm>
              <a:off x="4079026" y="3397852"/>
              <a:ext cx="4131722" cy="2861415"/>
              <a:chOff x="4079026" y="3397852"/>
              <a:chExt cx="4131722" cy="286141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9C55C9C-86ED-C755-27F2-1F52FA48F5E2}"/>
                  </a:ext>
                </a:extLst>
              </p:cNvPr>
              <p:cNvCxnSpPr/>
              <p:nvPr/>
            </p:nvCxnSpPr>
            <p:spPr>
              <a:xfrm>
                <a:off x="7733119" y="6081672"/>
                <a:ext cx="0" cy="1728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681A3B8-4669-3EB6-92B3-7F004B6CCDC3}"/>
                  </a:ext>
                </a:extLst>
              </p:cNvPr>
              <p:cNvGrpSpPr/>
              <p:nvPr/>
            </p:nvGrpSpPr>
            <p:grpSpPr>
              <a:xfrm>
                <a:off x="4079026" y="3397852"/>
                <a:ext cx="4131722" cy="2861415"/>
                <a:chOff x="2118249" y="3105618"/>
                <a:chExt cx="4131722" cy="286141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9A4BE96-7E30-0850-DDA6-00D149B2F8BF}"/>
                    </a:ext>
                  </a:extLst>
                </p:cNvPr>
                <p:cNvGrpSpPr/>
                <p:nvPr/>
              </p:nvGrpSpPr>
              <p:grpSpPr>
                <a:xfrm>
                  <a:off x="2921746" y="3105618"/>
                  <a:ext cx="3328225" cy="2861415"/>
                  <a:chOff x="2990877" y="109597"/>
                  <a:chExt cx="3328225" cy="2861415"/>
                </a:xfrm>
              </p:grpSpPr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7103E2E7-B1EF-87B8-6955-AA366094DA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04117" y="2876691"/>
                    <a:ext cx="3314985" cy="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19226E88-33B5-262B-B293-D9435FCE86BB}"/>
                      </a:ext>
                    </a:extLst>
                  </p:cNvPr>
                  <p:cNvGrpSpPr/>
                  <p:nvPr/>
                </p:nvGrpSpPr>
                <p:grpSpPr>
                  <a:xfrm>
                    <a:off x="2990877" y="109597"/>
                    <a:ext cx="2473521" cy="2861415"/>
                    <a:chOff x="2990877" y="109597"/>
                    <a:chExt cx="2473521" cy="2861415"/>
                  </a:xfrm>
                </p:grpSpPr>
                <p:cxnSp>
                  <p:nvCxnSpPr>
                    <p:cNvPr id="25" name="Straight Arrow Connector 24">
                      <a:extLst>
                        <a:ext uri="{FF2B5EF4-FFF2-40B4-BE49-F238E27FC236}">
                          <a16:creationId xmlns:a16="http://schemas.microsoft.com/office/drawing/2014/main" id="{63A732AD-45D9-ED77-E747-FB8011D398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990877" y="109597"/>
                      <a:ext cx="13239" cy="2767097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3E359866-79A9-0225-A962-C894DF423E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44478" y="2796564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11485360-092D-09EF-8643-0868879D42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026815" y="2798133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>
                      <a:extLst>
                        <a:ext uri="{FF2B5EF4-FFF2-40B4-BE49-F238E27FC236}">
                          <a16:creationId xmlns:a16="http://schemas.microsoft.com/office/drawing/2014/main" id="{79A56059-A9A9-8C02-613E-2C6156B856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528004" y="2790277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DD5BBCC7-4FBC-899E-A5A9-8C96AB0910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029197" y="2791847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30EC5FFF-F0E8-D41B-FF8B-051F663698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64398" y="2790277"/>
                      <a:ext cx="0" cy="17601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344D99C-46F0-9BD2-4D39-5A99F764C147}"/>
                    </a:ext>
                  </a:extLst>
                </p:cNvPr>
                <p:cNvSpPr txBox="1"/>
                <p:nvPr/>
              </p:nvSpPr>
              <p:spPr>
                <a:xfrm rot="16200000" flipH="1">
                  <a:off x="1480425" y="4354257"/>
                  <a:ext cx="1617087" cy="341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delivered bytes</a:t>
                  </a: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510B49-CC63-B3FC-2BA9-E6FD35BA288D}"/>
                </a:ext>
              </a:extLst>
            </p:cNvPr>
            <p:cNvSpPr txBox="1"/>
            <p:nvPr/>
          </p:nvSpPr>
          <p:spPr>
            <a:xfrm>
              <a:off x="5787672" y="6480581"/>
              <a:ext cx="1550466" cy="302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Round-trip time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67759A-C40B-2F0A-1794-1F844A99BD1E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7586733" y="4945141"/>
            <a:ext cx="1047609" cy="96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D627FA-312F-7E00-D2D4-B3CF71E5345B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627625" y="4543930"/>
            <a:ext cx="1579420" cy="38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01FA20B-70CC-5AC3-A835-D9BA915BC0EF}"/>
              </a:ext>
            </a:extLst>
          </p:cNvPr>
          <p:cNvSpPr txBox="1"/>
          <p:nvPr/>
        </p:nvSpPr>
        <p:spPr>
          <a:xfrm>
            <a:off x="7315939" y="4753910"/>
            <a:ext cx="2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6A9062-F8D2-F477-A274-CE91330CAA21}"/>
              </a:ext>
            </a:extLst>
          </p:cNvPr>
          <p:cNvSpPr txBox="1"/>
          <p:nvPr/>
        </p:nvSpPr>
        <p:spPr>
          <a:xfrm>
            <a:off x="7227664" y="4318310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F82C88-98B6-0E49-F8FF-D1F6613444BC}"/>
              </a:ext>
            </a:extLst>
          </p:cNvPr>
          <p:cNvSpPr txBox="1"/>
          <p:nvPr/>
        </p:nvSpPr>
        <p:spPr>
          <a:xfrm>
            <a:off x="7218471" y="3416532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4a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CC24481-8A04-F918-96CF-B0D1DE36767E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8702961" y="4564333"/>
            <a:ext cx="0" cy="305941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224ACD-DFF8-9739-C91E-A45188EC8E3D}"/>
              </a:ext>
            </a:extLst>
          </p:cNvPr>
          <p:cNvCxnSpPr>
            <a:cxnSpLocks/>
          </p:cNvCxnSpPr>
          <p:nvPr/>
        </p:nvCxnSpPr>
        <p:spPr>
          <a:xfrm flipV="1">
            <a:off x="9280950" y="3548384"/>
            <a:ext cx="16657" cy="921261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609BD306-BFF4-565A-93BC-DBA5D74ECA95}"/>
              </a:ext>
            </a:extLst>
          </p:cNvPr>
          <p:cNvSpPr/>
          <p:nvPr/>
        </p:nvSpPr>
        <p:spPr>
          <a:xfrm>
            <a:off x="8634341" y="4870274"/>
            <a:ext cx="137239" cy="14973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7AD72B0-2A7D-A1C1-F903-21767124A8F9}"/>
              </a:ext>
            </a:extLst>
          </p:cNvPr>
          <p:cNvSpPr/>
          <p:nvPr/>
        </p:nvSpPr>
        <p:spPr>
          <a:xfrm>
            <a:off x="8439436" y="4319154"/>
            <a:ext cx="1047608" cy="4152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A5C6CDE-B7F1-6F96-3488-C32341B39A4C}"/>
              </a:ext>
            </a:extLst>
          </p:cNvPr>
          <p:cNvSpPr/>
          <p:nvPr/>
        </p:nvSpPr>
        <p:spPr>
          <a:xfrm>
            <a:off x="9039843" y="3366958"/>
            <a:ext cx="1047608" cy="4152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E7E5C0B-711B-F11C-EA26-1934081E78BD}"/>
              </a:ext>
            </a:extLst>
          </p:cNvPr>
          <p:cNvSpPr/>
          <p:nvPr/>
        </p:nvSpPr>
        <p:spPr>
          <a:xfrm>
            <a:off x="9198262" y="4469603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E0C3807-E33C-6B88-430D-8B518A2BCF2C}"/>
              </a:ext>
            </a:extLst>
          </p:cNvPr>
          <p:cNvSpPr/>
          <p:nvPr/>
        </p:nvSpPr>
        <p:spPr>
          <a:xfrm>
            <a:off x="8625159" y="4872344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2760C2D-C58D-9DCF-9D2E-E8C14CDC4154}"/>
              </a:ext>
            </a:extLst>
          </p:cNvPr>
          <p:cNvSpPr/>
          <p:nvPr/>
        </p:nvSpPr>
        <p:spPr>
          <a:xfrm>
            <a:off x="9765159" y="3522874"/>
            <a:ext cx="137239" cy="14973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88E6F55-E1CB-9DC6-3A16-CE5AEBAC6862}"/>
              </a:ext>
            </a:extLst>
          </p:cNvPr>
          <p:cNvSpPr/>
          <p:nvPr/>
        </p:nvSpPr>
        <p:spPr>
          <a:xfrm>
            <a:off x="9755975" y="3520915"/>
            <a:ext cx="155605" cy="1545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6925D6A-0ED5-C1E6-EF35-96AC96F9E537}"/>
              </a:ext>
            </a:extLst>
          </p:cNvPr>
          <p:cNvSpPr txBox="1"/>
          <p:nvPr/>
        </p:nvSpPr>
        <p:spPr>
          <a:xfrm>
            <a:off x="7194881" y="2086230"/>
            <a:ext cx="4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8a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8F809C9-B1CD-75A9-311C-637D75D6BE1F}"/>
              </a:ext>
            </a:extLst>
          </p:cNvPr>
          <p:cNvCxnSpPr>
            <a:cxnSpLocks/>
            <a:endCxn id="94" idx="3"/>
          </p:cNvCxnSpPr>
          <p:nvPr/>
        </p:nvCxnSpPr>
        <p:spPr>
          <a:xfrm flipH="1">
            <a:off x="7622719" y="2257501"/>
            <a:ext cx="2251802" cy="13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11953B0-F831-C31E-7216-3929243A0D32}"/>
              </a:ext>
            </a:extLst>
          </p:cNvPr>
          <p:cNvCxnSpPr>
            <a:cxnSpLocks/>
          </p:cNvCxnSpPr>
          <p:nvPr/>
        </p:nvCxnSpPr>
        <p:spPr>
          <a:xfrm flipV="1">
            <a:off x="9830340" y="2289155"/>
            <a:ext cx="0" cy="1245147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D367D447-64E6-CF8E-8167-0A40A9D61CC0}"/>
              </a:ext>
            </a:extLst>
          </p:cNvPr>
          <p:cNvSpPr/>
          <p:nvPr/>
        </p:nvSpPr>
        <p:spPr>
          <a:xfrm rot="4409429">
            <a:off x="9044929" y="2761212"/>
            <a:ext cx="2152131" cy="40086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C386CEC-C4C4-505F-1BC4-C0E3274AE0DF}"/>
              </a:ext>
            </a:extLst>
          </p:cNvPr>
          <p:cNvSpPr txBox="1"/>
          <p:nvPr/>
        </p:nvSpPr>
        <p:spPr>
          <a:xfrm>
            <a:off x="2129373" y="5990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03F43B9-6DFD-56DE-27FB-A5A532F2E99D}"/>
              </a:ext>
            </a:extLst>
          </p:cNvPr>
          <p:cNvSpPr txBox="1"/>
          <p:nvPr/>
        </p:nvSpPr>
        <p:spPr>
          <a:xfrm>
            <a:off x="244254" y="2911728"/>
            <a:ext cx="535337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diff = 2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prev_delv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curr_delv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F497416-C93E-9AC4-073B-321959C2401A}"/>
              </a:ext>
            </a:extLst>
          </p:cNvPr>
          <p:cNvSpPr txBox="1"/>
          <p:nvPr/>
        </p:nvSpPr>
        <p:spPr>
          <a:xfrm>
            <a:off x="262908" y="3862556"/>
            <a:ext cx="592666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normalized diff = diff / 2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prev_delv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669FC46-D4B0-36A2-2D12-4F6003D453AB}"/>
                  </a:ext>
                </a:extLst>
              </p:cNvPr>
              <p:cNvSpPr txBox="1"/>
              <p:nvPr/>
            </p:nvSpPr>
            <p:spPr>
              <a:xfrm>
                <a:off x="244254" y="4954818"/>
                <a:ext cx="5963970" cy="110799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       if (normalized diff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threshold):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exit from slow start</a:t>
                </a: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669FC46-D4B0-36A2-2D12-4F6003D45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54" y="4954818"/>
                <a:ext cx="5963970" cy="1107996"/>
              </a:xfrm>
              <a:prstGeom prst="rect">
                <a:avLst/>
              </a:prstGeom>
              <a:blipFill>
                <a:blip r:embed="rId3"/>
                <a:stretch>
                  <a:fillRect t="-5495" b="-148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1C452ED0-FEA0-CB0D-D226-B04563557C49}"/>
              </a:ext>
            </a:extLst>
          </p:cNvPr>
          <p:cNvSpPr txBox="1"/>
          <p:nvPr/>
        </p:nvSpPr>
        <p:spPr>
          <a:xfrm>
            <a:off x="321390" y="1686120"/>
            <a:ext cx="2656964" cy="523220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curr_delv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567EB80-BC9C-7DC0-AA44-1AA412350387}"/>
              </a:ext>
            </a:extLst>
          </p:cNvPr>
          <p:cNvCxnSpPr>
            <a:cxnSpLocks/>
          </p:cNvCxnSpPr>
          <p:nvPr/>
        </p:nvCxnSpPr>
        <p:spPr>
          <a:xfrm flipV="1">
            <a:off x="7625822" y="3581147"/>
            <a:ext cx="3602963" cy="20699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106B3AB1-7F72-D3B3-26EA-3D354886C86B}"/>
              </a:ext>
            </a:extLst>
          </p:cNvPr>
          <p:cNvSpPr txBox="1"/>
          <p:nvPr/>
        </p:nvSpPr>
        <p:spPr>
          <a:xfrm>
            <a:off x="10412879" y="3177643"/>
            <a:ext cx="116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9F24449-9A10-D624-D5B3-2F215650420B}"/>
              </a:ext>
            </a:extLst>
          </p:cNvPr>
          <p:cNvSpPr txBox="1"/>
          <p:nvPr/>
        </p:nvSpPr>
        <p:spPr>
          <a:xfrm>
            <a:off x="3326940" y="1686120"/>
            <a:ext cx="2656964" cy="523220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prev_delv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SEARCH - Better TCP/QUIC Slow Start">
            <a:extLst>
              <a:ext uri="{FF2B5EF4-FFF2-40B4-BE49-F238E27FC236}">
                <a16:creationId xmlns:a16="http://schemas.microsoft.com/office/drawing/2014/main" id="{D8D2CD16-B493-256D-EE60-22916E6C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DF9B9E-EF06-D19A-5EE9-3E579F64E6AD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">
            <a:extLst>
              <a:ext uri="{FF2B5EF4-FFF2-40B4-BE49-F238E27FC236}">
                <a16:creationId xmlns:a16="http://schemas.microsoft.com/office/drawing/2014/main" id="{A59700B7-24FC-376A-D974-B420BD6CE646}"/>
              </a:ext>
            </a:extLst>
          </p:cNvPr>
          <p:cNvSpPr txBox="1"/>
          <p:nvPr/>
        </p:nvSpPr>
        <p:spPr>
          <a:xfrm>
            <a:off x="208863" y="21975"/>
            <a:ext cx="433022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SEARCH Overview</a:t>
            </a:r>
          </a:p>
        </p:txBody>
      </p:sp>
      <p:sp>
        <p:nvSpPr>
          <p:cNvPr id="53" name="Slide Number Placeholder 69">
            <a:extLst>
              <a:ext uri="{FF2B5EF4-FFF2-40B4-BE49-F238E27FC236}">
                <a16:creationId xmlns:a16="http://schemas.microsoft.com/office/drawing/2014/main" id="{4A3565CE-A335-439E-152B-DB5220B6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8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0208 -0.0585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00039 -0.134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00273 -0.197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6" grpId="0" animBg="1"/>
      <p:bldP spid="47" grpId="0" animBg="1"/>
      <p:bldP spid="48" grpId="0" animBg="1"/>
      <p:bldP spid="51" grpId="0" animBg="1"/>
      <p:bldP spid="98" grpId="0" animBg="1"/>
      <p:bldP spid="98" grpId="1" animBg="1"/>
      <p:bldP spid="100" grpId="0" animBg="1"/>
      <p:bldP spid="101" grpId="0" animBg="1"/>
      <p:bldP spid="102" grpId="0" animBg="1"/>
      <p:bldP spid="104" grpId="0" animBg="1"/>
      <p:bldP spid="1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000D8-B833-9BE0-CD2F-9932FC91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06" y="924001"/>
            <a:ext cx="4957956" cy="54950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A6866-D61D-DECF-6A50-990FF954F5AE}"/>
              </a:ext>
            </a:extLst>
          </p:cNvPr>
          <p:cNvSpPr txBox="1"/>
          <p:nvPr/>
        </p:nvSpPr>
        <p:spPr>
          <a:xfrm>
            <a:off x="182137" y="924001"/>
            <a:ext cx="66939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Calculate </a:t>
            </a:r>
            <a:r>
              <a:rPr lang="en-US" sz="240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Window Size from RTT Frequency Characteristics by FFT analysis:</a:t>
            </a:r>
          </a:p>
          <a:p>
            <a:endParaRPr lang="en-US" sz="20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Periodic cycle = 1/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Primary peak in FFT</a:t>
            </a:r>
          </a:p>
          <a:p>
            <a:pPr lv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Window size = Periodic cycle /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min_rtt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E12440-F20E-DCA1-AF22-8FD9CD2B1725}"/>
              </a:ext>
            </a:extLst>
          </p:cNvPr>
          <p:cNvSpPr/>
          <p:nvPr/>
        </p:nvSpPr>
        <p:spPr>
          <a:xfrm>
            <a:off x="10149323" y="1242364"/>
            <a:ext cx="237500" cy="25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C5ACAF-7CE8-BFCA-285D-35F3A9E5634D}"/>
              </a:ext>
            </a:extLst>
          </p:cNvPr>
          <p:cNvSpPr/>
          <p:nvPr/>
        </p:nvSpPr>
        <p:spPr>
          <a:xfrm>
            <a:off x="10267272" y="2973833"/>
            <a:ext cx="237500" cy="25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3948DC-EA23-3DA9-B233-1B0C27668401}"/>
              </a:ext>
            </a:extLst>
          </p:cNvPr>
          <p:cNvSpPr/>
          <p:nvPr/>
        </p:nvSpPr>
        <p:spPr>
          <a:xfrm>
            <a:off x="10448589" y="4728905"/>
            <a:ext cx="237500" cy="250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4DFCF-92CC-E426-00E0-A0096CAA2525}"/>
              </a:ext>
            </a:extLst>
          </p:cNvPr>
          <p:cNvSpPr txBox="1"/>
          <p:nvPr/>
        </p:nvSpPr>
        <p:spPr>
          <a:xfrm>
            <a:off x="495606" y="3232325"/>
            <a:ext cx="5431263" cy="320087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Viasat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min_rtt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600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 primary pick = 0.5 Hz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	Window size = 2 / 0.6 ≈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3.33 RTTs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Starlink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min_rtt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 primary peak = 10 Hz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Window size = 0.1 / 0.03 ≈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3.33 RTTs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LTE: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min_rtt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primary peak = 6 Hz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Window size = 0.17 / 0.06 ≈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 RTTs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ADA3F-8900-C3EA-03E7-C235D1FF9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084" y="6483977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CF93A-8C0B-9826-1180-59BF54DB17E3}"/>
              </a:ext>
            </a:extLst>
          </p:cNvPr>
          <p:cNvSpPr txBox="1"/>
          <p:nvPr/>
        </p:nvSpPr>
        <p:spPr>
          <a:xfrm>
            <a:off x="139591" y="111476"/>
            <a:ext cx="651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Window size analysis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26E866-33DB-4381-8003-A3E413AF6A7D}"/>
              </a:ext>
            </a:extLst>
          </p:cNvPr>
          <p:cNvSpPr/>
          <p:nvPr/>
        </p:nvSpPr>
        <p:spPr>
          <a:xfrm>
            <a:off x="6092737" y="3441114"/>
            <a:ext cx="5019050" cy="1030113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Default window size =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3.5 × min RTT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112DE5-71FD-B34C-9584-77DCC220A547}"/>
              </a:ext>
            </a:extLst>
          </p:cNvPr>
          <p:cNvSpPr/>
          <p:nvPr/>
        </p:nvSpPr>
        <p:spPr>
          <a:xfrm>
            <a:off x="3594100" y="3632125"/>
            <a:ext cx="1435100" cy="2967689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51CDCC7-E5AC-D7E1-3696-58C74809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23" y="1214330"/>
            <a:ext cx="2978087" cy="2468880"/>
          </a:xfrm>
          <a:prstGeom prst="rect">
            <a:avLst/>
          </a:prstGeom>
        </p:spPr>
      </p:pic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4450A75-B137-7649-D179-ADB6A1F03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446" y="1241869"/>
            <a:ext cx="2973877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49270-2AC2-CDC2-D4D3-FBE1ECF92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578" y="1191757"/>
            <a:ext cx="2972734" cy="246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17285-5637-FAE6-4817-FBE031CF2F45}"/>
              </a:ext>
            </a:extLst>
          </p:cNvPr>
          <p:cNvSpPr txBox="1"/>
          <p:nvPr/>
        </p:nvSpPr>
        <p:spPr>
          <a:xfrm>
            <a:off x="1148534" y="822865"/>
            <a:ext cx="198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Viasat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4A976-B3C4-FA62-2737-B397C35E0FA8}"/>
              </a:ext>
            </a:extLst>
          </p:cNvPr>
          <p:cNvSpPr txBox="1"/>
          <p:nvPr/>
        </p:nvSpPr>
        <p:spPr>
          <a:xfrm>
            <a:off x="5145006" y="801651"/>
            <a:ext cx="198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16DD6-29F4-D618-396F-C6440385BD12}"/>
              </a:ext>
            </a:extLst>
          </p:cNvPr>
          <p:cNvSpPr txBox="1"/>
          <p:nvPr/>
        </p:nvSpPr>
        <p:spPr>
          <a:xfrm>
            <a:off x="9235768" y="841992"/>
            <a:ext cx="198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LTE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6F7A09-238F-10E8-60E3-91CFD5EA73FC}"/>
              </a:ext>
            </a:extLst>
          </p:cNvPr>
          <p:cNvSpPr/>
          <p:nvPr/>
        </p:nvSpPr>
        <p:spPr>
          <a:xfrm>
            <a:off x="1189478" y="1122199"/>
            <a:ext cx="377136" cy="251899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5576D8-4454-051B-D7A1-183587C47226}"/>
              </a:ext>
            </a:extLst>
          </p:cNvPr>
          <p:cNvSpPr/>
          <p:nvPr/>
        </p:nvSpPr>
        <p:spPr>
          <a:xfrm>
            <a:off x="5295133" y="1138370"/>
            <a:ext cx="355040" cy="247452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8B78C2-F829-486B-3337-C054A159D5AB}"/>
              </a:ext>
            </a:extLst>
          </p:cNvPr>
          <p:cNvSpPr/>
          <p:nvPr/>
        </p:nvSpPr>
        <p:spPr>
          <a:xfrm>
            <a:off x="9302725" y="1174983"/>
            <a:ext cx="377136" cy="24829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12098F3-F08E-BAAE-389E-F2B753975668}"/>
              </a:ext>
            </a:extLst>
          </p:cNvPr>
          <p:cNvGrpSpPr/>
          <p:nvPr/>
        </p:nvGrpSpPr>
        <p:grpSpPr>
          <a:xfrm>
            <a:off x="233103" y="4462122"/>
            <a:ext cx="3301608" cy="2468880"/>
            <a:chOff x="-41143" y="4233017"/>
            <a:chExt cx="3301608" cy="2562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A4A6BB-F97E-AF19-242A-EFEC9946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752" y="4245909"/>
              <a:ext cx="3005667" cy="22860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8029645-2700-9E80-65DC-00B1C2CFE353}"/>
                </a:ext>
              </a:extLst>
            </p:cNvPr>
            <p:cNvGrpSpPr/>
            <p:nvPr/>
          </p:nvGrpSpPr>
          <p:grpSpPr>
            <a:xfrm>
              <a:off x="-41143" y="4233017"/>
              <a:ext cx="591046" cy="2123658"/>
              <a:chOff x="-41143" y="4233017"/>
              <a:chExt cx="591046" cy="212365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F5B8BD-4091-B877-9EC1-96F4ABB542AE}"/>
                  </a:ext>
                </a:extLst>
              </p:cNvPr>
              <p:cNvSpPr/>
              <p:nvPr/>
            </p:nvSpPr>
            <p:spPr>
              <a:xfrm>
                <a:off x="196751" y="4245909"/>
                <a:ext cx="299600" cy="20576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785147-E3F7-B708-7B5A-74C22F643391}"/>
                  </a:ext>
                </a:extLst>
              </p:cNvPr>
              <p:cNvSpPr txBox="1"/>
              <p:nvPr/>
            </p:nvSpPr>
            <p:spPr>
              <a:xfrm>
                <a:off x="143200" y="4233017"/>
                <a:ext cx="406703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1.0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0.8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0.4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F55D78-89CE-60EB-2031-7AF28B5E271B}"/>
                  </a:ext>
                </a:extLst>
              </p:cNvPr>
              <p:cNvSpPr txBox="1"/>
              <p:nvPr/>
            </p:nvSpPr>
            <p:spPr>
              <a:xfrm rot="16200000">
                <a:off x="-252538" y="4919322"/>
                <a:ext cx="792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CDF</a:t>
                </a:r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F89D4D-2525-57FF-7413-558107E1FF0A}"/>
                </a:ext>
              </a:extLst>
            </p:cNvPr>
            <p:cNvGrpSpPr/>
            <p:nvPr/>
          </p:nvGrpSpPr>
          <p:grpSpPr>
            <a:xfrm>
              <a:off x="506203" y="6230219"/>
              <a:ext cx="2754262" cy="565451"/>
              <a:chOff x="506203" y="6230219"/>
              <a:chExt cx="2754262" cy="56545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A9DE770-5FF5-B88D-B827-B42A88E860F5}"/>
                  </a:ext>
                </a:extLst>
              </p:cNvPr>
              <p:cNvSpPr/>
              <p:nvPr/>
            </p:nvSpPr>
            <p:spPr>
              <a:xfrm>
                <a:off x="535454" y="6303523"/>
                <a:ext cx="2623517" cy="360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4AB568-6F29-4CEB-9FE7-97510AE1B022}"/>
                  </a:ext>
                </a:extLst>
              </p:cNvPr>
              <p:cNvSpPr txBox="1"/>
              <p:nvPr/>
            </p:nvSpPr>
            <p:spPr>
              <a:xfrm>
                <a:off x="506203" y="6230219"/>
                <a:ext cx="27542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6      7      8       9     10    11    12    13    14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40D421A-0C3C-F307-16A4-306F66CCA341}"/>
                  </a:ext>
                </a:extLst>
              </p:cNvPr>
              <p:cNvSpPr txBox="1"/>
              <p:nvPr/>
            </p:nvSpPr>
            <p:spPr>
              <a:xfrm>
                <a:off x="585068" y="6426338"/>
                <a:ext cx="25150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Number of extra bins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D9E3B40-712D-CBEB-F81A-649130681EAA}"/>
              </a:ext>
            </a:extLst>
          </p:cNvPr>
          <p:cNvGrpSpPr/>
          <p:nvPr/>
        </p:nvGrpSpPr>
        <p:grpSpPr>
          <a:xfrm>
            <a:off x="8355320" y="4287526"/>
            <a:ext cx="3519890" cy="2620581"/>
            <a:chOff x="8201541" y="4357047"/>
            <a:chExt cx="3466680" cy="2557204"/>
          </a:xfrm>
        </p:grpSpPr>
        <p:pic>
          <p:nvPicPr>
            <p:cNvPr id="14" name="Picture 13" descr="A graph with green lines&#10;&#10;Description automatically generated">
              <a:extLst>
                <a:ext uri="{FF2B5EF4-FFF2-40B4-BE49-F238E27FC236}">
                  <a16:creationId xmlns:a16="http://schemas.microsoft.com/office/drawing/2014/main" id="{C3494780-741E-FC4D-7ECF-FF97626E6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8200" y="4357047"/>
              <a:ext cx="2998997" cy="228600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BD02748-AE1E-C3B0-A5D4-6A7F66A31AF1}"/>
                </a:ext>
              </a:extLst>
            </p:cNvPr>
            <p:cNvGrpSpPr/>
            <p:nvPr/>
          </p:nvGrpSpPr>
          <p:grpSpPr>
            <a:xfrm>
              <a:off x="8201541" y="4358443"/>
              <a:ext cx="655151" cy="2123658"/>
              <a:chOff x="-105247" y="4233017"/>
              <a:chExt cx="655151" cy="212365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BAF34FD-4A27-4F03-11C1-BB9DD5BB39A9}"/>
                  </a:ext>
                </a:extLst>
              </p:cNvPr>
              <p:cNvSpPr/>
              <p:nvPr/>
            </p:nvSpPr>
            <p:spPr>
              <a:xfrm>
                <a:off x="196751" y="4245909"/>
                <a:ext cx="299600" cy="20576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73BBE2-4F8D-4017-6E62-8974F22B8C70}"/>
                  </a:ext>
                </a:extLst>
              </p:cNvPr>
              <p:cNvSpPr txBox="1"/>
              <p:nvPr/>
            </p:nvSpPr>
            <p:spPr>
              <a:xfrm>
                <a:off x="-38158" y="4233017"/>
                <a:ext cx="588062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1.0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0.8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0.4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3C1A8E-E25C-7704-DE39-417FDFAC4D1E}"/>
                  </a:ext>
                </a:extLst>
              </p:cNvPr>
              <p:cNvSpPr txBox="1"/>
              <p:nvPr/>
            </p:nvSpPr>
            <p:spPr>
              <a:xfrm rot="16200000">
                <a:off x="-295712" y="4946792"/>
                <a:ext cx="744679" cy="363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CDF</a:t>
                </a:r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58FB812-4398-DE55-6099-9A892B30FA5F}"/>
                </a:ext>
              </a:extLst>
            </p:cNvPr>
            <p:cNvGrpSpPr/>
            <p:nvPr/>
          </p:nvGrpSpPr>
          <p:grpSpPr>
            <a:xfrm>
              <a:off x="8912015" y="6368718"/>
              <a:ext cx="2756206" cy="545533"/>
              <a:chOff x="4734401" y="6288419"/>
              <a:chExt cx="2756206" cy="54553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4EE9F94-AC12-7CE7-88E4-B3BBDA3E8B16}"/>
                  </a:ext>
                </a:extLst>
              </p:cNvPr>
              <p:cNvSpPr/>
              <p:nvPr/>
            </p:nvSpPr>
            <p:spPr>
              <a:xfrm>
                <a:off x="4734401" y="6328099"/>
                <a:ext cx="2547872" cy="2980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064DB17-70B6-633E-C5BE-45AABC394A0C}"/>
                  </a:ext>
                </a:extLst>
              </p:cNvPr>
              <p:cNvGrpSpPr/>
              <p:nvPr/>
            </p:nvGrpSpPr>
            <p:grpSpPr>
              <a:xfrm>
                <a:off x="4736345" y="6288419"/>
                <a:ext cx="2754262" cy="545533"/>
                <a:chOff x="529349" y="6171760"/>
                <a:chExt cx="2754262" cy="545533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939F81D-6D1A-45F4-57D8-2D0E42A88AFF}"/>
                    </a:ext>
                  </a:extLst>
                </p:cNvPr>
                <p:cNvSpPr/>
                <p:nvPr/>
              </p:nvSpPr>
              <p:spPr>
                <a:xfrm>
                  <a:off x="535454" y="6303523"/>
                  <a:ext cx="2623517" cy="3603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9631BA5-9C16-62FC-9E8D-C90B3FC9A0C6}"/>
                    </a:ext>
                  </a:extLst>
                </p:cNvPr>
                <p:cNvSpPr txBox="1"/>
                <p:nvPr/>
              </p:nvSpPr>
              <p:spPr>
                <a:xfrm>
                  <a:off x="529349" y="6171760"/>
                  <a:ext cx="275426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5          10        15        20        25        30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D0398F8-12B6-B236-0C76-544F90CBB105}"/>
                    </a:ext>
                  </a:extLst>
                </p:cNvPr>
                <p:cNvSpPr txBox="1"/>
                <p:nvPr/>
              </p:nvSpPr>
              <p:spPr>
                <a:xfrm>
                  <a:off x="664873" y="6347961"/>
                  <a:ext cx="25150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Number of extra bins</a:t>
                  </a:r>
                </a:p>
              </p:txBody>
            </p:sp>
          </p:grpSp>
        </p:grp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06069A08-C0B9-B4CB-30F4-48001958D268}"/>
              </a:ext>
            </a:extLst>
          </p:cNvPr>
          <p:cNvSpPr/>
          <p:nvPr/>
        </p:nvSpPr>
        <p:spPr>
          <a:xfrm>
            <a:off x="9950595" y="4113784"/>
            <a:ext cx="328774" cy="255223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FD500BB-C1E4-634E-3A2B-4E7B45F92187}"/>
              </a:ext>
            </a:extLst>
          </p:cNvPr>
          <p:cNvSpPr/>
          <p:nvPr/>
        </p:nvSpPr>
        <p:spPr>
          <a:xfrm>
            <a:off x="3118480" y="4318669"/>
            <a:ext cx="321263" cy="24907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DB6A16-D524-09AB-FFB6-380CA9E6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7804" y="6465056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23</a:t>
            </a:fld>
            <a:endParaRPr lang="en-US" sz="1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A19BD3-E7B4-88A4-44AF-27929F799EA7}"/>
              </a:ext>
            </a:extLst>
          </p:cNvPr>
          <p:cNvSpPr txBox="1"/>
          <p:nvPr/>
        </p:nvSpPr>
        <p:spPr>
          <a:xfrm>
            <a:off x="139590" y="111476"/>
            <a:ext cx="983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Number of window bins and additional bins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D31C61-C1BE-B203-F880-BD542CCCA706}"/>
              </a:ext>
            </a:extLst>
          </p:cNvPr>
          <p:cNvGrpSpPr/>
          <p:nvPr/>
        </p:nvGrpSpPr>
        <p:grpSpPr>
          <a:xfrm>
            <a:off x="4062380" y="4359614"/>
            <a:ext cx="3520298" cy="2498386"/>
            <a:chOff x="4023863" y="4342388"/>
            <a:chExt cx="3466744" cy="254535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AE97C83-1A6C-6F7A-1AC2-A6D9468131E6}"/>
                </a:ext>
              </a:extLst>
            </p:cNvPr>
            <p:cNvGrpSpPr/>
            <p:nvPr/>
          </p:nvGrpSpPr>
          <p:grpSpPr>
            <a:xfrm>
              <a:off x="4369763" y="4342388"/>
              <a:ext cx="3120844" cy="2545352"/>
              <a:chOff x="4369763" y="4288600"/>
              <a:chExt cx="3120844" cy="2545352"/>
            </a:xfrm>
          </p:grpSpPr>
          <p:pic>
            <p:nvPicPr>
              <p:cNvPr id="5" name="Picture 4" descr="A graph with green lines&#10;&#10;Description automatically generated">
                <a:extLst>
                  <a:ext uri="{FF2B5EF4-FFF2-40B4-BE49-F238E27FC236}">
                    <a16:creationId xmlns:a16="http://schemas.microsoft.com/office/drawing/2014/main" id="{5465F847-23A2-AD1D-9B6B-A004596DB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9763" y="4288600"/>
                <a:ext cx="2998998" cy="2286000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3D185DE-E2BE-F858-635F-53EA04C21009}"/>
                  </a:ext>
                </a:extLst>
              </p:cNvPr>
              <p:cNvGrpSpPr/>
              <p:nvPr/>
            </p:nvGrpSpPr>
            <p:grpSpPr>
              <a:xfrm>
                <a:off x="4734401" y="6288419"/>
                <a:ext cx="2756206" cy="545533"/>
                <a:chOff x="4734401" y="6288419"/>
                <a:chExt cx="2756206" cy="545533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906D4E4-21EC-D9E5-AA75-560B7CDBE268}"/>
                    </a:ext>
                  </a:extLst>
                </p:cNvPr>
                <p:cNvSpPr/>
                <p:nvPr/>
              </p:nvSpPr>
              <p:spPr>
                <a:xfrm>
                  <a:off x="4734401" y="6328099"/>
                  <a:ext cx="2547872" cy="2980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E644943-EDE7-3128-138F-8C2CBC865570}"/>
                    </a:ext>
                  </a:extLst>
                </p:cNvPr>
                <p:cNvGrpSpPr/>
                <p:nvPr/>
              </p:nvGrpSpPr>
              <p:grpSpPr>
                <a:xfrm>
                  <a:off x="4736345" y="6288419"/>
                  <a:ext cx="2754262" cy="545533"/>
                  <a:chOff x="529349" y="6171760"/>
                  <a:chExt cx="2754262" cy="545533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6D95D90A-4811-F3A7-FFDA-A404A2338CC3}"/>
                      </a:ext>
                    </a:extLst>
                  </p:cNvPr>
                  <p:cNvSpPr/>
                  <p:nvPr/>
                </p:nvSpPr>
                <p:spPr>
                  <a:xfrm>
                    <a:off x="535454" y="6303523"/>
                    <a:ext cx="2623517" cy="3603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BE6BCF0C-C434-0C85-AA74-2D71FE4D7B5D}"/>
                      </a:ext>
                    </a:extLst>
                  </p:cNvPr>
                  <p:cNvSpPr txBox="1"/>
                  <p:nvPr/>
                </p:nvSpPr>
                <p:spPr>
                  <a:xfrm>
                    <a:off x="529349" y="6171760"/>
                    <a:ext cx="275426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2          4          6          8         10        12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88C1FBD9-D8EB-F148-8308-9CB316E0D6A0}"/>
                      </a:ext>
                    </a:extLst>
                  </p:cNvPr>
                  <p:cNvSpPr txBox="1"/>
                  <p:nvPr/>
                </p:nvSpPr>
                <p:spPr>
                  <a:xfrm>
                    <a:off x="664873" y="6347961"/>
                    <a:ext cx="251506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Number of extra bins</a:t>
                    </a:r>
                  </a:p>
                </p:txBody>
              </p:sp>
            </p:grp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69AF90-61E4-18AC-6895-E2A249D2691D}"/>
                </a:ext>
              </a:extLst>
            </p:cNvPr>
            <p:cNvGrpSpPr/>
            <p:nvPr/>
          </p:nvGrpSpPr>
          <p:grpSpPr>
            <a:xfrm>
              <a:off x="4023863" y="4382700"/>
              <a:ext cx="677229" cy="2123658"/>
              <a:chOff x="-127325" y="4211585"/>
              <a:chExt cx="677229" cy="212365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15ED61C-208D-F017-181B-7573E3979DDD}"/>
                  </a:ext>
                </a:extLst>
              </p:cNvPr>
              <p:cNvSpPr/>
              <p:nvPr/>
            </p:nvSpPr>
            <p:spPr>
              <a:xfrm>
                <a:off x="196751" y="4245909"/>
                <a:ext cx="299600" cy="20576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E810B54-921D-2092-886B-30F4FA57D74E}"/>
                  </a:ext>
                </a:extLst>
              </p:cNvPr>
              <p:cNvSpPr txBox="1"/>
              <p:nvPr/>
            </p:nvSpPr>
            <p:spPr>
              <a:xfrm>
                <a:off x="58800" y="4211585"/>
                <a:ext cx="491104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1.0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0.8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0.6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0.4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  <a:p>
                <a:pPr algn="r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411FB4E-6262-3A65-CAC5-A4D1673943AA}"/>
                  </a:ext>
                </a:extLst>
              </p:cNvPr>
              <p:cNvSpPr txBox="1"/>
              <p:nvPr/>
            </p:nvSpPr>
            <p:spPr>
              <a:xfrm rot="16200000">
                <a:off x="-265040" y="5032941"/>
                <a:ext cx="639144" cy="36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CDF</a:t>
                </a:r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89A3A689-64C4-2748-34C9-213E43BDA4E6}"/>
              </a:ext>
            </a:extLst>
          </p:cNvPr>
          <p:cNvSpPr/>
          <p:nvPr/>
        </p:nvSpPr>
        <p:spPr>
          <a:xfrm>
            <a:off x="7147123" y="4249982"/>
            <a:ext cx="288791" cy="246888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B6BFBA-E416-577C-7093-A3D8D745B654}"/>
              </a:ext>
            </a:extLst>
          </p:cNvPr>
          <p:cNvSpPr txBox="1"/>
          <p:nvPr/>
        </p:nvSpPr>
        <p:spPr>
          <a:xfrm>
            <a:off x="139590" y="3916978"/>
            <a:ext cx="6606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the ratio of Max RTT during slow start / initial RTT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BA18E39-2F1F-0F0D-206B-22601CD113DE}"/>
              </a:ext>
            </a:extLst>
          </p:cNvPr>
          <p:cNvSpPr/>
          <p:nvPr/>
        </p:nvSpPr>
        <p:spPr>
          <a:xfrm>
            <a:off x="1518151" y="3576570"/>
            <a:ext cx="9048274" cy="1030113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Default number of bins = window bins + extra bins =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55" grpId="0" animBg="1"/>
      <p:bldP spid="57" grpId="0" animBg="1"/>
      <p:bldP spid="56" grpId="0" animBg="1"/>
      <p:bldP spid="58" grpId="0"/>
      <p:bldP spid="62" grpId="0" animBg="1"/>
      <p:bldP spid="6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E319D-1C5C-64AD-1630-D48282E477FB}"/>
              </a:ext>
            </a:extLst>
          </p:cNvPr>
          <p:cNvSpPr txBox="1"/>
          <p:nvPr/>
        </p:nvSpPr>
        <p:spPr>
          <a:xfrm>
            <a:off x="289932" y="156117"/>
            <a:ext cx="651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window bins and additional bins</a:t>
            </a:r>
          </a:p>
        </p:txBody>
      </p:sp>
      <p:pic>
        <p:nvPicPr>
          <p:cNvPr id="3" name="Picture 2" descr="A graph with red line&#10;&#10;Description automatically generated">
            <a:extLst>
              <a:ext uri="{FF2B5EF4-FFF2-40B4-BE49-F238E27FC236}">
                <a16:creationId xmlns:a16="http://schemas.microsoft.com/office/drawing/2014/main" id="{6CA6B5BD-81A4-FA9D-5A27-898E1FC3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043" y="978246"/>
            <a:ext cx="3683025" cy="2753415"/>
          </a:xfrm>
          <a:prstGeom prst="rect">
            <a:avLst/>
          </a:prstGeom>
        </p:spPr>
      </p:pic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600AA8CA-98B2-5365-ED65-012E3E1B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870" y="4104584"/>
            <a:ext cx="3612198" cy="2753416"/>
          </a:xfrm>
          <a:prstGeom prst="rect">
            <a:avLst/>
          </a:prstGeom>
        </p:spPr>
      </p:pic>
      <p:pic>
        <p:nvPicPr>
          <p:cNvPr id="8" name="Picture 7" descr="A graph with red lines&#10;&#10;Description automatically generated">
            <a:extLst>
              <a:ext uri="{FF2B5EF4-FFF2-40B4-BE49-F238E27FC236}">
                <a16:creationId xmlns:a16="http://schemas.microsoft.com/office/drawing/2014/main" id="{D0ADC859-0A76-DD08-B96F-CCCE049A8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602" y="988461"/>
            <a:ext cx="3598796" cy="2743200"/>
          </a:xfrm>
          <a:prstGeom prst="rect">
            <a:avLst/>
          </a:prstGeom>
        </p:spPr>
      </p:pic>
      <p:pic>
        <p:nvPicPr>
          <p:cNvPr id="9" name="Picture 8" descr="A graph with a red line&#10;&#10;Description automatically generated">
            <a:extLst>
              <a:ext uri="{FF2B5EF4-FFF2-40B4-BE49-F238E27FC236}">
                <a16:creationId xmlns:a16="http://schemas.microsoft.com/office/drawing/2014/main" id="{E8DE73EF-7E5D-E7E6-1D14-AA38B8E5F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602" y="4114800"/>
            <a:ext cx="3598796" cy="2743200"/>
          </a:xfrm>
          <a:prstGeom prst="rect">
            <a:avLst/>
          </a:prstGeom>
        </p:spPr>
      </p:pic>
      <p:pic>
        <p:nvPicPr>
          <p:cNvPr id="10" name="Picture 9" descr="A graph with a line&#10;&#10;Description automatically generated">
            <a:extLst>
              <a:ext uri="{FF2B5EF4-FFF2-40B4-BE49-F238E27FC236}">
                <a16:creationId xmlns:a16="http://schemas.microsoft.com/office/drawing/2014/main" id="{55AC0F65-A29B-D35D-E3D6-1688290CB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61" y="988461"/>
            <a:ext cx="3598796" cy="2743200"/>
          </a:xfrm>
          <a:prstGeom prst="rect">
            <a:avLst/>
          </a:prstGeom>
        </p:spPr>
      </p:pic>
      <p:pic>
        <p:nvPicPr>
          <p:cNvPr id="11" name="Picture 10" descr="A graph with a red line&#10;&#10;Description automatically generated">
            <a:extLst>
              <a:ext uri="{FF2B5EF4-FFF2-40B4-BE49-F238E27FC236}">
                <a16:creationId xmlns:a16="http://schemas.microsoft.com/office/drawing/2014/main" id="{AA4591A2-D2C6-3336-B84F-C623EC39B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34" y="4104584"/>
            <a:ext cx="3598796" cy="274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EBFC8-23A9-4517-BFD8-B8ADB4C0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DF06-C036-EF40-B24E-410C805B9E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36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E319D-1C5C-64AD-1630-D48282E477FB}"/>
              </a:ext>
            </a:extLst>
          </p:cNvPr>
          <p:cNvSpPr txBox="1"/>
          <p:nvPr/>
        </p:nvSpPr>
        <p:spPr>
          <a:xfrm>
            <a:off x="289932" y="156117"/>
            <a:ext cx="82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Number of window bins and additional bins</a:t>
            </a:r>
          </a:p>
        </p:txBody>
      </p:sp>
      <p:pic>
        <p:nvPicPr>
          <p:cNvPr id="4" name="Picture 3" descr="A graph with orange lines&#10;&#10;Description automatically generated">
            <a:extLst>
              <a:ext uri="{FF2B5EF4-FFF2-40B4-BE49-F238E27FC236}">
                <a16:creationId xmlns:a16="http://schemas.microsoft.com/office/drawing/2014/main" id="{E6F21B7C-37E7-AD1F-3D08-9DF8F098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9" y="1682958"/>
            <a:ext cx="3218221" cy="246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FE909-302C-61CF-BC3B-DC5C97E6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1" y="4268212"/>
            <a:ext cx="3246120" cy="2468880"/>
          </a:xfrm>
          <a:prstGeom prst="rect">
            <a:avLst/>
          </a:prstGeom>
        </p:spPr>
      </p:pic>
      <p:pic>
        <p:nvPicPr>
          <p:cNvPr id="7" name="Picture 6" descr="A graph with orange line&#10;&#10;Description automatically generated">
            <a:extLst>
              <a:ext uri="{FF2B5EF4-FFF2-40B4-BE49-F238E27FC236}">
                <a16:creationId xmlns:a16="http://schemas.microsoft.com/office/drawing/2014/main" id="{8953C3AB-68C1-B77C-EA2C-6659A0019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232" y="1682958"/>
            <a:ext cx="3218221" cy="2468880"/>
          </a:xfrm>
          <a:prstGeom prst="rect">
            <a:avLst/>
          </a:prstGeom>
        </p:spPr>
      </p:pic>
      <p:pic>
        <p:nvPicPr>
          <p:cNvPr id="12" name="Picture 11" descr="A graph with green lines&#10;&#10;Description automatically generated">
            <a:extLst>
              <a:ext uri="{FF2B5EF4-FFF2-40B4-BE49-F238E27FC236}">
                <a16:creationId xmlns:a16="http://schemas.microsoft.com/office/drawing/2014/main" id="{3AA204BC-366A-3251-6B94-1877CF19D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232" y="4268212"/>
            <a:ext cx="3238917" cy="2468880"/>
          </a:xfrm>
          <a:prstGeom prst="rect">
            <a:avLst/>
          </a:prstGeom>
        </p:spPr>
      </p:pic>
      <p:pic>
        <p:nvPicPr>
          <p:cNvPr id="14" name="Picture 13" descr="A graph with green lines&#10;&#10;Description automatically generated">
            <a:extLst>
              <a:ext uri="{FF2B5EF4-FFF2-40B4-BE49-F238E27FC236}">
                <a16:creationId xmlns:a16="http://schemas.microsoft.com/office/drawing/2014/main" id="{581F1D79-5F86-0DC3-BC9A-2C0B56890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707" y="4100822"/>
            <a:ext cx="3238917" cy="2468880"/>
          </a:xfrm>
          <a:prstGeom prst="rect">
            <a:avLst/>
          </a:prstGeom>
        </p:spPr>
      </p:pic>
      <p:pic>
        <p:nvPicPr>
          <p:cNvPr id="15" name="Picture 14" descr="A line graph with orange dots&#10;&#10;Description automatically generated">
            <a:extLst>
              <a:ext uri="{FF2B5EF4-FFF2-40B4-BE49-F238E27FC236}">
                <a16:creationId xmlns:a16="http://schemas.microsoft.com/office/drawing/2014/main" id="{A7FEEDCD-0420-AF46-6904-9E63648AA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5167" y="1682958"/>
            <a:ext cx="3218221" cy="2468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5E1327-9FD7-A87C-F7E9-77CD5F3FDE79}"/>
              </a:ext>
            </a:extLst>
          </p:cNvPr>
          <p:cNvSpPr txBox="1"/>
          <p:nvPr/>
        </p:nvSpPr>
        <p:spPr>
          <a:xfrm>
            <a:off x="921483" y="981092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Viasat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DBAD4-64A1-34B4-3D6C-29C7963D0EB5}"/>
              </a:ext>
            </a:extLst>
          </p:cNvPr>
          <p:cNvSpPr txBox="1"/>
          <p:nvPr/>
        </p:nvSpPr>
        <p:spPr>
          <a:xfrm>
            <a:off x="4917955" y="919537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Starlink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71DFB-0987-E671-3F73-CF44D309804D}"/>
              </a:ext>
            </a:extLst>
          </p:cNvPr>
          <p:cNvSpPr txBox="1"/>
          <p:nvPr/>
        </p:nvSpPr>
        <p:spPr>
          <a:xfrm>
            <a:off x="9008717" y="919537"/>
            <a:ext cx="203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LTE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25205C-6171-EC9E-8CFD-F5041C84AD72}"/>
              </a:ext>
            </a:extLst>
          </p:cNvPr>
          <p:cNvSpPr/>
          <p:nvPr/>
        </p:nvSpPr>
        <p:spPr>
          <a:xfrm>
            <a:off x="3009419" y="4030930"/>
            <a:ext cx="288791" cy="27061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70CD3B-B60F-E593-D847-DDB94C3D84D5}"/>
              </a:ext>
            </a:extLst>
          </p:cNvPr>
          <p:cNvSpPr/>
          <p:nvPr/>
        </p:nvSpPr>
        <p:spPr>
          <a:xfrm>
            <a:off x="7326662" y="4030930"/>
            <a:ext cx="288791" cy="27061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4460B3-099F-606F-A1FF-9D2F71E78EB6}"/>
              </a:ext>
            </a:extLst>
          </p:cNvPr>
          <p:cNvSpPr/>
          <p:nvPr/>
        </p:nvSpPr>
        <p:spPr>
          <a:xfrm>
            <a:off x="9735065" y="3965962"/>
            <a:ext cx="288791" cy="27061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C5108-3998-B545-16AA-4D1706D1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429" y="6387139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98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87FC8C6A-8AAC-C524-F2E5-6D982F88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44" y="774679"/>
            <a:ext cx="4993222" cy="3532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AA21E5D-3D58-638D-2AE0-D3438C2CBC83}"/>
              </a:ext>
            </a:extLst>
          </p:cNvPr>
          <p:cNvGrpSpPr/>
          <p:nvPr/>
        </p:nvGrpSpPr>
        <p:grpSpPr>
          <a:xfrm>
            <a:off x="8248650" y="2834712"/>
            <a:ext cx="536575" cy="663575"/>
            <a:chOff x="8248650" y="2216150"/>
            <a:chExt cx="536575" cy="6635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F85C3D-8234-7ABE-6FDE-FE8857A9A31A}"/>
                </a:ext>
              </a:extLst>
            </p:cNvPr>
            <p:cNvSpPr/>
            <p:nvPr/>
          </p:nvSpPr>
          <p:spPr>
            <a:xfrm>
              <a:off x="8248650" y="2635250"/>
              <a:ext cx="52705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A22C19D-20FD-F3F8-EDF8-B79A7039F77E}"/>
                </a:ext>
              </a:extLst>
            </p:cNvPr>
            <p:cNvSpPr/>
            <p:nvPr/>
          </p:nvSpPr>
          <p:spPr>
            <a:xfrm>
              <a:off x="8248650" y="2216150"/>
              <a:ext cx="536575" cy="441325"/>
            </a:xfrm>
            <a:custGeom>
              <a:avLst/>
              <a:gdLst>
                <a:gd name="connsiteX0" fmla="*/ 495300 w 536575"/>
                <a:gd name="connsiteY0" fmla="*/ 0 h 409575"/>
                <a:gd name="connsiteX1" fmla="*/ 495300 w 536575"/>
                <a:gd name="connsiteY1" fmla="*/ 0 h 409575"/>
                <a:gd name="connsiteX2" fmla="*/ 473075 w 536575"/>
                <a:gd name="connsiteY2" fmla="*/ 25400 h 409575"/>
                <a:gd name="connsiteX3" fmla="*/ 463550 w 536575"/>
                <a:gd name="connsiteY3" fmla="*/ 34925 h 409575"/>
                <a:gd name="connsiteX4" fmla="*/ 454025 w 536575"/>
                <a:gd name="connsiteY4" fmla="*/ 53975 h 409575"/>
                <a:gd name="connsiteX5" fmla="*/ 444500 w 536575"/>
                <a:gd name="connsiteY5" fmla="*/ 63500 h 409575"/>
                <a:gd name="connsiteX6" fmla="*/ 438150 w 536575"/>
                <a:gd name="connsiteY6" fmla="*/ 73025 h 409575"/>
                <a:gd name="connsiteX7" fmla="*/ 428625 w 536575"/>
                <a:gd name="connsiteY7" fmla="*/ 82550 h 409575"/>
                <a:gd name="connsiteX8" fmla="*/ 415925 w 536575"/>
                <a:gd name="connsiteY8" fmla="*/ 101600 h 409575"/>
                <a:gd name="connsiteX9" fmla="*/ 409575 w 536575"/>
                <a:gd name="connsiteY9" fmla="*/ 111125 h 409575"/>
                <a:gd name="connsiteX10" fmla="*/ 400050 w 536575"/>
                <a:gd name="connsiteY10" fmla="*/ 114300 h 409575"/>
                <a:gd name="connsiteX11" fmla="*/ 381000 w 536575"/>
                <a:gd name="connsiteY11" fmla="*/ 130175 h 409575"/>
                <a:gd name="connsiteX12" fmla="*/ 361950 w 536575"/>
                <a:gd name="connsiteY12" fmla="*/ 139700 h 409575"/>
                <a:gd name="connsiteX13" fmla="*/ 336550 w 536575"/>
                <a:gd name="connsiteY13" fmla="*/ 168275 h 409575"/>
                <a:gd name="connsiteX14" fmla="*/ 317500 w 536575"/>
                <a:gd name="connsiteY14" fmla="*/ 180975 h 409575"/>
                <a:gd name="connsiteX15" fmla="*/ 307975 w 536575"/>
                <a:gd name="connsiteY15" fmla="*/ 187325 h 409575"/>
                <a:gd name="connsiteX16" fmla="*/ 279400 w 536575"/>
                <a:gd name="connsiteY16" fmla="*/ 203200 h 409575"/>
                <a:gd name="connsiteX17" fmla="*/ 250825 w 536575"/>
                <a:gd name="connsiteY17" fmla="*/ 222250 h 409575"/>
                <a:gd name="connsiteX18" fmla="*/ 241300 w 536575"/>
                <a:gd name="connsiteY18" fmla="*/ 228600 h 409575"/>
                <a:gd name="connsiteX19" fmla="*/ 219075 w 536575"/>
                <a:gd name="connsiteY19" fmla="*/ 257175 h 409575"/>
                <a:gd name="connsiteX20" fmla="*/ 212725 w 536575"/>
                <a:gd name="connsiteY20" fmla="*/ 266700 h 409575"/>
                <a:gd name="connsiteX21" fmla="*/ 203200 w 536575"/>
                <a:gd name="connsiteY21" fmla="*/ 273050 h 409575"/>
                <a:gd name="connsiteX22" fmla="*/ 180975 w 536575"/>
                <a:gd name="connsiteY22" fmla="*/ 292100 h 409575"/>
                <a:gd name="connsiteX23" fmla="*/ 168275 w 536575"/>
                <a:gd name="connsiteY23" fmla="*/ 298450 h 409575"/>
                <a:gd name="connsiteX24" fmla="*/ 158750 w 536575"/>
                <a:gd name="connsiteY24" fmla="*/ 307975 h 409575"/>
                <a:gd name="connsiteX25" fmla="*/ 139700 w 536575"/>
                <a:gd name="connsiteY25" fmla="*/ 317500 h 409575"/>
                <a:gd name="connsiteX26" fmla="*/ 111125 w 536575"/>
                <a:gd name="connsiteY26" fmla="*/ 339725 h 409575"/>
                <a:gd name="connsiteX27" fmla="*/ 101600 w 536575"/>
                <a:gd name="connsiteY27" fmla="*/ 346075 h 409575"/>
                <a:gd name="connsiteX28" fmla="*/ 79375 w 536575"/>
                <a:gd name="connsiteY28" fmla="*/ 355600 h 409575"/>
                <a:gd name="connsiteX29" fmla="*/ 69850 w 536575"/>
                <a:gd name="connsiteY29" fmla="*/ 358775 h 409575"/>
                <a:gd name="connsiteX30" fmla="*/ 57150 w 536575"/>
                <a:gd name="connsiteY30" fmla="*/ 365125 h 409575"/>
                <a:gd name="connsiteX31" fmla="*/ 38100 w 536575"/>
                <a:gd name="connsiteY31" fmla="*/ 377825 h 409575"/>
                <a:gd name="connsiteX32" fmla="*/ 19050 w 536575"/>
                <a:gd name="connsiteY32" fmla="*/ 387350 h 409575"/>
                <a:gd name="connsiteX33" fmla="*/ 0 w 536575"/>
                <a:gd name="connsiteY33" fmla="*/ 396875 h 409575"/>
                <a:gd name="connsiteX34" fmla="*/ 12700 w 536575"/>
                <a:gd name="connsiteY34" fmla="*/ 406400 h 409575"/>
                <a:gd name="connsiteX35" fmla="*/ 41275 w 536575"/>
                <a:gd name="connsiteY35" fmla="*/ 409575 h 409575"/>
                <a:gd name="connsiteX36" fmla="*/ 187325 w 536575"/>
                <a:gd name="connsiteY36" fmla="*/ 406400 h 409575"/>
                <a:gd name="connsiteX37" fmla="*/ 212725 w 536575"/>
                <a:gd name="connsiteY37" fmla="*/ 403225 h 409575"/>
                <a:gd name="connsiteX38" fmla="*/ 250825 w 536575"/>
                <a:gd name="connsiteY38" fmla="*/ 396875 h 409575"/>
                <a:gd name="connsiteX39" fmla="*/ 307975 w 536575"/>
                <a:gd name="connsiteY39" fmla="*/ 393700 h 409575"/>
                <a:gd name="connsiteX40" fmla="*/ 368300 w 536575"/>
                <a:gd name="connsiteY40" fmla="*/ 396875 h 409575"/>
                <a:gd name="connsiteX41" fmla="*/ 390525 w 536575"/>
                <a:gd name="connsiteY41" fmla="*/ 400050 h 409575"/>
                <a:gd name="connsiteX42" fmla="*/ 498475 w 536575"/>
                <a:gd name="connsiteY42" fmla="*/ 403225 h 409575"/>
                <a:gd name="connsiteX43" fmla="*/ 533400 w 536575"/>
                <a:gd name="connsiteY43" fmla="*/ 390525 h 409575"/>
                <a:gd name="connsiteX44" fmla="*/ 536575 w 536575"/>
                <a:gd name="connsiteY44" fmla="*/ 381000 h 409575"/>
                <a:gd name="connsiteX45" fmla="*/ 533400 w 536575"/>
                <a:gd name="connsiteY45" fmla="*/ 254000 h 409575"/>
                <a:gd name="connsiteX46" fmla="*/ 530225 w 536575"/>
                <a:gd name="connsiteY46" fmla="*/ 234950 h 409575"/>
                <a:gd name="connsiteX47" fmla="*/ 527050 w 536575"/>
                <a:gd name="connsiteY47" fmla="*/ 212725 h 409575"/>
                <a:gd name="connsiteX48" fmla="*/ 517525 w 536575"/>
                <a:gd name="connsiteY48" fmla="*/ 171450 h 409575"/>
                <a:gd name="connsiteX49" fmla="*/ 511175 w 536575"/>
                <a:gd name="connsiteY49" fmla="*/ 152400 h 409575"/>
                <a:gd name="connsiteX50" fmla="*/ 508000 w 536575"/>
                <a:gd name="connsiteY50" fmla="*/ 142875 h 409575"/>
                <a:gd name="connsiteX51" fmla="*/ 504825 w 536575"/>
                <a:gd name="connsiteY51" fmla="*/ 73025 h 409575"/>
                <a:gd name="connsiteX52" fmla="*/ 501650 w 536575"/>
                <a:gd name="connsiteY52" fmla="*/ 57150 h 409575"/>
                <a:gd name="connsiteX53" fmla="*/ 495300 w 536575"/>
                <a:gd name="connsiteY53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36575" h="409575">
                  <a:moveTo>
                    <a:pt x="495300" y="0"/>
                  </a:moveTo>
                  <a:lnTo>
                    <a:pt x="495300" y="0"/>
                  </a:lnTo>
                  <a:cubicBezTo>
                    <a:pt x="487892" y="8467"/>
                    <a:pt x="480643" y="17075"/>
                    <a:pt x="473075" y="25400"/>
                  </a:cubicBezTo>
                  <a:cubicBezTo>
                    <a:pt x="470055" y="28722"/>
                    <a:pt x="466041" y="31189"/>
                    <a:pt x="463550" y="34925"/>
                  </a:cubicBezTo>
                  <a:cubicBezTo>
                    <a:pt x="444457" y="63564"/>
                    <a:pt x="479004" y="24000"/>
                    <a:pt x="454025" y="53975"/>
                  </a:cubicBezTo>
                  <a:cubicBezTo>
                    <a:pt x="451150" y="57424"/>
                    <a:pt x="447375" y="60051"/>
                    <a:pt x="444500" y="63500"/>
                  </a:cubicBezTo>
                  <a:cubicBezTo>
                    <a:pt x="442057" y="66431"/>
                    <a:pt x="440593" y="70094"/>
                    <a:pt x="438150" y="73025"/>
                  </a:cubicBezTo>
                  <a:cubicBezTo>
                    <a:pt x="435275" y="76474"/>
                    <a:pt x="431382" y="79006"/>
                    <a:pt x="428625" y="82550"/>
                  </a:cubicBezTo>
                  <a:cubicBezTo>
                    <a:pt x="423940" y="88574"/>
                    <a:pt x="420158" y="95250"/>
                    <a:pt x="415925" y="101600"/>
                  </a:cubicBezTo>
                  <a:cubicBezTo>
                    <a:pt x="413808" y="104775"/>
                    <a:pt x="413195" y="109918"/>
                    <a:pt x="409575" y="111125"/>
                  </a:cubicBezTo>
                  <a:lnTo>
                    <a:pt x="400050" y="114300"/>
                  </a:lnTo>
                  <a:cubicBezTo>
                    <a:pt x="393028" y="121322"/>
                    <a:pt x="389841" y="125755"/>
                    <a:pt x="381000" y="130175"/>
                  </a:cubicBezTo>
                  <a:cubicBezTo>
                    <a:pt x="354710" y="143320"/>
                    <a:pt x="389247" y="121502"/>
                    <a:pt x="361950" y="139700"/>
                  </a:cubicBezTo>
                  <a:cubicBezTo>
                    <a:pt x="354315" y="151152"/>
                    <a:pt x="349599" y="159576"/>
                    <a:pt x="336550" y="168275"/>
                  </a:cubicBezTo>
                  <a:lnTo>
                    <a:pt x="317500" y="180975"/>
                  </a:lnTo>
                  <a:cubicBezTo>
                    <a:pt x="314325" y="183092"/>
                    <a:pt x="311595" y="186118"/>
                    <a:pt x="307975" y="187325"/>
                  </a:cubicBezTo>
                  <a:cubicBezTo>
                    <a:pt x="291210" y="192913"/>
                    <a:pt x="301235" y="188644"/>
                    <a:pt x="279400" y="203200"/>
                  </a:cubicBezTo>
                  <a:lnTo>
                    <a:pt x="250825" y="222250"/>
                  </a:lnTo>
                  <a:lnTo>
                    <a:pt x="241300" y="228600"/>
                  </a:lnTo>
                  <a:cubicBezTo>
                    <a:pt x="209202" y="276748"/>
                    <a:pt x="243944" y="227332"/>
                    <a:pt x="219075" y="257175"/>
                  </a:cubicBezTo>
                  <a:cubicBezTo>
                    <a:pt x="216632" y="260106"/>
                    <a:pt x="215423" y="264002"/>
                    <a:pt x="212725" y="266700"/>
                  </a:cubicBezTo>
                  <a:cubicBezTo>
                    <a:pt x="210027" y="269398"/>
                    <a:pt x="206131" y="270607"/>
                    <a:pt x="203200" y="273050"/>
                  </a:cubicBezTo>
                  <a:cubicBezTo>
                    <a:pt x="187614" y="286038"/>
                    <a:pt x="200000" y="280209"/>
                    <a:pt x="180975" y="292100"/>
                  </a:cubicBezTo>
                  <a:cubicBezTo>
                    <a:pt x="176961" y="294608"/>
                    <a:pt x="172126" y="295699"/>
                    <a:pt x="168275" y="298450"/>
                  </a:cubicBezTo>
                  <a:cubicBezTo>
                    <a:pt x="164621" y="301060"/>
                    <a:pt x="162199" y="305100"/>
                    <a:pt x="158750" y="307975"/>
                  </a:cubicBezTo>
                  <a:cubicBezTo>
                    <a:pt x="150544" y="314814"/>
                    <a:pt x="149246" y="314318"/>
                    <a:pt x="139700" y="317500"/>
                  </a:cubicBezTo>
                  <a:cubicBezTo>
                    <a:pt x="124779" y="332421"/>
                    <a:pt x="133911" y="324534"/>
                    <a:pt x="111125" y="339725"/>
                  </a:cubicBezTo>
                  <a:cubicBezTo>
                    <a:pt x="107950" y="341842"/>
                    <a:pt x="105220" y="344868"/>
                    <a:pt x="101600" y="346075"/>
                  </a:cubicBezTo>
                  <a:cubicBezTo>
                    <a:pt x="79262" y="353521"/>
                    <a:pt x="106838" y="343830"/>
                    <a:pt x="79375" y="355600"/>
                  </a:cubicBezTo>
                  <a:cubicBezTo>
                    <a:pt x="76299" y="356918"/>
                    <a:pt x="72926" y="357457"/>
                    <a:pt x="69850" y="358775"/>
                  </a:cubicBezTo>
                  <a:cubicBezTo>
                    <a:pt x="65500" y="360639"/>
                    <a:pt x="61209" y="362690"/>
                    <a:pt x="57150" y="365125"/>
                  </a:cubicBezTo>
                  <a:cubicBezTo>
                    <a:pt x="50606" y="369052"/>
                    <a:pt x="45340" y="375412"/>
                    <a:pt x="38100" y="377825"/>
                  </a:cubicBezTo>
                  <a:cubicBezTo>
                    <a:pt x="14159" y="385805"/>
                    <a:pt x="43669" y="375040"/>
                    <a:pt x="19050" y="387350"/>
                  </a:cubicBezTo>
                  <a:cubicBezTo>
                    <a:pt x="-7240" y="400495"/>
                    <a:pt x="27297" y="378677"/>
                    <a:pt x="0" y="396875"/>
                  </a:cubicBezTo>
                  <a:cubicBezTo>
                    <a:pt x="4233" y="400050"/>
                    <a:pt x="7642" y="404844"/>
                    <a:pt x="12700" y="406400"/>
                  </a:cubicBezTo>
                  <a:cubicBezTo>
                    <a:pt x="21860" y="409218"/>
                    <a:pt x="31691" y="409575"/>
                    <a:pt x="41275" y="409575"/>
                  </a:cubicBezTo>
                  <a:cubicBezTo>
                    <a:pt x="89970" y="409575"/>
                    <a:pt x="138642" y="407458"/>
                    <a:pt x="187325" y="406400"/>
                  </a:cubicBezTo>
                  <a:cubicBezTo>
                    <a:pt x="195792" y="405342"/>
                    <a:pt x="204287" y="404491"/>
                    <a:pt x="212725" y="403225"/>
                  </a:cubicBezTo>
                  <a:cubicBezTo>
                    <a:pt x="225458" y="401315"/>
                    <a:pt x="237970" y="397589"/>
                    <a:pt x="250825" y="396875"/>
                  </a:cubicBezTo>
                  <a:lnTo>
                    <a:pt x="307975" y="393700"/>
                  </a:lnTo>
                  <a:cubicBezTo>
                    <a:pt x="328083" y="394758"/>
                    <a:pt x="348223" y="395331"/>
                    <a:pt x="368300" y="396875"/>
                  </a:cubicBezTo>
                  <a:cubicBezTo>
                    <a:pt x="375762" y="397449"/>
                    <a:pt x="383050" y="399685"/>
                    <a:pt x="390525" y="400050"/>
                  </a:cubicBezTo>
                  <a:cubicBezTo>
                    <a:pt x="426481" y="401804"/>
                    <a:pt x="462492" y="402167"/>
                    <a:pt x="498475" y="403225"/>
                  </a:cubicBezTo>
                  <a:cubicBezTo>
                    <a:pt x="523087" y="400490"/>
                    <a:pt x="524822" y="407681"/>
                    <a:pt x="533400" y="390525"/>
                  </a:cubicBezTo>
                  <a:cubicBezTo>
                    <a:pt x="534897" y="387532"/>
                    <a:pt x="535517" y="384175"/>
                    <a:pt x="536575" y="381000"/>
                  </a:cubicBezTo>
                  <a:cubicBezTo>
                    <a:pt x="535517" y="338667"/>
                    <a:pt x="535239" y="296307"/>
                    <a:pt x="533400" y="254000"/>
                  </a:cubicBezTo>
                  <a:cubicBezTo>
                    <a:pt x="533120" y="247568"/>
                    <a:pt x="531204" y="241313"/>
                    <a:pt x="530225" y="234950"/>
                  </a:cubicBezTo>
                  <a:cubicBezTo>
                    <a:pt x="529087" y="227553"/>
                    <a:pt x="528280" y="220107"/>
                    <a:pt x="527050" y="212725"/>
                  </a:cubicBezTo>
                  <a:cubicBezTo>
                    <a:pt x="525371" y="202650"/>
                    <a:pt x="519997" y="178865"/>
                    <a:pt x="517525" y="171450"/>
                  </a:cubicBezTo>
                  <a:lnTo>
                    <a:pt x="511175" y="152400"/>
                  </a:lnTo>
                  <a:lnTo>
                    <a:pt x="508000" y="142875"/>
                  </a:lnTo>
                  <a:cubicBezTo>
                    <a:pt x="506942" y="119592"/>
                    <a:pt x="506547" y="96269"/>
                    <a:pt x="504825" y="73025"/>
                  </a:cubicBezTo>
                  <a:cubicBezTo>
                    <a:pt x="504426" y="67643"/>
                    <a:pt x="502537" y="62473"/>
                    <a:pt x="501650" y="57150"/>
                  </a:cubicBezTo>
                  <a:cubicBezTo>
                    <a:pt x="498026" y="35406"/>
                    <a:pt x="496358" y="9525"/>
                    <a:pt x="4953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0F7114-1AF0-8081-B18E-85B8EB3BA4AD}"/>
              </a:ext>
            </a:extLst>
          </p:cNvPr>
          <p:cNvGrpSpPr/>
          <p:nvPr/>
        </p:nvGrpSpPr>
        <p:grpSpPr>
          <a:xfrm>
            <a:off x="8975725" y="1983812"/>
            <a:ext cx="664691" cy="1514475"/>
            <a:chOff x="8975725" y="1365250"/>
            <a:chExt cx="664691" cy="15144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B1069A-F436-3378-E1F0-2B4ABB654333}"/>
                </a:ext>
              </a:extLst>
            </p:cNvPr>
            <p:cNvSpPr/>
            <p:nvPr/>
          </p:nvSpPr>
          <p:spPr>
            <a:xfrm>
              <a:off x="8975725" y="1826700"/>
              <a:ext cx="631825" cy="1053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2B6999-7599-CC83-F30F-6153B1B620C9}"/>
                </a:ext>
              </a:extLst>
            </p:cNvPr>
            <p:cNvSpPr/>
            <p:nvPr/>
          </p:nvSpPr>
          <p:spPr>
            <a:xfrm>
              <a:off x="8982075" y="1365250"/>
              <a:ext cx="658341" cy="472641"/>
            </a:xfrm>
            <a:custGeom>
              <a:avLst/>
              <a:gdLst>
                <a:gd name="connsiteX0" fmla="*/ 638175 w 658341"/>
                <a:gd name="connsiteY0" fmla="*/ 25400 h 472641"/>
                <a:gd name="connsiteX1" fmla="*/ 638175 w 658341"/>
                <a:gd name="connsiteY1" fmla="*/ 25400 h 472641"/>
                <a:gd name="connsiteX2" fmla="*/ 603250 w 658341"/>
                <a:gd name="connsiteY2" fmla="*/ 22225 h 472641"/>
                <a:gd name="connsiteX3" fmla="*/ 590550 w 658341"/>
                <a:gd name="connsiteY3" fmla="*/ 19050 h 472641"/>
                <a:gd name="connsiteX4" fmla="*/ 542925 w 658341"/>
                <a:gd name="connsiteY4" fmla="*/ 12700 h 472641"/>
                <a:gd name="connsiteX5" fmla="*/ 501650 w 658341"/>
                <a:gd name="connsiteY5" fmla="*/ 3175 h 472641"/>
                <a:gd name="connsiteX6" fmla="*/ 400050 w 658341"/>
                <a:gd name="connsiteY6" fmla="*/ 6350 h 472641"/>
                <a:gd name="connsiteX7" fmla="*/ 311150 w 658341"/>
                <a:gd name="connsiteY7" fmla="*/ 0 h 472641"/>
                <a:gd name="connsiteX8" fmla="*/ 288925 w 658341"/>
                <a:gd name="connsiteY8" fmla="*/ 3175 h 472641"/>
                <a:gd name="connsiteX9" fmla="*/ 273050 w 658341"/>
                <a:gd name="connsiteY9" fmla="*/ 19050 h 472641"/>
                <a:gd name="connsiteX10" fmla="*/ 250825 w 658341"/>
                <a:gd name="connsiteY10" fmla="*/ 28575 h 472641"/>
                <a:gd name="connsiteX11" fmla="*/ 241300 w 658341"/>
                <a:gd name="connsiteY11" fmla="*/ 38100 h 472641"/>
                <a:gd name="connsiteX12" fmla="*/ 231775 w 658341"/>
                <a:gd name="connsiteY12" fmla="*/ 44450 h 472641"/>
                <a:gd name="connsiteX13" fmla="*/ 219075 w 658341"/>
                <a:gd name="connsiteY13" fmla="*/ 63500 h 472641"/>
                <a:gd name="connsiteX14" fmla="*/ 209550 w 658341"/>
                <a:gd name="connsiteY14" fmla="*/ 66675 h 472641"/>
                <a:gd name="connsiteX15" fmla="*/ 174625 w 658341"/>
                <a:gd name="connsiteY15" fmla="*/ 98425 h 472641"/>
                <a:gd name="connsiteX16" fmla="*/ 171450 w 658341"/>
                <a:gd name="connsiteY16" fmla="*/ 107950 h 472641"/>
                <a:gd name="connsiteX17" fmla="*/ 165100 w 658341"/>
                <a:gd name="connsiteY17" fmla="*/ 117475 h 472641"/>
                <a:gd name="connsiteX18" fmla="*/ 161925 w 658341"/>
                <a:gd name="connsiteY18" fmla="*/ 127000 h 472641"/>
                <a:gd name="connsiteX19" fmla="*/ 149225 w 658341"/>
                <a:gd name="connsiteY19" fmla="*/ 146050 h 472641"/>
                <a:gd name="connsiteX20" fmla="*/ 146050 w 658341"/>
                <a:gd name="connsiteY20" fmla="*/ 158750 h 472641"/>
                <a:gd name="connsiteX21" fmla="*/ 133350 w 658341"/>
                <a:gd name="connsiteY21" fmla="*/ 177800 h 472641"/>
                <a:gd name="connsiteX22" fmla="*/ 127000 w 658341"/>
                <a:gd name="connsiteY22" fmla="*/ 187325 h 472641"/>
                <a:gd name="connsiteX23" fmla="*/ 117475 w 658341"/>
                <a:gd name="connsiteY23" fmla="*/ 206375 h 472641"/>
                <a:gd name="connsiteX24" fmla="*/ 107950 w 658341"/>
                <a:gd name="connsiteY24" fmla="*/ 228600 h 472641"/>
                <a:gd name="connsiteX25" fmla="*/ 104775 w 658341"/>
                <a:gd name="connsiteY25" fmla="*/ 238125 h 472641"/>
                <a:gd name="connsiteX26" fmla="*/ 98425 w 658341"/>
                <a:gd name="connsiteY26" fmla="*/ 250825 h 472641"/>
                <a:gd name="connsiteX27" fmla="*/ 95250 w 658341"/>
                <a:gd name="connsiteY27" fmla="*/ 263525 h 472641"/>
                <a:gd name="connsiteX28" fmla="*/ 88900 w 658341"/>
                <a:gd name="connsiteY28" fmla="*/ 273050 h 472641"/>
                <a:gd name="connsiteX29" fmla="*/ 85725 w 658341"/>
                <a:gd name="connsiteY29" fmla="*/ 282575 h 472641"/>
                <a:gd name="connsiteX30" fmla="*/ 73025 w 658341"/>
                <a:gd name="connsiteY30" fmla="*/ 314325 h 472641"/>
                <a:gd name="connsiteX31" fmla="*/ 69850 w 658341"/>
                <a:gd name="connsiteY31" fmla="*/ 323850 h 472641"/>
                <a:gd name="connsiteX32" fmla="*/ 50800 w 658341"/>
                <a:gd name="connsiteY32" fmla="*/ 352425 h 472641"/>
                <a:gd name="connsiteX33" fmla="*/ 44450 w 658341"/>
                <a:gd name="connsiteY33" fmla="*/ 361950 h 472641"/>
                <a:gd name="connsiteX34" fmla="*/ 38100 w 658341"/>
                <a:gd name="connsiteY34" fmla="*/ 371475 h 472641"/>
                <a:gd name="connsiteX35" fmla="*/ 28575 w 658341"/>
                <a:gd name="connsiteY35" fmla="*/ 377825 h 472641"/>
                <a:gd name="connsiteX36" fmla="*/ 12700 w 658341"/>
                <a:gd name="connsiteY36" fmla="*/ 406400 h 472641"/>
                <a:gd name="connsiteX37" fmla="*/ 9525 w 658341"/>
                <a:gd name="connsiteY37" fmla="*/ 425450 h 472641"/>
                <a:gd name="connsiteX38" fmla="*/ 3175 w 658341"/>
                <a:gd name="connsiteY38" fmla="*/ 444500 h 472641"/>
                <a:gd name="connsiteX39" fmla="*/ 0 w 658341"/>
                <a:gd name="connsiteY39" fmla="*/ 454025 h 472641"/>
                <a:gd name="connsiteX40" fmla="*/ 3175 w 658341"/>
                <a:gd name="connsiteY40" fmla="*/ 463550 h 472641"/>
                <a:gd name="connsiteX41" fmla="*/ 28575 w 658341"/>
                <a:gd name="connsiteY41" fmla="*/ 469900 h 472641"/>
                <a:gd name="connsiteX42" fmla="*/ 349250 w 658341"/>
                <a:gd name="connsiteY42" fmla="*/ 466725 h 472641"/>
                <a:gd name="connsiteX43" fmla="*/ 635000 w 658341"/>
                <a:gd name="connsiteY43" fmla="*/ 457200 h 472641"/>
                <a:gd name="connsiteX44" fmla="*/ 641350 w 658341"/>
                <a:gd name="connsiteY44" fmla="*/ 447675 h 472641"/>
                <a:gd name="connsiteX45" fmla="*/ 647700 w 658341"/>
                <a:gd name="connsiteY45" fmla="*/ 422275 h 472641"/>
                <a:gd name="connsiteX46" fmla="*/ 654050 w 658341"/>
                <a:gd name="connsiteY46" fmla="*/ 403225 h 472641"/>
                <a:gd name="connsiteX47" fmla="*/ 654050 w 658341"/>
                <a:gd name="connsiteY47" fmla="*/ 257175 h 472641"/>
                <a:gd name="connsiteX48" fmla="*/ 647700 w 658341"/>
                <a:gd name="connsiteY48" fmla="*/ 212725 h 472641"/>
                <a:gd name="connsiteX49" fmla="*/ 644525 w 658341"/>
                <a:gd name="connsiteY49" fmla="*/ 177800 h 472641"/>
                <a:gd name="connsiteX50" fmla="*/ 638175 w 658341"/>
                <a:gd name="connsiteY50" fmla="*/ 149225 h 472641"/>
                <a:gd name="connsiteX51" fmla="*/ 631825 w 658341"/>
                <a:gd name="connsiteY51" fmla="*/ 114300 h 472641"/>
                <a:gd name="connsiteX52" fmla="*/ 628650 w 658341"/>
                <a:gd name="connsiteY52" fmla="*/ 101600 h 472641"/>
                <a:gd name="connsiteX53" fmla="*/ 622300 w 658341"/>
                <a:gd name="connsiteY53" fmla="*/ 82550 h 472641"/>
                <a:gd name="connsiteX54" fmla="*/ 638175 w 658341"/>
                <a:gd name="connsiteY54" fmla="*/ 25400 h 4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58341" h="472641">
                  <a:moveTo>
                    <a:pt x="638175" y="25400"/>
                  </a:moveTo>
                  <a:lnTo>
                    <a:pt x="638175" y="25400"/>
                  </a:lnTo>
                  <a:cubicBezTo>
                    <a:pt x="626533" y="24342"/>
                    <a:pt x="614837" y="23770"/>
                    <a:pt x="603250" y="22225"/>
                  </a:cubicBezTo>
                  <a:cubicBezTo>
                    <a:pt x="598925" y="21648"/>
                    <a:pt x="594829" y="19906"/>
                    <a:pt x="590550" y="19050"/>
                  </a:cubicBezTo>
                  <a:cubicBezTo>
                    <a:pt x="572735" y="15487"/>
                    <a:pt x="561986" y="14818"/>
                    <a:pt x="542925" y="12700"/>
                  </a:cubicBezTo>
                  <a:cubicBezTo>
                    <a:pt x="512290" y="5041"/>
                    <a:pt x="526083" y="8062"/>
                    <a:pt x="501650" y="3175"/>
                  </a:cubicBezTo>
                  <a:cubicBezTo>
                    <a:pt x="467783" y="4233"/>
                    <a:pt x="433933" y="6350"/>
                    <a:pt x="400050" y="6350"/>
                  </a:cubicBezTo>
                  <a:cubicBezTo>
                    <a:pt x="350617" y="6350"/>
                    <a:pt x="347088" y="5134"/>
                    <a:pt x="311150" y="0"/>
                  </a:cubicBezTo>
                  <a:cubicBezTo>
                    <a:pt x="303742" y="1058"/>
                    <a:pt x="296093" y="1025"/>
                    <a:pt x="288925" y="3175"/>
                  </a:cubicBezTo>
                  <a:cubicBezTo>
                    <a:pt x="276830" y="6804"/>
                    <a:pt x="280912" y="11188"/>
                    <a:pt x="273050" y="19050"/>
                  </a:cubicBezTo>
                  <a:cubicBezTo>
                    <a:pt x="265741" y="26359"/>
                    <a:pt x="260541" y="26146"/>
                    <a:pt x="250825" y="28575"/>
                  </a:cubicBezTo>
                  <a:cubicBezTo>
                    <a:pt x="247650" y="31750"/>
                    <a:pt x="244749" y="35225"/>
                    <a:pt x="241300" y="38100"/>
                  </a:cubicBezTo>
                  <a:cubicBezTo>
                    <a:pt x="238369" y="40543"/>
                    <a:pt x="234288" y="41578"/>
                    <a:pt x="231775" y="44450"/>
                  </a:cubicBezTo>
                  <a:cubicBezTo>
                    <a:pt x="226749" y="50193"/>
                    <a:pt x="226315" y="61087"/>
                    <a:pt x="219075" y="63500"/>
                  </a:cubicBezTo>
                  <a:cubicBezTo>
                    <a:pt x="215900" y="64558"/>
                    <a:pt x="212476" y="65050"/>
                    <a:pt x="209550" y="66675"/>
                  </a:cubicBezTo>
                  <a:cubicBezTo>
                    <a:pt x="196105" y="74144"/>
                    <a:pt x="181748" y="84179"/>
                    <a:pt x="174625" y="98425"/>
                  </a:cubicBezTo>
                  <a:cubicBezTo>
                    <a:pt x="173128" y="101418"/>
                    <a:pt x="172947" y="104957"/>
                    <a:pt x="171450" y="107950"/>
                  </a:cubicBezTo>
                  <a:cubicBezTo>
                    <a:pt x="169743" y="111363"/>
                    <a:pt x="166807" y="114062"/>
                    <a:pt x="165100" y="117475"/>
                  </a:cubicBezTo>
                  <a:cubicBezTo>
                    <a:pt x="163603" y="120468"/>
                    <a:pt x="163550" y="124074"/>
                    <a:pt x="161925" y="127000"/>
                  </a:cubicBezTo>
                  <a:cubicBezTo>
                    <a:pt x="158219" y="133671"/>
                    <a:pt x="149225" y="146050"/>
                    <a:pt x="149225" y="146050"/>
                  </a:cubicBezTo>
                  <a:cubicBezTo>
                    <a:pt x="148167" y="150283"/>
                    <a:pt x="148001" y="154847"/>
                    <a:pt x="146050" y="158750"/>
                  </a:cubicBezTo>
                  <a:cubicBezTo>
                    <a:pt x="142637" y="165576"/>
                    <a:pt x="137583" y="171450"/>
                    <a:pt x="133350" y="177800"/>
                  </a:cubicBezTo>
                  <a:cubicBezTo>
                    <a:pt x="131233" y="180975"/>
                    <a:pt x="128207" y="183705"/>
                    <a:pt x="127000" y="187325"/>
                  </a:cubicBezTo>
                  <a:cubicBezTo>
                    <a:pt x="122618" y="200470"/>
                    <a:pt x="125681" y="194065"/>
                    <a:pt x="117475" y="206375"/>
                  </a:cubicBezTo>
                  <a:cubicBezTo>
                    <a:pt x="110867" y="232806"/>
                    <a:pt x="118913" y="206674"/>
                    <a:pt x="107950" y="228600"/>
                  </a:cubicBezTo>
                  <a:cubicBezTo>
                    <a:pt x="106453" y="231593"/>
                    <a:pt x="106093" y="235049"/>
                    <a:pt x="104775" y="238125"/>
                  </a:cubicBezTo>
                  <a:cubicBezTo>
                    <a:pt x="102911" y="242475"/>
                    <a:pt x="100087" y="246393"/>
                    <a:pt x="98425" y="250825"/>
                  </a:cubicBezTo>
                  <a:cubicBezTo>
                    <a:pt x="96893" y="254911"/>
                    <a:pt x="96969" y="259514"/>
                    <a:pt x="95250" y="263525"/>
                  </a:cubicBezTo>
                  <a:cubicBezTo>
                    <a:pt x="93747" y="267032"/>
                    <a:pt x="90607" y="269637"/>
                    <a:pt x="88900" y="273050"/>
                  </a:cubicBezTo>
                  <a:cubicBezTo>
                    <a:pt x="87403" y="276043"/>
                    <a:pt x="87043" y="279499"/>
                    <a:pt x="85725" y="282575"/>
                  </a:cubicBezTo>
                  <a:cubicBezTo>
                    <a:pt x="71710" y="315277"/>
                    <a:pt x="87479" y="270964"/>
                    <a:pt x="73025" y="314325"/>
                  </a:cubicBezTo>
                  <a:cubicBezTo>
                    <a:pt x="71967" y="317500"/>
                    <a:pt x="71706" y="321065"/>
                    <a:pt x="69850" y="323850"/>
                  </a:cubicBezTo>
                  <a:lnTo>
                    <a:pt x="50800" y="352425"/>
                  </a:lnTo>
                  <a:lnTo>
                    <a:pt x="44450" y="361950"/>
                  </a:lnTo>
                  <a:cubicBezTo>
                    <a:pt x="42333" y="365125"/>
                    <a:pt x="41275" y="369358"/>
                    <a:pt x="38100" y="371475"/>
                  </a:cubicBezTo>
                  <a:lnTo>
                    <a:pt x="28575" y="377825"/>
                  </a:lnTo>
                  <a:cubicBezTo>
                    <a:pt x="20390" y="390102"/>
                    <a:pt x="15494" y="393826"/>
                    <a:pt x="12700" y="406400"/>
                  </a:cubicBezTo>
                  <a:cubicBezTo>
                    <a:pt x="11303" y="412684"/>
                    <a:pt x="11086" y="419205"/>
                    <a:pt x="9525" y="425450"/>
                  </a:cubicBezTo>
                  <a:cubicBezTo>
                    <a:pt x="7902" y="431944"/>
                    <a:pt x="5292" y="438150"/>
                    <a:pt x="3175" y="444500"/>
                  </a:cubicBezTo>
                  <a:lnTo>
                    <a:pt x="0" y="454025"/>
                  </a:lnTo>
                  <a:cubicBezTo>
                    <a:pt x="1058" y="457200"/>
                    <a:pt x="249" y="461925"/>
                    <a:pt x="3175" y="463550"/>
                  </a:cubicBezTo>
                  <a:cubicBezTo>
                    <a:pt x="10804" y="467788"/>
                    <a:pt x="28575" y="469900"/>
                    <a:pt x="28575" y="469900"/>
                  </a:cubicBezTo>
                  <a:lnTo>
                    <a:pt x="349250" y="466725"/>
                  </a:lnTo>
                  <a:cubicBezTo>
                    <a:pt x="359086" y="466618"/>
                    <a:pt x="551210" y="485130"/>
                    <a:pt x="635000" y="457200"/>
                  </a:cubicBezTo>
                  <a:cubicBezTo>
                    <a:pt x="637117" y="454025"/>
                    <a:pt x="639643" y="451088"/>
                    <a:pt x="641350" y="447675"/>
                  </a:cubicBezTo>
                  <a:cubicBezTo>
                    <a:pt x="645203" y="439968"/>
                    <a:pt x="645526" y="430245"/>
                    <a:pt x="647700" y="422275"/>
                  </a:cubicBezTo>
                  <a:cubicBezTo>
                    <a:pt x="649461" y="415817"/>
                    <a:pt x="651933" y="409575"/>
                    <a:pt x="654050" y="403225"/>
                  </a:cubicBezTo>
                  <a:cubicBezTo>
                    <a:pt x="660656" y="337163"/>
                    <a:pt x="658815" y="369158"/>
                    <a:pt x="654050" y="257175"/>
                  </a:cubicBezTo>
                  <a:cubicBezTo>
                    <a:pt x="652693" y="225279"/>
                    <a:pt x="653964" y="231518"/>
                    <a:pt x="647700" y="212725"/>
                  </a:cubicBezTo>
                  <a:cubicBezTo>
                    <a:pt x="646642" y="201083"/>
                    <a:pt x="645975" y="189399"/>
                    <a:pt x="644525" y="177800"/>
                  </a:cubicBezTo>
                  <a:cubicBezTo>
                    <a:pt x="642677" y="163013"/>
                    <a:pt x="640894" y="162821"/>
                    <a:pt x="638175" y="149225"/>
                  </a:cubicBezTo>
                  <a:cubicBezTo>
                    <a:pt x="631282" y="114761"/>
                    <a:pt x="638635" y="144947"/>
                    <a:pt x="631825" y="114300"/>
                  </a:cubicBezTo>
                  <a:cubicBezTo>
                    <a:pt x="630878" y="110040"/>
                    <a:pt x="629904" y="105780"/>
                    <a:pt x="628650" y="101600"/>
                  </a:cubicBezTo>
                  <a:cubicBezTo>
                    <a:pt x="626727" y="95189"/>
                    <a:pt x="622300" y="89243"/>
                    <a:pt x="622300" y="82550"/>
                  </a:cubicBezTo>
                  <a:lnTo>
                    <a:pt x="638175" y="25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78ECE-7F3D-E6A4-9DC5-AE8C857485A7}"/>
              </a:ext>
            </a:extLst>
          </p:cNvPr>
          <p:cNvSpPr/>
          <p:nvPr/>
        </p:nvSpPr>
        <p:spPr>
          <a:xfrm>
            <a:off x="10204450" y="1983812"/>
            <a:ext cx="658341" cy="151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01036A-D661-5D0D-947C-B7AEF9615DA1}"/>
              </a:ext>
            </a:extLst>
          </p:cNvPr>
          <p:cNvSpPr/>
          <p:nvPr/>
        </p:nvSpPr>
        <p:spPr>
          <a:xfrm>
            <a:off x="8355724" y="3519307"/>
            <a:ext cx="304800" cy="283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42B3E-18AF-DC44-7816-B97D8D028599}"/>
              </a:ext>
            </a:extLst>
          </p:cNvPr>
          <p:cNvSpPr/>
          <p:nvPr/>
        </p:nvSpPr>
        <p:spPr>
          <a:xfrm>
            <a:off x="9139237" y="3529817"/>
            <a:ext cx="304800" cy="27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B5EF9C-CEBF-E38C-6D2C-757200B39967}"/>
              </a:ext>
            </a:extLst>
          </p:cNvPr>
          <p:cNvSpPr/>
          <p:nvPr/>
        </p:nvSpPr>
        <p:spPr>
          <a:xfrm>
            <a:off x="10381220" y="3529817"/>
            <a:ext cx="304800" cy="283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E70C6D-699D-855F-9D26-A3E5B0E7D912}"/>
                  </a:ext>
                </a:extLst>
              </p:cNvPr>
              <p:cNvSpPr txBox="1"/>
              <p:nvPr/>
            </p:nvSpPr>
            <p:spPr>
              <a:xfrm>
                <a:off x="289932" y="1051034"/>
                <a:ext cx="6047806" cy="1696105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X: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0" i="0" dirty="0">
                    <a:effectLst/>
                    <a:highlight>
                      <a:srgbClr val="FFFFFF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The window is in the initial growth period:</a:t>
                </a:r>
              </a:p>
              <a:p>
                <a:endParaRPr lang="en-US" sz="2400" dirty="0">
                  <a:highlight>
                    <a:srgbClr val="FFFFFF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⁡(2)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E70C6D-699D-855F-9D26-A3E5B0E7D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2" y="1051034"/>
                <a:ext cx="6047806" cy="1696105"/>
              </a:xfrm>
              <a:prstGeom prst="rect">
                <a:avLst/>
              </a:prstGeom>
              <a:blipFill>
                <a:blip r:embed="rId4"/>
                <a:stretch>
                  <a:fillRect l="-2929" t="-8148" b="-94815"/>
                </a:stretch>
              </a:blipFill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FA4428-BF37-0C3C-A935-721ECDF8F61B}"/>
                  </a:ext>
                </a:extLst>
              </p:cNvPr>
              <p:cNvSpPr txBox="1"/>
              <p:nvPr/>
            </p:nvSpPr>
            <p:spPr>
              <a:xfrm>
                <a:off x="285846" y="5160441"/>
                <a:ext cx="6047806" cy="1523302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Z: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ca</a:t>
                </a:r>
                <a:r>
                  <a:rPr lang="en-US" sz="2400" b="0" i="0" dirty="0">
                    <a:effectLst/>
                    <a:highlight>
                      <a:srgbClr val="FFFFFF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pacity has been reached:</a:t>
                </a:r>
              </a:p>
              <a:p>
                <a:endParaRPr lang="en-US" dirty="0">
                  <a:highlight>
                    <a:srgbClr val="FFFFFF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FA4428-BF37-0C3C-A935-721ECDF8F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46" y="5160441"/>
                <a:ext cx="6047806" cy="1523302"/>
              </a:xfrm>
              <a:prstGeom prst="rect">
                <a:avLst/>
              </a:prstGeom>
              <a:blipFill>
                <a:blip r:embed="rId5"/>
                <a:stretch>
                  <a:fillRect l="-2929" t="-19835" b="-107438"/>
                </a:stretch>
              </a:blipFill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37D757-4588-9A18-4F31-164A4D03CD40}"/>
                  </a:ext>
                </a:extLst>
              </p:cNvPr>
              <p:cNvSpPr txBox="1"/>
              <p:nvPr/>
            </p:nvSpPr>
            <p:spPr>
              <a:xfrm>
                <a:off x="285846" y="3148826"/>
                <a:ext cx="6853357" cy="1609928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Y: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0" i="0" dirty="0">
                    <a:effectLst/>
                    <a:highlight>
                      <a:srgbClr val="FFFFFF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Capacity is reached in this area:</a:t>
                </a:r>
              </a:p>
              <a:p>
                <a:endParaRPr lang="en-US" dirty="0">
                  <a:highlight>
                    <a:srgbClr val="FFFFFF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⁡(2)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.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37D757-4588-9A18-4F31-164A4D03C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46" y="3148826"/>
                <a:ext cx="6853357" cy="1609928"/>
              </a:xfrm>
              <a:prstGeom prst="rect">
                <a:avLst/>
              </a:prstGeom>
              <a:blipFill>
                <a:blip r:embed="rId6"/>
                <a:stretch>
                  <a:fillRect l="-2588" t="-15504" b="-96899"/>
                </a:stretch>
              </a:blipFill>
              <a:ln>
                <a:solidFill>
                  <a:schemeClr val="bg2">
                    <a:lumMod val="50000"/>
                  </a:schemeClr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E0EE1-85F4-0983-579A-F676BB59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420" y="6336758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fld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42A56-0CD5-E1AD-31AC-53E2E1DDD38D}"/>
              </a:ext>
            </a:extLst>
          </p:cNvPr>
          <p:cNvSpPr txBox="1"/>
          <p:nvPr/>
        </p:nvSpPr>
        <p:spPr>
          <a:xfrm>
            <a:off x="168258" y="168648"/>
            <a:ext cx="983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Threshold analysis</a:t>
            </a:r>
          </a:p>
        </p:txBody>
      </p:sp>
    </p:spTree>
    <p:extLst>
      <p:ext uri="{BB962C8B-B14F-4D97-AF65-F5344CB8AC3E}">
        <p14:creationId xmlns:p14="http://schemas.microsoft.com/office/powerpoint/2010/main" val="61980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87FC8C6A-8AAC-C524-F2E5-6D982F88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009" y="710002"/>
            <a:ext cx="4034291" cy="28538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70C6D-699D-855F-9D26-A3E5B0E7D912}"/>
              </a:ext>
            </a:extLst>
          </p:cNvPr>
          <p:cNvSpPr txBox="1"/>
          <p:nvPr/>
        </p:nvSpPr>
        <p:spPr>
          <a:xfrm>
            <a:off x="125595" y="927658"/>
            <a:ext cx="7848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X: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 &lt; c   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(where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the round,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the capacity round):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x+1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…,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r-1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….  	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FA4428-BF37-0C3C-A935-721ECDF8F61B}"/>
              </a:ext>
            </a:extLst>
          </p:cNvPr>
          <p:cNvSpPr txBox="1"/>
          <p:nvPr/>
        </p:nvSpPr>
        <p:spPr>
          <a:xfrm>
            <a:off x="214587" y="4869036"/>
            <a:ext cx="26950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Z: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 &lt; (r – w) 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….    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…,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	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37D757-4588-9A18-4F31-164A4D03CD40}"/>
              </a:ext>
            </a:extLst>
          </p:cNvPr>
          <p:cNvSpPr txBox="1"/>
          <p:nvPr/>
        </p:nvSpPr>
        <p:spPr>
          <a:xfrm>
            <a:off x="63898" y="2807772"/>
            <a:ext cx="1286103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1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(r –w) &lt; c &lt; r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500" b="0" i="0" dirty="0"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x+1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…,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…</a:t>
            </a:r>
            <a:r>
              <a:rPr lang="en-US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F682D7C5-6725-FBEF-ABB6-93DC07CBDF37}"/>
              </a:ext>
            </a:extLst>
          </p:cNvPr>
          <p:cNvSpPr/>
          <p:nvPr/>
        </p:nvSpPr>
        <p:spPr>
          <a:xfrm rot="5400000">
            <a:off x="983044" y="914636"/>
            <a:ext cx="105947" cy="164679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ED5E83A-BDE5-3F5D-D587-990DCD8C305B}"/>
              </a:ext>
            </a:extLst>
          </p:cNvPr>
          <p:cNvSpPr/>
          <p:nvPr/>
        </p:nvSpPr>
        <p:spPr>
          <a:xfrm rot="16200000">
            <a:off x="1630358" y="2167872"/>
            <a:ext cx="123092" cy="206953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975EA-8B64-F2AE-8821-A07F1EFFC8DA}"/>
              </a:ext>
            </a:extLst>
          </p:cNvPr>
          <p:cNvSpPr txBox="1"/>
          <p:nvPr/>
        </p:nvSpPr>
        <p:spPr>
          <a:xfrm>
            <a:off x="856652" y="1374919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D2B7D-CDA6-E682-A162-90471B67C397}"/>
              </a:ext>
            </a:extLst>
          </p:cNvPr>
          <p:cNvSpPr txBox="1"/>
          <p:nvPr/>
        </p:nvSpPr>
        <p:spPr>
          <a:xfrm>
            <a:off x="1546223" y="2315076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56EFD6-F88D-5A2B-FA94-41DA05BD85E7}"/>
              </a:ext>
            </a:extLst>
          </p:cNvPr>
          <p:cNvSpPr txBox="1"/>
          <p:nvPr/>
        </p:nvSpPr>
        <p:spPr>
          <a:xfrm>
            <a:off x="1931357" y="2292404"/>
            <a:ext cx="264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window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0195472-0932-3093-5E8A-A61BC3D96DF5}"/>
              </a:ext>
            </a:extLst>
          </p:cNvPr>
          <p:cNvSpPr/>
          <p:nvPr/>
        </p:nvSpPr>
        <p:spPr>
          <a:xfrm rot="16200000">
            <a:off x="1495553" y="3840607"/>
            <a:ext cx="123092" cy="206953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84C5E-19C6-D7F7-996A-7F728F9D48E1}"/>
              </a:ext>
            </a:extLst>
          </p:cNvPr>
          <p:cNvSpPr txBox="1"/>
          <p:nvPr/>
        </p:nvSpPr>
        <p:spPr>
          <a:xfrm>
            <a:off x="1429910" y="3940894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136AFD-30AB-FCCC-4643-6536075E00A4}"/>
              </a:ext>
            </a:extLst>
          </p:cNvPr>
          <p:cNvSpPr txBox="1"/>
          <p:nvPr/>
        </p:nvSpPr>
        <p:spPr>
          <a:xfrm>
            <a:off x="0" y="4105961"/>
            <a:ext cx="194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  window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5C5EC78F-2299-51DF-3471-86B9DBE7E569}"/>
              </a:ext>
            </a:extLst>
          </p:cNvPr>
          <p:cNvSpPr/>
          <p:nvPr/>
        </p:nvSpPr>
        <p:spPr>
          <a:xfrm rot="5400000">
            <a:off x="842219" y="2851411"/>
            <a:ext cx="105947" cy="1530767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5C895E-A086-E5B5-8F14-67B45F67F4F2}"/>
              </a:ext>
            </a:extLst>
          </p:cNvPr>
          <p:cNvSpPr txBox="1"/>
          <p:nvPr/>
        </p:nvSpPr>
        <p:spPr>
          <a:xfrm>
            <a:off x="773842" y="3253678"/>
            <a:ext cx="39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F1F3F867-C4E0-F7BF-3FBC-D3D8C45F01D7}"/>
              </a:ext>
            </a:extLst>
          </p:cNvPr>
          <p:cNvSpPr/>
          <p:nvPr/>
        </p:nvSpPr>
        <p:spPr>
          <a:xfrm rot="5400000">
            <a:off x="1453012" y="4836953"/>
            <a:ext cx="105947" cy="141728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66A51261-8379-E8E8-9C2D-846FB920E319}"/>
              </a:ext>
            </a:extLst>
          </p:cNvPr>
          <p:cNvSpPr/>
          <p:nvPr/>
        </p:nvSpPr>
        <p:spPr>
          <a:xfrm rot="16200000">
            <a:off x="1966071" y="5797221"/>
            <a:ext cx="123092" cy="206953"/>
          </a:xfrm>
          <a:prstGeom prst="leftBrac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A11A83-00AE-A13C-E53B-5470F42A5D2E}"/>
              </a:ext>
            </a:extLst>
          </p:cNvPr>
          <p:cNvSpPr txBox="1"/>
          <p:nvPr/>
        </p:nvSpPr>
        <p:spPr>
          <a:xfrm>
            <a:off x="1331470" y="5198224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E45642-821C-F2E7-AD14-8324038D12E9}"/>
              </a:ext>
            </a:extLst>
          </p:cNvPr>
          <p:cNvSpPr txBox="1"/>
          <p:nvPr/>
        </p:nvSpPr>
        <p:spPr>
          <a:xfrm>
            <a:off x="1902188" y="5898217"/>
            <a:ext cx="42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BBE7CB-9A1B-5046-5624-AC117A9F5494}"/>
              </a:ext>
            </a:extLst>
          </p:cNvPr>
          <p:cNvSpPr txBox="1"/>
          <p:nvPr/>
        </p:nvSpPr>
        <p:spPr>
          <a:xfrm>
            <a:off x="-2260" y="5941030"/>
            <a:ext cx="423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window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80B1350-8AF4-1DC9-6D63-5B880AF0D9FB}"/>
              </a:ext>
            </a:extLst>
          </p:cNvPr>
          <p:cNvCxnSpPr>
            <a:cxnSpLocks/>
          </p:cNvCxnSpPr>
          <p:nvPr/>
        </p:nvCxnSpPr>
        <p:spPr>
          <a:xfrm flipV="1">
            <a:off x="2116941" y="2171373"/>
            <a:ext cx="0" cy="199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C2CF3C4-A6E8-6EFB-8F31-5C1CA0978081}"/>
              </a:ext>
            </a:extLst>
          </p:cNvPr>
          <p:cNvCxnSpPr>
            <a:cxnSpLocks/>
          </p:cNvCxnSpPr>
          <p:nvPr/>
        </p:nvCxnSpPr>
        <p:spPr>
          <a:xfrm flipV="1">
            <a:off x="973464" y="3945411"/>
            <a:ext cx="0" cy="199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DF2FD09-09B1-38B0-6E33-111691BE8348}"/>
              </a:ext>
            </a:extLst>
          </p:cNvPr>
          <p:cNvCxnSpPr>
            <a:cxnSpLocks/>
          </p:cNvCxnSpPr>
          <p:nvPr/>
        </p:nvCxnSpPr>
        <p:spPr>
          <a:xfrm flipV="1">
            <a:off x="416847" y="5839151"/>
            <a:ext cx="0" cy="199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702B0-94AC-0231-54EB-DA13A281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171" y="6435702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D7DE3-1B9F-7B62-E801-456236192750}"/>
              </a:ext>
            </a:extLst>
          </p:cNvPr>
          <p:cNvSpPr txBox="1"/>
          <p:nvPr/>
        </p:nvSpPr>
        <p:spPr>
          <a:xfrm>
            <a:off x="168258" y="168648"/>
            <a:ext cx="983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Threshold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C5BD75-AD75-6FB4-DDEF-4B078D0709A5}"/>
                  </a:ext>
                </a:extLst>
              </p:cNvPr>
              <p:cNvSpPr txBox="1"/>
              <p:nvPr/>
            </p:nvSpPr>
            <p:spPr>
              <a:xfrm>
                <a:off x="2909602" y="1705294"/>
                <a:ext cx="5297976" cy="638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prev_delv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curr_delv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C5BD75-AD75-6FB4-DDEF-4B078D070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602" y="1705294"/>
                <a:ext cx="5297976" cy="638893"/>
              </a:xfrm>
              <a:prstGeom prst="rect">
                <a:avLst/>
              </a:prstGeom>
              <a:blipFill>
                <a:blip r:embed="rId4"/>
                <a:stretch>
                  <a:fillRect l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D41033-716D-2588-9D68-2CB6C193C351}"/>
                  </a:ext>
                </a:extLst>
              </p:cNvPr>
              <p:cNvSpPr txBox="1"/>
              <p:nvPr/>
            </p:nvSpPr>
            <p:spPr>
              <a:xfrm>
                <a:off x="2909602" y="3668644"/>
                <a:ext cx="8229600" cy="616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prev_delv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−1−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curr_delv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⁡(2)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D41033-716D-2588-9D68-2CB6C193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602" y="3668644"/>
                <a:ext cx="8229600" cy="616900"/>
              </a:xfrm>
              <a:prstGeom prst="rect">
                <a:avLst/>
              </a:prstGeom>
              <a:blipFill>
                <a:blip r:embed="rId5"/>
                <a:stretch>
                  <a:fillRect l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C48EF8-57E2-D7E2-69B9-4AB12D630A0B}"/>
                  </a:ext>
                </a:extLst>
              </p:cNvPr>
              <p:cNvSpPr txBox="1"/>
              <p:nvPr/>
            </p:nvSpPr>
            <p:spPr>
              <a:xfrm>
                <a:off x="2847204" y="5610616"/>
                <a:ext cx="7661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prev_delv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−1) 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curr_delv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.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C48EF8-57E2-D7E2-69B9-4AB12D630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204" y="5610616"/>
                <a:ext cx="7661960" cy="369332"/>
              </a:xfrm>
              <a:prstGeom prst="rect">
                <a:avLst/>
              </a:prstGeom>
              <a:blipFill>
                <a:blip r:embed="rId6"/>
                <a:stretch>
                  <a:fillRect l="-66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FEE63FD-8B22-6F74-3D3C-6DD6163E5437}"/>
              </a:ext>
            </a:extLst>
          </p:cNvPr>
          <p:cNvSpPr/>
          <p:nvPr/>
        </p:nvSpPr>
        <p:spPr>
          <a:xfrm>
            <a:off x="416847" y="2735208"/>
            <a:ext cx="7790731" cy="45719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6E4F6D-5D28-C7B8-7952-61718C39E35C}"/>
              </a:ext>
            </a:extLst>
          </p:cNvPr>
          <p:cNvSpPr/>
          <p:nvPr/>
        </p:nvSpPr>
        <p:spPr>
          <a:xfrm>
            <a:off x="416846" y="4857053"/>
            <a:ext cx="7790731" cy="45719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8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9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 animBg="1"/>
      <p:bldP spid="29" grpId="0" animBg="1"/>
      <p:bldP spid="31" grpId="0"/>
      <p:bldP spid="32" grpId="0"/>
      <p:bldP spid="33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9C799DC-3D52-A4D9-30E9-A72BCE88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119" y="1898517"/>
            <a:ext cx="5191745" cy="46725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819B4E-B95E-A376-7DA6-9F3CAC70404E}"/>
              </a:ext>
            </a:extLst>
          </p:cNvPr>
          <p:cNvCxnSpPr>
            <a:cxnSpLocks/>
          </p:cNvCxnSpPr>
          <p:nvPr/>
        </p:nvCxnSpPr>
        <p:spPr>
          <a:xfrm flipV="1">
            <a:off x="7571887" y="3511177"/>
            <a:ext cx="13020" cy="2305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Bracket 7">
            <a:extLst>
              <a:ext uri="{FF2B5EF4-FFF2-40B4-BE49-F238E27FC236}">
                <a16:creationId xmlns:a16="http://schemas.microsoft.com/office/drawing/2014/main" id="{37133DD3-ABE8-3793-8FB0-735EED0B1C47}"/>
              </a:ext>
            </a:extLst>
          </p:cNvPr>
          <p:cNvSpPr/>
          <p:nvPr/>
        </p:nvSpPr>
        <p:spPr>
          <a:xfrm rot="5400000">
            <a:off x="7075470" y="5783917"/>
            <a:ext cx="58911" cy="933923"/>
          </a:xfrm>
          <a:prstGeom prst="rightBracke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92D99C-5ECC-0B28-39EA-E78EA1262835}"/>
              </a:ext>
            </a:extLst>
          </p:cNvPr>
          <p:cNvCxnSpPr/>
          <p:nvPr/>
        </p:nvCxnSpPr>
        <p:spPr>
          <a:xfrm flipH="1">
            <a:off x="6183490" y="3511177"/>
            <a:ext cx="140141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7D882-102B-6389-F2FA-D0643AC4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4132" y="6435702"/>
            <a:ext cx="2743200" cy="365125"/>
          </a:xfrm>
        </p:spPr>
        <p:txBody>
          <a:bodyPr/>
          <a:lstStyle/>
          <a:p>
            <a:fld id="{0F48DF06-C036-EF40-B24E-410C805B9ED2}" type="slidenum">
              <a:rPr lang="en-US" sz="1800" smtClean="0"/>
              <a:t>28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A317-55B5-A057-E9B3-FF9FA64B9870}"/>
              </a:ext>
            </a:extLst>
          </p:cNvPr>
          <p:cNvSpPr txBox="1"/>
          <p:nvPr/>
        </p:nvSpPr>
        <p:spPr>
          <a:xfrm>
            <a:off x="168258" y="168648"/>
            <a:ext cx="983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Threshold analysis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688959D-9C09-239A-017D-7888E041499E}"/>
              </a:ext>
            </a:extLst>
          </p:cNvPr>
          <p:cNvSpPr/>
          <p:nvPr/>
        </p:nvSpPr>
        <p:spPr>
          <a:xfrm>
            <a:off x="6005023" y="1898517"/>
            <a:ext cx="632942" cy="42659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12D4A14-5F14-85DF-5360-12019B285291}"/>
              </a:ext>
            </a:extLst>
          </p:cNvPr>
          <p:cNvSpPr/>
          <p:nvPr/>
        </p:nvSpPr>
        <p:spPr>
          <a:xfrm>
            <a:off x="6678907" y="1884869"/>
            <a:ext cx="1891894" cy="426596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B3F9F49-BA86-138A-C379-8221273FB943}"/>
              </a:ext>
            </a:extLst>
          </p:cNvPr>
          <p:cNvSpPr/>
          <p:nvPr/>
        </p:nvSpPr>
        <p:spPr>
          <a:xfrm>
            <a:off x="8611743" y="1884869"/>
            <a:ext cx="1364778" cy="426596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72A44B-3772-EE46-DF00-314B2938CA09}"/>
              </a:ext>
            </a:extLst>
          </p:cNvPr>
          <p:cNvCxnSpPr/>
          <p:nvPr/>
        </p:nvCxnSpPr>
        <p:spPr>
          <a:xfrm>
            <a:off x="6005023" y="1898517"/>
            <a:ext cx="632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612FAD-C25E-D9FB-2017-E261A39767F4}"/>
              </a:ext>
            </a:extLst>
          </p:cNvPr>
          <p:cNvCxnSpPr>
            <a:cxnSpLocks/>
          </p:cNvCxnSpPr>
          <p:nvPr/>
        </p:nvCxnSpPr>
        <p:spPr>
          <a:xfrm flipV="1">
            <a:off x="8570801" y="1884869"/>
            <a:ext cx="1405720" cy="1364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6692400-DF9E-403E-3155-98F5E7794AA6}"/>
              </a:ext>
            </a:extLst>
          </p:cNvPr>
          <p:cNvSpPr txBox="1"/>
          <p:nvPr/>
        </p:nvSpPr>
        <p:spPr>
          <a:xfrm>
            <a:off x="6055362" y="1426340"/>
            <a:ext cx="5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4BE18-DEEB-69C6-9385-DC4850072C87}"/>
              </a:ext>
            </a:extLst>
          </p:cNvPr>
          <p:cNvSpPr txBox="1"/>
          <p:nvPr/>
        </p:nvSpPr>
        <p:spPr>
          <a:xfrm>
            <a:off x="7305128" y="1429975"/>
            <a:ext cx="5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DBDEC9-E917-4870-B310-2902B574472A}"/>
              </a:ext>
            </a:extLst>
          </p:cNvPr>
          <p:cNvSpPr txBox="1"/>
          <p:nvPr/>
        </p:nvSpPr>
        <p:spPr>
          <a:xfrm>
            <a:off x="9007530" y="1432286"/>
            <a:ext cx="53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Z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4DC078C-D8EC-C1DC-A0F8-EA227AB3D5B3}"/>
              </a:ext>
            </a:extLst>
          </p:cNvPr>
          <p:cNvSpPr/>
          <p:nvPr/>
        </p:nvSpPr>
        <p:spPr>
          <a:xfrm>
            <a:off x="40944" y="3208101"/>
            <a:ext cx="5019050" cy="1030113"/>
          </a:xfrm>
          <a:prstGeom prst="roundRect">
            <a:avLst/>
          </a:prstGeom>
          <a:solidFill>
            <a:srgbClr val="C0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Default window size =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0.35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9" grpId="0"/>
      <p:bldP spid="20" grpId="0"/>
      <p:bldP spid="21" grpId="0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E2211-D37F-4878-6AE6-B5E1B8A5F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F56185-26F1-25E6-C620-37E21DED7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0" y="656033"/>
            <a:ext cx="3996178" cy="307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0C2A8-3B60-292C-98B4-801DF429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576" y="699567"/>
            <a:ext cx="3797820" cy="30733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F55FE68-F856-6BAB-C0B2-BE8EE09582BA}"/>
              </a:ext>
            </a:extLst>
          </p:cNvPr>
          <p:cNvSpPr/>
          <p:nvPr/>
        </p:nvSpPr>
        <p:spPr>
          <a:xfrm>
            <a:off x="4997831" y="2745990"/>
            <a:ext cx="4817659" cy="5377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7B50AC-6A89-1AA0-11DB-EC76F0B0EAA3}"/>
              </a:ext>
            </a:extLst>
          </p:cNvPr>
          <p:cNvSpPr/>
          <p:nvPr/>
        </p:nvSpPr>
        <p:spPr>
          <a:xfrm>
            <a:off x="7313803" y="5314290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5EA534-9D72-89DA-59AC-261249D49087}"/>
              </a:ext>
            </a:extLst>
          </p:cNvPr>
          <p:cNvSpPr/>
          <p:nvPr/>
        </p:nvSpPr>
        <p:spPr>
          <a:xfrm>
            <a:off x="8481323" y="5314183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3C0D72-84F3-5736-8993-183E14AF31E8}"/>
              </a:ext>
            </a:extLst>
          </p:cNvPr>
          <p:cNvSpPr/>
          <p:nvPr/>
        </p:nvSpPr>
        <p:spPr>
          <a:xfrm>
            <a:off x="7904353" y="5314183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3644B-D605-6691-8E7B-672B4D78E8A7}"/>
              </a:ext>
            </a:extLst>
          </p:cNvPr>
          <p:cNvSpPr txBox="1"/>
          <p:nvPr/>
        </p:nvSpPr>
        <p:spPr>
          <a:xfrm>
            <a:off x="6795740" y="6009596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8219E-7942-903A-170D-D750D665E483}"/>
              </a:ext>
            </a:extLst>
          </p:cNvPr>
          <p:cNvSpPr txBox="1"/>
          <p:nvPr/>
        </p:nvSpPr>
        <p:spPr>
          <a:xfrm>
            <a:off x="7292013" y="6016735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EABC35-8278-0332-D629-25FC15AC2694}"/>
              </a:ext>
            </a:extLst>
          </p:cNvPr>
          <p:cNvSpPr txBox="1"/>
          <p:nvPr/>
        </p:nvSpPr>
        <p:spPr>
          <a:xfrm>
            <a:off x="7822086" y="6029161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8B46-5711-6183-9C24-270771838053}"/>
              </a:ext>
            </a:extLst>
          </p:cNvPr>
          <p:cNvSpPr txBox="1"/>
          <p:nvPr/>
        </p:nvSpPr>
        <p:spPr>
          <a:xfrm>
            <a:off x="8352159" y="6029161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B6E1DE-BA70-6590-C8D1-C61D5A7A6476}"/>
              </a:ext>
            </a:extLst>
          </p:cNvPr>
          <p:cNvCxnSpPr>
            <a:cxnSpLocks/>
          </p:cNvCxnSpPr>
          <p:nvPr/>
        </p:nvCxnSpPr>
        <p:spPr>
          <a:xfrm flipV="1">
            <a:off x="6259591" y="5346284"/>
            <a:ext cx="3602963" cy="2069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169209-5742-B6E1-B1BC-70D5FF9F7E75}"/>
              </a:ext>
            </a:extLst>
          </p:cNvPr>
          <p:cNvCxnSpPr>
            <a:cxnSpLocks/>
          </p:cNvCxnSpPr>
          <p:nvPr/>
        </p:nvCxnSpPr>
        <p:spPr>
          <a:xfrm>
            <a:off x="6279464" y="6021280"/>
            <a:ext cx="33604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C4C0B0-02C5-5A92-16B8-65081939E1F5}"/>
              </a:ext>
            </a:extLst>
          </p:cNvPr>
          <p:cNvCxnSpPr>
            <a:cxnSpLocks/>
          </p:cNvCxnSpPr>
          <p:nvPr/>
        </p:nvCxnSpPr>
        <p:spPr>
          <a:xfrm flipH="1" flipV="1">
            <a:off x="6259591" y="4256191"/>
            <a:ext cx="19873" cy="17729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72DA51-A31B-C35B-09BB-3FB71E4A790B}"/>
              </a:ext>
            </a:extLst>
          </p:cNvPr>
          <p:cNvCxnSpPr/>
          <p:nvPr/>
        </p:nvCxnSpPr>
        <p:spPr>
          <a:xfrm>
            <a:off x="6909572" y="5905580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CC369E-D121-D76F-FA29-E1D2162BD299}"/>
              </a:ext>
            </a:extLst>
          </p:cNvPr>
          <p:cNvCxnSpPr/>
          <p:nvPr/>
        </p:nvCxnSpPr>
        <p:spPr>
          <a:xfrm>
            <a:off x="7433810" y="5907342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B46DEE-B6EC-CC8C-9D1D-5FD260072194}"/>
              </a:ext>
            </a:extLst>
          </p:cNvPr>
          <p:cNvCxnSpPr/>
          <p:nvPr/>
        </p:nvCxnSpPr>
        <p:spPr>
          <a:xfrm>
            <a:off x="7978538" y="5898523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E99EBE-B169-2C0B-68AC-37D2257FAED3}"/>
              </a:ext>
            </a:extLst>
          </p:cNvPr>
          <p:cNvCxnSpPr/>
          <p:nvPr/>
        </p:nvCxnSpPr>
        <p:spPr>
          <a:xfrm>
            <a:off x="8523270" y="5900286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7A6FCC-A9DF-C207-DAAE-5BE501053B93}"/>
              </a:ext>
            </a:extLst>
          </p:cNvPr>
          <p:cNvSpPr txBox="1"/>
          <p:nvPr/>
        </p:nvSpPr>
        <p:spPr>
          <a:xfrm rot="16200000">
            <a:off x="5071396" y="5023675"/>
            <a:ext cx="13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94DD1E-F360-EE92-BCF0-18BF440F6550}"/>
              </a:ext>
            </a:extLst>
          </p:cNvPr>
          <p:cNvSpPr txBox="1"/>
          <p:nvPr/>
        </p:nvSpPr>
        <p:spPr>
          <a:xfrm>
            <a:off x="7044741" y="6323620"/>
            <a:ext cx="167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Round-trip 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035823-6AE7-75C2-BFFF-D1A13F8FD546}"/>
              </a:ext>
            </a:extLst>
          </p:cNvPr>
          <p:cNvSpPr txBox="1"/>
          <p:nvPr/>
        </p:nvSpPr>
        <p:spPr>
          <a:xfrm>
            <a:off x="5935726" y="5171967"/>
            <a:ext cx="2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0" name="Freeform: Shape 134">
            <a:extLst>
              <a:ext uri="{FF2B5EF4-FFF2-40B4-BE49-F238E27FC236}">
                <a16:creationId xmlns:a16="http://schemas.microsoft.com/office/drawing/2014/main" id="{EC9B6450-8C3B-DED6-198D-8F6FDE5EC18B}"/>
              </a:ext>
            </a:extLst>
          </p:cNvPr>
          <p:cNvSpPr/>
          <p:nvPr/>
        </p:nvSpPr>
        <p:spPr>
          <a:xfrm rot="3017359">
            <a:off x="7470554" y="5156526"/>
            <a:ext cx="349303" cy="421505"/>
          </a:xfrm>
          <a:custGeom>
            <a:avLst/>
            <a:gdLst>
              <a:gd name="connsiteX0" fmla="*/ 0 w 496128"/>
              <a:gd name="connsiteY0" fmla="*/ 513394 h 513394"/>
              <a:gd name="connsiteX1" fmla="*/ 461913 w 496128"/>
              <a:gd name="connsiteY1" fmla="*/ 32627 h 513394"/>
              <a:gd name="connsiteX2" fmla="*/ 461913 w 496128"/>
              <a:gd name="connsiteY2" fmla="*/ 42054 h 513394"/>
              <a:gd name="connsiteX3" fmla="*/ 461913 w 496128"/>
              <a:gd name="connsiteY3" fmla="*/ 42054 h 51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28" h="513394">
                <a:moveTo>
                  <a:pt x="0" y="513394"/>
                </a:moveTo>
                <a:lnTo>
                  <a:pt x="461913" y="32627"/>
                </a:lnTo>
                <a:cubicBezTo>
                  <a:pt x="538898" y="-45930"/>
                  <a:pt x="461913" y="42054"/>
                  <a:pt x="461913" y="42054"/>
                </a:cubicBezTo>
                <a:lnTo>
                  <a:pt x="461913" y="42054"/>
                </a:lnTo>
              </a:path>
            </a:pathLst>
          </a:custGeom>
          <a:solidFill>
            <a:schemeClr val="accent5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Freeform: Shape 134">
            <a:extLst>
              <a:ext uri="{FF2B5EF4-FFF2-40B4-BE49-F238E27FC236}">
                <a16:creationId xmlns:a16="http://schemas.microsoft.com/office/drawing/2014/main" id="{DFA93CB7-ED28-7A53-44C5-F133C7B7659E}"/>
              </a:ext>
            </a:extLst>
          </p:cNvPr>
          <p:cNvSpPr/>
          <p:nvPr/>
        </p:nvSpPr>
        <p:spPr>
          <a:xfrm>
            <a:off x="8547913" y="4715410"/>
            <a:ext cx="524858" cy="640293"/>
          </a:xfrm>
          <a:custGeom>
            <a:avLst/>
            <a:gdLst>
              <a:gd name="connsiteX0" fmla="*/ 0 w 496128"/>
              <a:gd name="connsiteY0" fmla="*/ 513394 h 513394"/>
              <a:gd name="connsiteX1" fmla="*/ 461913 w 496128"/>
              <a:gd name="connsiteY1" fmla="*/ 32627 h 513394"/>
              <a:gd name="connsiteX2" fmla="*/ 461913 w 496128"/>
              <a:gd name="connsiteY2" fmla="*/ 42054 h 513394"/>
              <a:gd name="connsiteX3" fmla="*/ 461913 w 496128"/>
              <a:gd name="connsiteY3" fmla="*/ 42054 h 51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28" h="513394">
                <a:moveTo>
                  <a:pt x="0" y="513394"/>
                </a:moveTo>
                <a:lnTo>
                  <a:pt x="461913" y="32627"/>
                </a:lnTo>
                <a:cubicBezTo>
                  <a:pt x="538898" y="-45930"/>
                  <a:pt x="461913" y="42054"/>
                  <a:pt x="461913" y="42054"/>
                </a:cubicBezTo>
                <a:lnTo>
                  <a:pt x="461913" y="42054"/>
                </a:lnTo>
              </a:path>
            </a:pathLst>
          </a:custGeom>
          <a:solidFill>
            <a:schemeClr val="accent5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C32FF6-68BC-468B-C554-DBD303D97B2A}"/>
              </a:ext>
            </a:extLst>
          </p:cNvPr>
          <p:cNvSpPr txBox="1"/>
          <p:nvPr/>
        </p:nvSpPr>
        <p:spPr>
          <a:xfrm>
            <a:off x="8845753" y="6017785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B6E7ECB-8D44-1752-2892-06A3C9574475}"/>
              </a:ext>
            </a:extLst>
          </p:cNvPr>
          <p:cNvCxnSpPr/>
          <p:nvPr/>
        </p:nvCxnSpPr>
        <p:spPr>
          <a:xfrm>
            <a:off x="9016864" y="5888910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134">
            <a:extLst>
              <a:ext uri="{FF2B5EF4-FFF2-40B4-BE49-F238E27FC236}">
                <a16:creationId xmlns:a16="http://schemas.microsoft.com/office/drawing/2014/main" id="{E7C97724-06F2-F7A7-32BA-22CB8C997736}"/>
              </a:ext>
            </a:extLst>
          </p:cNvPr>
          <p:cNvSpPr/>
          <p:nvPr/>
        </p:nvSpPr>
        <p:spPr>
          <a:xfrm rot="3017359">
            <a:off x="8046536" y="5156527"/>
            <a:ext cx="349303" cy="421505"/>
          </a:xfrm>
          <a:custGeom>
            <a:avLst/>
            <a:gdLst>
              <a:gd name="connsiteX0" fmla="*/ 0 w 496128"/>
              <a:gd name="connsiteY0" fmla="*/ 513394 h 513394"/>
              <a:gd name="connsiteX1" fmla="*/ 461913 w 496128"/>
              <a:gd name="connsiteY1" fmla="*/ 32627 h 513394"/>
              <a:gd name="connsiteX2" fmla="*/ 461913 w 496128"/>
              <a:gd name="connsiteY2" fmla="*/ 42054 h 513394"/>
              <a:gd name="connsiteX3" fmla="*/ 461913 w 496128"/>
              <a:gd name="connsiteY3" fmla="*/ 42054 h 51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28" h="513394">
                <a:moveTo>
                  <a:pt x="0" y="513394"/>
                </a:moveTo>
                <a:lnTo>
                  <a:pt x="461913" y="32627"/>
                </a:lnTo>
                <a:cubicBezTo>
                  <a:pt x="538898" y="-45930"/>
                  <a:pt x="461913" y="42054"/>
                  <a:pt x="461913" y="42054"/>
                </a:cubicBezTo>
                <a:lnTo>
                  <a:pt x="461913" y="42054"/>
                </a:lnTo>
              </a:path>
            </a:pathLst>
          </a:custGeom>
          <a:solidFill>
            <a:schemeClr val="accent5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284D524-EDE6-0136-1FE8-B6C8DF473CE1}"/>
              </a:ext>
            </a:extLst>
          </p:cNvPr>
          <p:cNvSpPr/>
          <p:nvPr/>
        </p:nvSpPr>
        <p:spPr>
          <a:xfrm>
            <a:off x="8967463" y="4688764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EE9150-36D8-5EF5-4AA5-0D08FEB9CA4B}"/>
              </a:ext>
            </a:extLst>
          </p:cNvPr>
          <p:cNvSpPr/>
          <p:nvPr/>
        </p:nvSpPr>
        <p:spPr>
          <a:xfrm>
            <a:off x="5104403" y="2426340"/>
            <a:ext cx="5426056" cy="5377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45D7402-62AC-E160-B8E8-88248C79D25E}"/>
              </a:ext>
            </a:extLst>
          </p:cNvPr>
          <p:cNvSpPr/>
          <p:nvPr/>
        </p:nvSpPr>
        <p:spPr>
          <a:xfrm>
            <a:off x="5644011" y="1807611"/>
            <a:ext cx="5003994" cy="5377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91E3FF74-98E1-F9E6-3F94-DB63509AC386}"/>
              </a:ext>
            </a:extLst>
          </p:cNvPr>
          <p:cNvSpPr/>
          <p:nvPr/>
        </p:nvSpPr>
        <p:spPr>
          <a:xfrm>
            <a:off x="5682717" y="873466"/>
            <a:ext cx="5853629" cy="1305306"/>
          </a:xfrm>
          <a:custGeom>
            <a:avLst/>
            <a:gdLst>
              <a:gd name="connsiteX0" fmla="*/ 5170004 w 5853629"/>
              <a:gd name="connsiteY0" fmla="*/ 1265171 h 1305306"/>
              <a:gd name="connsiteX1" fmla="*/ 256810 w 5853629"/>
              <a:gd name="connsiteY1" fmla="*/ 309827 h 1305306"/>
              <a:gd name="connsiteX2" fmla="*/ 1184858 w 5853629"/>
              <a:gd name="connsiteY2" fmla="*/ 36872 h 1305306"/>
              <a:gd name="connsiteX3" fmla="*/ 5388368 w 5853629"/>
              <a:gd name="connsiteY3" fmla="*/ 1019511 h 1305306"/>
              <a:gd name="connsiteX4" fmla="*/ 5170004 w 5853629"/>
              <a:gd name="connsiteY4" fmla="*/ 1265171 h 130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629" h="1305306">
                <a:moveTo>
                  <a:pt x="5170004" y="1265171"/>
                </a:moveTo>
                <a:cubicBezTo>
                  <a:pt x="4314744" y="1146890"/>
                  <a:pt x="921001" y="514544"/>
                  <a:pt x="256810" y="309827"/>
                </a:cubicBezTo>
                <a:cubicBezTo>
                  <a:pt x="-407381" y="105110"/>
                  <a:pt x="329598" y="-81409"/>
                  <a:pt x="1184858" y="36872"/>
                </a:cubicBezTo>
                <a:cubicBezTo>
                  <a:pt x="2040118" y="155153"/>
                  <a:pt x="4721902" y="817069"/>
                  <a:pt x="5388368" y="1019511"/>
                </a:cubicBezTo>
                <a:cubicBezTo>
                  <a:pt x="6054834" y="1221953"/>
                  <a:pt x="6025264" y="1383452"/>
                  <a:pt x="5170004" y="1265171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7EBF7BA-C3AA-039E-FDC7-5CB0E17916D2}"/>
              </a:ext>
            </a:extLst>
          </p:cNvPr>
          <p:cNvCxnSpPr>
            <a:cxnSpLocks/>
          </p:cNvCxnSpPr>
          <p:nvPr/>
        </p:nvCxnSpPr>
        <p:spPr>
          <a:xfrm flipV="1">
            <a:off x="6280571" y="5019548"/>
            <a:ext cx="3602963" cy="2069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84DDCE2-400A-1E47-2183-88C1DFE62087}"/>
              </a:ext>
            </a:extLst>
          </p:cNvPr>
          <p:cNvSpPr txBox="1"/>
          <p:nvPr/>
        </p:nvSpPr>
        <p:spPr>
          <a:xfrm>
            <a:off x="9793619" y="4783413"/>
            <a:ext cx="10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</a:p>
        </p:txBody>
      </p:sp>
      <p:pic>
        <p:nvPicPr>
          <p:cNvPr id="5" name="Picture 4" descr="SEARCH - Better TCP/QUIC Slow Start">
            <a:extLst>
              <a:ext uri="{FF2B5EF4-FFF2-40B4-BE49-F238E27FC236}">
                <a16:creationId xmlns:a16="http://schemas.microsoft.com/office/drawing/2014/main" id="{8DB504A4-E55F-A1A1-A322-876790F0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D9FAB7-B22D-13B9-CD4B-D9656B5F0019}"/>
              </a:ext>
            </a:extLst>
          </p:cNvPr>
          <p:cNvCxnSpPr/>
          <p:nvPr/>
        </p:nvCxnSpPr>
        <p:spPr>
          <a:xfrm>
            <a:off x="2230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">
            <a:extLst>
              <a:ext uri="{FF2B5EF4-FFF2-40B4-BE49-F238E27FC236}">
                <a16:creationId xmlns:a16="http://schemas.microsoft.com/office/drawing/2014/main" id="{0EE24BF3-1DF3-2196-B22B-E8A4F6DA13A5}"/>
              </a:ext>
            </a:extLst>
          </p:cNvPr>
          <p:cNvSpPr txBox="1"/>
          <p:nvPr/>
        </p:nvSpPr>
        <p:spPr>
          <a:xfrm>
            <a:off x="174227" y="21975"/>
            <a:ext cx="428173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SEARCH Overview</a:t>
            </a:r>
          </a:p>
        </p:txBody>
      </p:sp>
      <p:sp>
        <p:nvSpPr>
          <p:cNvPr id="33" name="Slide Number Placeholder 69">
            <a:extLst>
              <a:ext uri="{FF2B5EF4-FFF2-40B4-BE49-F238E27FC236}">
                <a16:creationId xmlns:a16="http://schemas.microsoft.com/office/drawing/2014/main" id="{B235CD0D-9821-A770-1C9D-EF47E059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29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A10FE-79ED-CFA8-9B88-A307E65F13D2}"/>
              </a:ext>
            </a:extLst>
          </p:cNvPr>
          <p:cNvSpPr txBox="1"/>
          <p:nvPr/>
        </p:nvSpPr>
        <p:spPr>
          <a:xfrm>
            <a:off x="260195" y="4509258"/>
            <a:ext cx="3676915" cy="3838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diff = 2 </a:t>
            </a:r>
            <a:r>
              <a:rPr lang="en-US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prev_delv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curr_delv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EC15E-D1F3-DFC2-9104-DEEF77D3D70E}"/>
              </a:ext>
            </a:extLst>
          </p:cNvPr>
          <p:cNvSpPr txBox="1"/>
          <p:nvPr/>
        </p:nvSpPr>
        <p:spPr>
          <a:xfrm>
            <a:off x="117625" y="5106384"/>
            <a:ext cx="4070670" cy="3838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normalized diff = diff / 2 </a:t>
            </a:r>
            <a:r>
              <a:rPr lang="en-US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prev_delv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9204CA-E350-865C-BBBA-E101E4F5F560}"/>
                  </a:ext>
                </a:extLst>
              </p:cNvPr>
              <p:cNvSpPr txBox="1"/>
              <p:nvPr/>
            </p:nvSpPr>
            <p:spPr>
              <a:xfrm>
                <a:off x="106974" y="5704053"/>
                <a:ext cx="4096295" cy="83173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       if (normalized diff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threshold):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exit from slow start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2B672A-471D-318D-2C2D-E83787606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74" y="5704053"/>
                <a:ext cx="4096295" cy="831737"/>
              </a:xfrm>
              <a:prstGeom prst="rect">
                <a:avLst/>
              </a:prstGeom>
              <a:blipFill>
                <a:blip r:embed="rId5"/>
                <a:stretch>
                  <a:fillRect t="-4545"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48EB812-9627-DABF-0962-DBC4D1D6B480}"/>
              </a:ext>
            </a:extLst>
          </p:cNvPr>
          <p:cNvSpPr txBox="1"/>
          <p:nvPr/>
        </p:nvSpPr>
        <p:spPr>
          <a:xfrm>
            <a:off x="287219" y="3841564"/>
            <a:ext cx="1824910" cy="383879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curr_delv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89A63-66DF-07CB-5624-96723370E25F}"/>
              </a:ext>
            </a:extLst>
          </p:cNvPr>
          <p:cNvSpPr txBox="1"/>
          <p:nvPr/>
        </p:nvSpPr>
        <p:spPr>
          <a:xfrm>
            <a:off x="2174007" y="3858349"/>
            <a:ext cx="1824910" cy="383879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prev_delv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0AD1D7-D3C0-7484-A751-FB7BB6462B48}"/>
              </a:ext>
            </a:extLst>
          </p:cNvPr>
          <p:cNvSpPr/>
          <p:nvPr/>
        </p:nvSpPr>
        <p:spPr>
          <a:xfrm>
            <a:off x="1856421" y="2603034"/>
            <a:ext cx="95993" cy="645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F33BF5-E68A-EE01-0A3E-0916C7C983BD}"/>
              </a:ext>
            </a:extLst>
          </p:cNvPr>
          <p:cNvSpPr/>
          <p:nvPr/>
        </p:nvSpPr>
        <p:spPr>
          <a:xfrm>
            <a:off x="2535346" y="2046528"/>
            <a:ext cx="95993" cy="645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041B5D-F1B5-5A47-3E56-04778EC64C4E}"/>
              </a:ext>
            </a:extLst>
          </p:cNvPr>
          <p:cNvSpPr txBox="1"/>
          <p:nvPr/>
        </p:nvSpPr>
        <p:spPr>
          <a:xfrm>
            <a:off x="1079637" y="3261810"/>
            <a:ext cx="32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baseline="-25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8009C6-2952-138A-B4CB-7B54062A7CBE}"/>
              </a:ext>
            </a:extLst>
          </p:cNvPr>
          <p:cNvSpPr txBox="1"/>
          <p:nvPr/>
        </p:nvSpPr>
        <p:spPr>
          <a:xfrm>
            <a:off x="1438374" y="3268003"/>
            <a:ext cx="289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20721D-9588-40D2-63BA-1E21AD18E8D0}"/>
              </a:ext>
            </a:extLst>
          </p:cNvPr>
          <p:cNvSpPr txBox="1"/>
          <p:nvPr/>
        </p:nvSpPr>
        <p:spPr>
          <a:xfrm>
            <a:off x="1774125" y="3270657"/>
            <a:ext cx="289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D5380A-DD0A-8755-727E-1E31D991FCB4}"/>
              </a:ext>
            </a:extLst>
          </p:cNvPr>
          <p:cNvSpPr txBox="1"/>
          <p:nvPr/>
        </p:nvSpPr>
        <p:spPr>
          <a:xfrm>
            <a:off x="2102189" y="3261030"/>
            <a:ext cx="289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baseline="-25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FA0D34-B5FB-0286-87D7-1D161440CD78}"/>
              </a:ext>
            </a:extLst>
          </p:cNvPr>
          <p:cNvSpPr txBox="1"/>
          <p:nvPr/>
        </p:nvSpPr>
        <p:spPr>
          <a:xfrm>
            <a:off x="2459224" y="3270505"/>
            <a:ext cx="289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baseline="-250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7A207E-EEBA-11BD-87B3-9ED5EBF3AF31}"/>
              </a:ext>
            </a:extLst>
          </p:cNvPr>
          <p:cNvSpPr txBox="1"/>
          <p:nvPr/>
        </p:nvSpPr>
        <p:spPr>
          <a:xfrm>
            <a:off x="2797661" y="3274573"/>
            <a:ext cx="289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000" baseline="-25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Freeform: Shape 64">
            <a:extLst>
              <a:ext uri="{FF2B5EF4-FFF2-40B4-BE49-F238E27FC236}">
                <a16:creationId xmlns:a16="http://schemas.microsoft.com/office/drawing/2014/main" id="{4DB76472-38CD-EB12-26DE-F4A5C184FFAE}"/>
              </a:ext>
            </a:extLst>
          </p:cNvPr>
          <p:cNvSpPr/>
          <p:nvPr/>
        </p:nvSpPr>
        <p:spPr>
          <a:xfrm>
            <a:off x="1558353" y="2662983"/>
            <a:ext cx="291962" cy="408004"/>
          </a:xfrm>
          <a:custGeom>
            <a:avLst/>
            <a:gdLst>
              <a:gd name="connsiteX0" fmla="*/ 0 w 433633"/>
              <a:gd name="connsiteY0" fmla="*/ 263950 h 263950"/>
              <a:gd name="connsiteX1" fmla="*/ 433633 w 433633"/>
              <a:gd name="connsiteY1" fmla="*/ 0 h 263950"/>
              <a:gd name="connsiteX2" fmla="*/ 433633 w 433633"/>
              <a:gd name="connsiteY2" fmla="*/ 0 h 263950"/>
              <a:gd name="connsiteX3" fmla="*/ 433633 w 433633"/>
              <a:gd name="connsiteY3" fmla="*/ 0 h 26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33" h="263950">
                <a:moveTo>
                  <a:pt x="0" y="263950"/>
                </a:moveTo>
                <a:lnTo>
                  <a:pt x="433633" y="0"/>
                </a:lnTo>
                <a:lnTo>
                  <a:pt x="433633" y="0"/>
                </a:lnTo>
                <a:lnTo>
                  <a:pt x="433633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Freeform: Shape 68">
            <a:extLst>
              <a:ext uri="{FF2B5EF4-FFF2-40B4-BE49-F238E27FC236}">
                <a16:creationId xmlns:a16="http://schemas.microsoft.com/office/drawing/2014/main" id="{53BA688F-E81B-CD2E-F0E1-B3BEC69376D5}"/>
              </a:ext>
            </a:extLst>
          </p:cNvPr>
          <p:cNvSpPr/>
          <p:nvPr/>
        </p:nvSpPr>
        <p:spPr>
          <a:xfrm>
            <a:off x="1930326" y="2106487"/>
            <a:ext cx="355119" cy="495366"/>
          </a:xfrm>
          <a:custGeom>
            <a:avLst/>
            <a:gdLst>
              <a:gd name="connsiteX0" fmla="*/ 0 w 367646"/>
              <a:gd name="connsiteY0" fmla="*/ 292231 h 292231"/>
              <a:gd name="connsiteX1" fmla="*/ 367646 w 367646"/>
              <a:gd name="connsiteY1" fmla="*/ 0 h 292231"/>
              <a:gd name="connsiteX2" fmla="*/ 367646 w 367646"/>
              <a:gd name="connsiteY2" fmla="*/ 0 h 292231"/>
              <a:gd name="connsiteX3" fmla="*/ 367646 w 367646"/>
              <a:gd name="connsiteY3" fmla="*/ 0 h 29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46" h="292231">
                <a:moveTo>
                  <a:pt x="0" y="292231"/>
                </a:moveTo>
                <a:lnTo>
                  <a:pt x="367646" y="0"/>
                </a:lnTo>
                <a:lnTo>
                  <a:pt x="367646" y="0"/>
                </a:lnTo>
                <a:lnTo>
                  <a:pt x="367646" y="0"/>
                </a:lnTo>
              </a:path>
            </a:pathLst>
          </a:cu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8ECFDD9-1A9A-EEEA-331D-F66F46453221}"/>
              </a:ext>
            </a:extLst>
          </p:cNvPr>
          <p:cNvCxnSpPr>
            <a:cxnSpLocks/>
            <a:stCxn id="82" idx="6"/>
            <a:endCxn id="23" idx="2"/>
          </p:cNvCxnSpPr>
          <p:nvPr/>
        </p:nvCxnSpPr>
        <p:spPr>
          <a:xfrm flipV="1">
            <a:off x="2323356" y="2078781"/>
            <a:ext cx="211990" cy="593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B0A4AF-E6F1-708B-A5AF-55908C1FFB90}"/>
              </a:ext>
            </a:extLst>
          </p:cNvPr>
          <p:cNvGrpSpPr/>
          <p:nvPr/>
        </p:nvGrpSpPr>
        <p:grpSpPr>
          <a:xfrm>
            <a:off x="209056" y="827001"/>
            <a:ext cx="3144256" cy="2849017"/>
            <a:chOff x="4054968" y="1456213"/>
            <a:chExt cx="4155780" cy="54125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4DF1BB5-799A-7B44-1678-88E1174C88E2}"/>
                </a:ext>
              </a:extLst>
            </p:cNvPr>
            <p:cNvGrpSpPr/>
            <p:nvPr/>
          </p:nvGrpSpPr>
          <p:grpSpPr>
            <a:xfrm>
              <a:off x="4054968" y="1456213"/>
              <a:ext cx="4155780" cy="4803054"/>
              <a:chOff x="4054968" y="1456213"/>
              <a:chExt cx="4155780" cy="480305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C25ACC1-EF75-4A60-477C-B51EEB92B894}"/>
                  </a:ext>
                </a:extLst>
              </p:cNvPr>
              <p:cNvCxnSpPr/>
              <p:nvPr/>
            </p:nvCxnSpPr>
            <p:spPr>
              <a:xfrm>
                <a:off x="7733119" y="6081672"/>
                <a:ext cx="0" cy="1728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BB80F2E-BA94-4DB8-AFCD-DEED035D57DC}"/>
                  </a:ext>
                </a:extLst>
              </p:cNvPr>
              <p:cNvGrpSpPr/>
              <p:nvPr/>
            </p:nvGrpSpPr>
            <p:grpSpPr>
              <a:xfrm>
                <a:off x="4054968" y="1456213"/>
                <a:ext cx="4155780" cy="4803054"/>
                <a:chOff x="2094191" y="1163979"/>
                <a:chExt cx="4155780" cy="4803054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2326AF27-D86D-F2B5-BB7B-4CA91B0F4578}"/>
                    </a:ext>
                  </a:extLst>
                </p:cNvPr>
                <p:cNvGrpSpPr/>
                <p:nvPr/>
              </p:nvGrpSpPr>
              <p:grpSpPr>
                <a:xfrm>
                  <a:off x="2926927" y="1163979"/>
                  <a:ext cx="3323044" cy="4803054"/>
                  <a:chOff x="2996058" y="-1832042"/>
                  <a:chExt cx="3323044" cy="4803054"/>
                </a:xfrm>
              </p:grpSpPr>
              <p:cxnSp>
                <p:nvCxnSpPr>
                  <p:cNvPr id="61" name="Straight Arrow Connector 60">
                    <a:extLst>
                      <a:ext uri="{FF2B5EF4-FFF2-40B4-BE49-F238E27FC236}">
                        <a16:creationId xmlns:a16="http://schemas.microsoft.com/office/drawing/2014/main" id="{E2B9289B-0BEE-6DAE-D1AE-353629F8F1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04117" y="2876691"/>
                    <a:ext cx="3314985" cy="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88F93EE5-B3AB-77ED-4F63-7F8B895A5072}"/>
                      </a:ext>
                    </a:extLst>
                  </p:cNvPr>
                  <p:cNvGrpSpPr/>
                  <p:nvPr/>
                </p:nvGrpSpPr>
                <p:grpSpPr>
                  <a:xfrm>
                    <a:off x="2996058" y="-1832042"/>
                    <a:ext cx="2468340" cy="4803054"/>
                    <a:chOff x="2996058" y="-1832042"/>
                    <a:chExt cx="2468340" cy="4803054"/>
                  </a:xfrm>
                </p:grpSpPr>
                <p:cxnSp>
                  <p:nvCxnSpPr>
                    <p:cNvPr id="63" name="Straight Arrow Connector 62">
                      <a:extLst>
                        <a:ext uri="{FF2B5EF4-FFF2-40B4-BE49-F238E27FC236}">
                          <a16:creationId xmlns:a16="http://schemas.microsoft.com/office/drawing/2014/main" id="{3CB6ABED-0E3A-1AAF-0ABE-47007709C1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996058" y="-1832042"/>
                      <a:ext cx="8058" cy="4708737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3CC7F05F-964B-E61D-7859-936841BBC7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44478" y="2796564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5417733F-35CC-2E7D-183F-D45AF54E10F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026815" y="2798133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2CA70348-8EE8-CAFB-8BCE-72C6BD000D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528004" y="2790277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0EE0031A-9700-BA0D-D35C-04BB1170302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029197" y="2791847"/>
                      <a:ext cx="0" cy="1728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09B56D12-B216-6E17-CA63-C7F916F15C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64398" y="2790277"/>
                      <a:ext cx="0" cy="17601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45B0278-C18C-5B73-1702-AC90BDFCEF61}"/>
                    </a:ext>
                  </a:extLst>
                </p:cNvPr>
                <p:cNvSpPr txBox="1"/>
                <p:nvPr/>
              </p:nvSpPr>
              <p:spPr>
                <a:xfrm rot="16200000" flipH="1">
                  <a:off x="1031142" y="3927191"/>
                  <a:ext cx="2469378" cy="343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>
                      <a:latin typeface="Calibri" panose="020F0502020204030204" pitchFamily="34" charset="0"/>
                      <a:cs typeface="Calibri" panose="020F0502020204030204" pitchFamily="34" charset="0"/>
                    </a:rPr>
                    <a:t>delivered bytes</a:t>
                  </a:r>
                </a:p>
              </p:txBody>
            </p: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91F8DE2-E43D-82AE-44E0-A708DE86DD8D}"/>
                </a:ext>
              </a:extLst>
            </p:cNvPr>
            <p:cNvSpPr txBox="1"/>
            <p:nvPr/>
          </p:nvSpPr>
          <p:spPr>
            <a:xfrm>
              <a:off x="5864794" y="6401010"/>
              <a:ext cx="1407978" cy="46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latin typeface="Calibri" panose="020F0502020204030204" pitchFamily="34" charset="0"/>
                  <a:cs typeface="Calibri" panose="020F0502020204030204" pitchFamily="34" charset="0"/>
                </a:rPr>
                <a:t>Round-trip time</a:t>
              </a: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339D2A3-9072-FBA1-F9AE-1A3189073BB4}"/>
              </a:ext>
            </a:extLst>
          </p:cNvPr>
          <p:cNvCxnSpPr>
            <a:cxnSpLocks/>
          </p:cNvCxnSpPr>
          <p:nvPr/>
        </p:nvCxnSpPr>
        <p:spPr>
          <a:xfrm>
            <a:off x="1535631" y="3074104"/>
            <a:ext cx="40151" cy="4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3CF6735-B40E-51AB-478A-D52F52A2A3A2}"/>
              </a:ext>
            </a:extLst>
          </p:cNvPr>
          <p:cNvCxnSpPr>
            <a:cxnSpLocks/>
            <a:stCxn id="16" idx="2"/>
          </p:cNvCxnSpPr>
          <p:nvPr/>
        </p:nvCxnSpPr>
        <p:spPr>
          <a:xfrm flipH="1" flipV="1">
            <a:off x="803554" y="2628907"/>
            <a:ext cx="1052867" cy="63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5F0370B-A11E-20FD-874A-DC1357B941B9}"/>
              </a:ext>
            </a:extLst>
          </p:cNvPr>
          <p:cNvSpPr txBox="1"/>
          <p:nvPr/>
        </p:nvSpPr>
        <p:spPr>
          <a:xfrm>
            <a:off x="592283" y="2938752"/>
            <a:ext cx="186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10C37E5-85FF-61B3-6A43-40CBCCD15F27}"/>
              </a:ext>
            </a:extLst>
          </p:cNvPr>
          <p:cNvSpPr txBox="1"/>
          <p:nvPr/>
        </p:nvSpPr>
        <p:spPr>
          <a:xfrm>
            <a:off x="523286" y="2492371"/>
            <a:ext cx="436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2a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84B9A61-6EE0-61A2-7F71-EFC42B4176AE}"/>
              </a:ext>
            </a:extLst>
          </p:cNvPr>
          <p:cNvSpPr txBox="1"/>
          <p:nvPr/>
        </p:nvSpPr>
        <p:spPr>
          <a:xfrm>
            <a:off x="525371" y="1970645"/>
            <a:ext cx="546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4a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6439B1E-7484-FB00-57B4-2EADF2736DFA}"/>
              </a:ext>
            </a:extLst>
          </p:cNvPr>
          <p:cNvCxnSpPr>
            <a:cxnSpLocks/>
            <a:stCxn id="76" idx="0"/>
          </p:cNvCxnSpPr>
          <p:nvPr/>
        </p:nvCxnSpPr>
        <p:spPr>
          <a:xfrm flipH="1" flipV="1">
            <a:off x="1515575" y="2635287"/>
            <a:ext cx="2495" cy="429455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2FF6BF2-0F53-9830-5087-2D994C057423}"/>
              </a:ext>
            </a:extLst>
          </p:cNvPr>
          <p:cNvCxnSpPr>
            <a:cxnSpLocks/>
          </p:cNvCxnSpPr>
          <p:nvPr/>
        </p:nvCxnSpPr>
        <p:spPr>
          <a:xfrm flipV="1">
            <a:off x="1930327" y="2517398"/>
            <a:ext cx="17477" cy="1322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16B8D2B4-9D1E-DA49-7FE1-BD29617F201A}"/>
              </a:ext>
            </a:extLst>
          </p:cNvPr>
          <p:cNvSpPr/>
          <p:nvPr/>
        </p:nvSpPr>
        <p:spPr>
          <a:xfrm>
            <a:off x="1470073" y="3064742"/>
            <a:ext cx="95993" cy="645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8AEE89-6326-4764-811B-2527B40E084E}"/>
              </a:ext>
            </a:extLst>
          </p:cNvPr>
          <p:cNvSpPr/>
          <p:nvPr/>
        </p:nvSpPr>
        <p:spPr>
          <a:xfrm>
            <a:off x="1391532" y="2545684"/>
            <a:ext cx="732758" cy="17888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5C11F9C-71E0-E0D8-EDA7-39CCAA28A035}"/>
              </a:ext>
            </a:extLst>
          </p:cNvPr>
          <p:cNvSpPr/>
          <p:nvPr/>
        </p:nvSpPr>
        <p:spPr>
          <a:xfrm>
            <a:off x="1658291" y="2002798"/>
            <a:ext cx="732758" cy="17888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2C11BA6-9BC6-D01A-BE7C-2D7797FD628E}"/>
              </a:ext>
            </a:extLst>
          </p:cNvPr>
          <p:cNvSpPr/>
          <p:nvPr/>
        </p:nvSpPr>
        <p:spPr>
          <a:xfrm>
            <a:off x="1839688" y="2606301"/>
            <a:ext cx="108839" cy="665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50C75ED-69CC-193F-AF22-B3C0F1DDA660}"/>
              </a:ext>
            </a:extLst>
          </p:cNvPr>
          <p:cNvSpPr/>
          <p:nvPr/>
        </p:nvSpPr>
        <p:spPr>
          <a:xfrm>
            <a:off x="1474234" y="3064418"/>
            <a:ext cx="108839" cy="665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8AF7ED-3703-DCC2-043D-36051E6A91B5}"/>
              </a:ext>
            </a:extLst>
          </p:cNvPr>
          <p:cNvSpPr/>
          <p:nvPr/>
        </p:nvSpPr>
        <p:spPr>
          <a:xfrm>
            <a:off x="2223701" y="2041981"/>
            <a:ext cx="95993" cy="645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EB50FA5-1C20-8FF5-2D2B-2EAB6508F5E1}"/>
              </a:ext>
            </a:extLst>
          </p:cNvPr>
          <p:cNvSpPr/>
          <p:nvPr/>
        </p:nvSpPr>
        <p:spPr>
          <a:xfrm>
            <a:off x="2214517" y="2051430"/>
            <a:ext cx="108839" cy="665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590BB6C-9DFF-5E8B-B5B0-B8A7054BD77B}"/>
              </a:ext>
            </a:extLst>
          </p:cNvPr>
          <p:cNvCxnSpPr>
            <a:cxnSpLocks/>
          </p:cNvCxnSpPr>
          <p:nvPr/>
        </p:nvCxnSpPr>
        <p:spPr>
          <a:xfrm>
            <a:off x="2288882" y="1953540"/>
            <a:ext cx="0" cy="784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A7717195-6A98-0E22-A473-92AD79A4646E}"/>
              </a:ext>
            </a:extLst>
          </p:cNvPr>
          <p:cNvSpPr/>
          <p:nvPr/>
        </p:nvSpPr>
        <p:spPr>
          <a:xfrm rot="4409429">
            <a:off x="1775069" y="1424750"/>
            <a:ext cx="1351041" cy="28038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16A220B-FBC7-27DC-CDB1-3673C50DF3EB}"/>
              </a:ext>
            </a:extLst>
          </p:cNvPr>
          <p:cNvCxnSpPr>
            <a:cxnSpLocks/>
          </p:cNvCxnSpPr>
          <p:nvPr/>
        </p:nvCxnSpPr>
        <p:spPr>
          <a:xfrm flipV="1">
            <a:off x="812125" y="2067733"/>
            <a:ext cx="2520123" cy="13406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C7EC3F5-36CE-1CF5-78C2-8DA3820B0390}"/>
              </a:ext>
            </a:extLst>
          </p:cNvPr>
          <p:cNvSpPr txBox="1"/>
          <p:nvPr/>
        </p:nvSpPr>
        <p:spPr>
          <a:xfrm>
            <a:off x="4763841" y="707736"/>
            <a:ext cx="771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4F462B0-E35B-0131-8994-FB543BEE3E92}"/>
              </a:ext>
            </a:extLst>
          </p:cNvPr>
          <p:cNvSpPr txBox="1"/>
          <p:nvPr/>
        </p:nvSpPr>
        <p:spPr>
          <a:xfrm>
            <a:off x="510239" y="881223"/>
            <a:ext cx="546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8a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76B236B-1BDA-80EC-01C7-9CFA770CFDDE}"/>
              </a:ext>
            </a:extLst>
          </p:cNvPr>
          <p:cNvSpPr/>
          <p:nvPr/>
        </p:nvSpPr>
        <p:spPr>
          <a:xfrm>
            <a:off x="8027212" y="482985"/>
            <a:ext cx="3693655" cy="3421553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66A473AF-3D2F-BB3D-86DF-2935AC761F7F}"/>
              </a:ext>
            </a:extLst>
          </p:cNvPr>
          <p:cNvSpPr/>
          <p:nvPr/>
        </p:nvSpPr>
        <p:spPr>
          <a:xfrm>
            <a:off x="3916354" y="436196"/>
            <a:ext cx="3693655" cy="3421553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886418C-C715-5963-44EE-0412ABA6F0D1}"/>
              </a:ext>
            </a:extLst>
          </p:cNvPr>
          <p:cNvCxnSpPr>
            <a:cxnSpLocks/>
          </p:cNvCxnSpPr>
          <p:nvPr/>
        </p:nvCxnSpPr>
        <p:spPr>
          <a:xfrm flipH="1" flipV="1">
            <a:off x="860955" y="3094925"/>
            <a:ext cx="599752" cy="57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BC96C19-7F77-9A2D-9B87-1B17B92412B3}"/>
              </a:ext>
            </a:extLst>
          </p:cNvPr>
          <p:cNvCxnSpPr>
            <a:cxnSpLocks/>
          </p:cNvCxnSpPr>
          <p:nvPr/>
        </p:nvCxnSpPr>
        <p:spPr>
          <a:xfrm flipV="1">
            <a:off x="1900959" y="2098684"/>
            <a:ext cx="8767" cy="497873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3 L 0.00312 -0.06597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013 -0.0831 " pathEditMode="relative" rAng="0" ptsTypes="AA">
                                      <p:cBhvr>
                                        <p:cTn id="1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500"/>
                            </p:stCondLst>
                            <p:childTnLst>
                              <p:par>
                                <p:cTn id="1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10"/>
                            </p:stCondLst>
                            <p:childTnLst>
                              <p:par>
                                <p:cTn id="1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760"/>
                            </p:stCondLst>
                            <p:childTnLst>
                              <p:par>
                                <p:cTn id="1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0013 -0.15023 " pathEditMode="relative" rAng="0" ptsTypes="AA">
                                      <p:cBhvr>
                                        <p:cTn id="19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76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760"/>
                            </p:stCondLst>
                            <p:childTnLst>
                              <p:par>
                                <p:cTn id="20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" dur="125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04" dur="125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5" dur="125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25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3" grpId="0" animBg="1"/>
      <p:bldP spid="17" grpId="0" animBg="1"/>
      <p:bldP spid="18" grpId="0"/>
      <p:bldP spid="19" grpId="0"/>
      <p:bldP spid="20" grpId="0"/>
      <p:bldP spid="21" grpId="0"/>
      <p:bldP spid="30" grpId="0"/>
      <p:bldP spid="31" grpId="0"/>
      <p:bldP spid="32" grpId="0"/>
      <p:bldP spid="40" grpId="0" animBg="1"/>
      <p:bldP spid="42" grpId="0" animBg="1"/>
      <p:bldP spid="43" grpId="0"/>
      <p:bldP spid="45" grpId="0" animBg="1"/>
      <p:bldP spid="46" grpId="0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  <p:bldP spid="57" grpId="0"/>
      <p:bldP spid="3" grpId="0" animBg="1"/>
      <p:bldP spid="4" grpId="0" animBg="1"/>
      <p:bldP spid="6" grpId="0" animBg="1"/>
      <p:bldP spid="12" grpId="0" animBg="1"/>
      <p:bldP spid="15" grpId="0" animBg="1"/>
      <p:bldP spid="16" grpId="0" animBg="1"/>
      <p:bldP spid="16" grpId="1" animBg="1"/>
      <p:bldP spid="23" grpId="0" animBg="1"/>
      <p:bldP spid="34" grpId="0"/>
      <p:bldP spid="35" grpId="0"/>
      <p:bldP spid="36" grpId="0"/>
      <p:bldP spid="37" grpId="0"/>
      <p:bldP spid="38" grpId="0"/>
      <p:bldP spid="39" grpId="0"/>
      <p:bldP spid="41" grpId="0" animBg="1"/>
      <p:bldP spid="47" grpId="0" animBg="1"/>
      <p:bldP spid="71" grpId="0"/>
      <p:bldP spid="72" grpId="0"/>
      <p:bldP spid="73" grpId="0"/>
      <p:bldP spid="76" grpId="0" animBg="1"/>
      <p:bldP spid="76" grpId="1" animBg="1"/>
      <p:bldP spid="77" grpId="0" animBg="1"/>
      <p:bldP spid="78" grpId="0" animBg="1"/>
      <p:bldP spid="79" grpId="0" animBg="1"/>
      <p:bldP spid="80" grpId="0" animBg="1"/>
      <p:bldP spid="81" grpId="0" animBg="1"/>
      <p:bldP spid="81" grpId="1" animBg="1"/>
      <p:bldP spid="82" grpId="0" animBg="1"/>
      <p:bldP spid="86" grpId="0" animBg="1"/>
      <p:bldP spid="86" grpId="1" animBg="1"/>
      <p:bldP spid="107" grpId="0"/>
      <p:bldP spid="113" grpId="0" animBg="1"/>
      <p:bldP spid="113" grpId="1" animBg="1"/>
      <p:bldP spid="113" grpId="2" animBg="1"/>
      <p:bldP spid="115" grpId="0" animBg="1"/>
      <p:bldP spid="115" grpId="1" animBg="1"/>
      <p:bldP spid="11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E9E83-96B3-D8A5-1A47-6D802F6E8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RCH - Better TCP/QUIC Slow Start">
            <a:extLst>
              <a:ext uri="{FF2B5EF4-FFF2-40B4-BE49-F238E27FC236}">
                <a16:creationId xmlns:a16="http://schemas.microsoft.com/office/drawing/2014/main" id="{2E98FB09-E0D0-563D-2CC6-6DEFAA1D9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82ECA2-253D-0A24-8EAC-35BBF2889B41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4">
            <a:extLst>
              <a:ext uri="{FF2B5EF4-FFF2-40B4-BE49-F238E27FC236}">
                <a16:creationId xmlns:a16="http://schemas.microsoft.com/office/drawing/2014/main" id="{F655CC90-4C9B-255E-2CA2-16767641522C}"/>
              </a:ext>
            </a:extLst>
          </p:cNvPr>
          <p:cNvSpPr txBox="1"/>
          <p:nvPr/>
        </p:nvSpPr>
        <p:spPr>
          <a:xfrm>
            <a:off x="174227" y="42756"/>
            <a:ext cx="2134277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Outline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A1D80C9-0316-EDA5-B223-7CB46303D03E}"/>
              </a:ext>
            </a:extLst>
          </p:cNvPr>
          <p:cNvSpPr txBox="1"/>
          <p:nvPr/>
        </p:nvSpPr>
        <p:spPr>
          <a:xfrm>
            <a:off x="175391" y="898467"/>
            <a:ext cx="11099800" cy="3261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800" dirty="0"/>
              <a:t>TCP Slow start Overview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SEARCH Algorithm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a typeface="+mn-lt"/>
                <a:cs typeface="+mn-lt"/>
              </a:rPr>
              <a:t>Reduce Memory Use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Performance Evaluation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Conclusion and Future work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87873D-8BA9-A6BF-DBC1-3ABD3A7DEC95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178520B8-6276-3C0F-FC71-AF7562AC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53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B6CDC-6199-D4F0-B9D5-C0BA19C27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EARCH - Better TCP/QUIC Slow Start">
            <a:extLst>
              <a:ext uri="{FF2B5EF4-FFF2-40B4-BE49-F238E27FC236}">
                <a16:creationId xmlns:a16="http://schemas.microsoft.com/office/drawing/2014/main" id="{75EFED5D-65F9-096D-CE47-51640D68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6BA3703-F58E-2328-3F9F-AFEDC65D6BCC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">
            <a:extLst>
              <a:ext uri="{FF2B5EF4-FFF2-40B4-BE49-F238E27FC236}">
                <a16:creationId xmlns:a16="http://schemas.microsoft.com/office/drawing/2014/main" id="{0B143AC2-3D95-43CD-5692-104D89678CB9}"/>
              </a:ext>
            </a:extLst>
          </p:cNvPr>
          <p:cNvSpPr txBox="1"/>
          <p:nvPr/>
        </p:nvSpPr>
        <p:spPr>
          <a:xfrm>
            <a:off x="208863" y="21975"/>
            <a:ext cx="433022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SEARCH Overview</a:t>
            </a:r>
          </a:p>
        </p:txBody>
      </p:sp>
      <p:sp>
        <p:nvSpPr>
          <p:cNvPr id="53" name="Slide Number Placeholder 69">
            <a:extLst>
              <a:ext uri="{FF2B5EF4-FFF2-40B4-BE49-F238E27FC236}">
                <a16:creationId xmlns:a16="http://schemas.microsoft.com/office/drawing/2014/main" id="{1CE44413-DE0C-B357-0AFB-AC57AEE3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30</a:t>
            </a:fld>
            <a:endParaRPr lang="en-GB"/>
          </a:p>
        </p:txBody>
      </p:sp>
      <p:pic>
        <p:nvPicPr>
          <p:cNvPr id="2" name="Picture 1" descr="A diagram of a window&#10;&#10;AI-generated content may be incorrect.">
            <a:extLst>
              <a:ext uri="{FF2B5EF4-FFF2-40B4-BE49-F238E27FC236}">
                <a16:creationId xmlns:a16="http://schemas.microsoft.com/office/drawing/2014/main" id="{21E248B8-4F45-78C8-A057-97C536FA69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63"/>
          <a:stretch>
            <a:fillRect/>
          </a:stretch>
        </p:blipFill>
        <p:spPr>
          <a:xfrm>
            <a:off x="5454869" y="2258907"/>
            <a:ext cx="6522386" cy="40835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65546C-783C-781D-61C7-D796DC44AF81}"/>
              </a:ext>
            </a:extLst>
          </p:cNvPr>
          <p:cNvSpPr txBox="1"/>
          <p:nvPr/>
        </p:nvSpPr>
        <p:spPr>
          <a:xfrm>
            <a:off x="0" y="1090586"/>
            <a:ext cx="5681709" cy="333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Maintains sliding window, </a:t>
            </a:r>
            <a:r>
              <a:rPr lang="en-US" b="1" dirty="0">
                <a:effectLst/>
                <a:latin typeface="Helvetica" pitchFamily="2" charset="0"/>
              </a:rPr>
              <a:t>3.5 × initial RTT</a:t>
            </a:r>
            <a:r>
              <a:rPr lang="en-US" dirty="0">
                <a:effectLst/>
                <a:latin typeface="Helvetica" pitchFamily="2" charset="0"/>
              </a:rPr>
              <a:t>. 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Need to keep historical data to compute </a:t>
            </a:r>
            <a:r>
              <a:rPr lang="en-US" b="1" dirty="0" err="1">
                <a:latin typeface="Helvetica" pitchFamily="2" charset="0"/>
              </a:rPr>
              <a:t>prev_window</a:t>
            </a:r>
            <a:r>
              <a:rPr lang="en-US" b="1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.</a:t>
            </a:r>
            <a:endParaRPr lang="en-US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Total of </a:t>
            </a:r>
            <a:r>
              <a:rPr lang="en-US" b="1" dirty="0">
                <a:effectLst/>
                <a:latin typeface="Helvetica" pitchFamily="2" charset="0"/>
              </a:rPr>
              <a:t>25 bins</a:t>
            </a:r>
            <a:r>
              <a:rPr lang="en-US" dirty="0">
                <a:effectLst/>
                <a:latin typeface="Helvetica" pitchFamily="2" charset="0"/>
              </a:rPr>
              <a:t>, each storing </a:t>
            </a:r>
            <a:r>
              <a:rPr lang="en-US" b="1" dirty="0" err="1">
                <a:effectLst/>
                <a:latin typeface="Helvetica" pitchFamily="2" charset="0"/>
              </a:rPr>
              <a:t>ACKed</a:t>
            </a:r>
            <a:r>
              <a:rPr lang="en-US" b="1" dirty="0">
                <a:effectLst/>
                <a:latin typeface="Helvetica" pitchFamily="2" charset="0"/>
              </a:rPr>
              <a:t> bytes </a:t>
            </a:r>
            <a:r>
              <a:rPr lang="en-US" dirty="0">
                <a:effectLst/>
                <a:latin typeface="Helvetica" pitchFamily="2" charset="0"/>
              </a:rPr>
              <a:t>for a fixed interval. 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  <a:latin typeface="Helvetica" pitchFamily="2" charset="0"/>
              </a:rPr>
              <a:t>curr_window</a:t>
            </a:r>
            <a:r>
              <a:rPr lang="en-US" b="1" dirty="0">
                <a:effectLst/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and </a:t>
            </a:r>
            <a:r>
              <a:rPr lang="en-US" b="1" dirty="0" err="1">
                <a:effectLst/>
                <a:latin typeface="Helvetica" pitchFamily="2" charset="0"/>
              </a:rPr>
              <a:t>prev_window</a:t>
            </a:r>
            <a:r>
              <a:rPr lang="en-US" b="1" dirty="0">
                <a:effectLst/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identified by bin indices. 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  <a:latin typeface="Helvetica" pitchFamily="2" charset="0"/>
              </a:rPr>
              <a:t>prev_window</a:t>
            </a:r>
            <a:r>
              <a:rPr lang="en-US" b="1" dirty="0">
                <a:effectLst/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offset by </a:t>
            </a:r>
            <a:r>
              <a:rPr lang="en-US" b="1" dirty="0">
                <a:effectLst/>
                <a:latin typeface="Helvetica" pitchFamily="2" charset="0"/>
              </a:rPr>
              <a:t>1 RTT </a:t>
            </a:r>
            <a:r>
              <a:rPr lang="en-US" dirty="0">
                <a:effectLst/>
                <a:latin typeface="Helvetica" pitchFamily="2" charset="0"/>
              </a:rPr>
              <a:t>from </a:t>
            </a:r>
            <a:r>
              <a:rPr lang="en-US" b="1" dirty="0" err="1">
                <a:effectLst/>
                <a:latin typeface="Helvetica" pitchFamily="2" charset="0"/>
              </a:rPr>
              <a:t>curr_window</a:t>
            </a:r>
            <a:r>
              <a:rPr lang="en-US" dirty="0">
                <a:effectLst/>
                <a:latin typeface="Helvetica" pitchFamily="2" charset="0"/>
              </a:rPr>
              <a:t>. 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ECCD604-C751-3DC7-61DD-409F6511DAD6}"/>
              </a:ext>
            </a:extLst>
          </p:cNvPr>
          <p:cNvSpPr/>
          <p:nvPr/>
        </p:nvSpPr>
        <p:spPr>
          <a:xfrm>
            <a:off x="5442011" y="2450237"/>
            <a:ext cx="621437" cy="3453413"/>
          </a:xfrm>
          <a:custGeom>
            <a:avLst/>
            <a:gdLst>
              <a:gd name="connsiteX0" fmla="*/ 435005 w 639192"/>
              <a:gd name="connsiteY0" fmla="*/ 44388 h 3453413"/>
              <a:gd name="connsiteX1" fmla="*/ 435005 w 639192"/>
              <a:gd name="connsiteY1" fmla="*/ 44388 h 3453413"/>
              <a:gd name="connsiteX2" fmla="*/ 523782 w 639192"/>
              <a:gd name="connsiteY2" fmla="*/ 106532 h 3453413"/>
              <a:gd name="connsiteX3" fmla="*/ 568171 w 639192"/>
              <a:gd name="connsiteY3" fmla="*/ 142043 h 3453413"/>
              <a:gd name="connsiteX4" fmla="*/ 585926 w 639192"/>
              <a:gd name="connsiteY4" fmla="*/ 168676 h 3453413"/>
              <a:gd name="connsiteX5" fmla="*/ 603681 w 639192"/>
              <a:gd name="connsiteY5" fmla="*/ 221942 h 3453413"/>
              <a:gd name="connsiteX6" fmla="*/ 621437 w 639192"/>
              <a:gd name="connsiteY6" fmla="*/ 275208 h 3453413"/>
              <a:gd name="connsiteX7" fmla="*/ 630314 w 639192"/>
              <a:gd name="connsiteY7" fmla="*/ 301841 h 3453413"/>
              <a:gd name="connsiteX8" fmla="*/ 639192 w 639192"/>
              <a:gd name="connsiteY8" fmla="*/ 328474 h 3453413"/>
              <a:gd name="connsiteX9" fmla="*/ 612559 w 639192"/>
              <a:gd name="connsiteY9" fmla="*/ 408373 h 3453413"/>
              <a:gd name="connsiteX10" fmla="*/ 603681 w 639192"/>
              <a:gd name="connsiteY10" fmla="*/ 435006 h 3453413"/>
              <a:gd name="connsiteX11" fmla="*/ 568171 w 639192"/>
              <a:gd name="connsiteY11" fmla="*/ 514905 h 3453413"/>
              <a:gd name="connsiteX12" fmla="*/ 559293 w 639192"/>
              <a:gd name="connsiteY12" fmla="*/ 550415 h 3453413"/>
              <a:gd name="connsiteX13" fmla="*/ 550415 w 639192"/>
              <a:gd name="connsiteY13" fmla="*/ 612559 h 3453413"/>
              <a:gd name="connsiteX14" fmla="*/ 532660 w 639192"/>
              <a:gd name="connsiteY14" fmla="*/ 665825 h 3453413"/>
              <a:gd name="connsiteX15" fmla="*/ 523782 w 639192"/>
              <a:gd name="connsiteY15" fmla="*/ 692458 h 3453413"/>
              <a:gd name="connsiteX16" fmla="*/ 506027 w 639192"/>
              <a:gd name="connsiteY16" fmla="*/ 719091 h 3453413"/>
              <a:gd name="connsiteX17" fmla="*/ 488271 w 639192"/>
              <a:gd name="connsiteY17" fmla="*/ 772357 h 3453413"/>
              <a:gd name="connsiteX18" fmla="*/ 479394 w 639192"/>
              <a:gd name="connsiteY18" fmla="*/ 852256 h 3453413"/>
              <a:gd name="connsiteX19" fmla="*/ 461638 w 639192"/>
              <a:gd name="connsiteY19" fmla="*/ 914400 h 3453413"/>
              <a:gd name="connsiteX20" fmla="*/ 452761 w 639192"/>
              <a:gd name="connsiteY20" fmla="*/ 949911 h 3453413"/>
              <a:gd name="connsiteX21" fmla="*/ 443883 w 639192"/>
              <a:gd name="connsiteY21" fmla="*/ 976544 h 3453413"/>
              <a:gd name="connsiteX22" fmla="*/ 426128 w 639192"/>
              <a:gd name="connsiteY22" fmla="*/ 1047565 h 3453413"/>
              <a:gd name="connsiteX23" fmla="*/ 408372 w 639192"/>
              <a:gd name="connsiteY23" fmla="*/ 1100831 h 3453413"/>
              <a:gd name="connsiteX24" fmla="*/ 399495 w 639192"/>
              <a:gd name="connsiteY24" fmla="*/ 1189608 h 3453413"/>
              <a:gd name="connsiteX25" fmla="*/ 381739 w 639192"/>
              <a:gd name="connsiteY25" fmla="*/ 1322773 h 3453413"/>
              <a:gd name="connsiteX26" fmla="*/ 372862 w 639192"/>
              <a:gd name="connsiteY26" fmla="*/ 1482571 h 3453413"/>
              <a:gd name="connsiteX27" fmla="*/ 355106 w 639192"/>
              <a:gd name="connsiteY27" fmla="*/ 1500326 h 3453413"/>
              <a:gd name="connsiteX28" fmla="*/ 346229 w 639192"/>
              <a:gd name="connsiteY28" fmla="*/ 1589103 h 3453413"/>
              <a:gd name="connsiteX29" fmla="*/ 337351 w 639192"/>
              <a:gd name="connsiteY29" fmla="*/ 1615736 h 3453413"/>
              <a:gd name="connsiteX30" fmla="*/ 319596 w 639192"/>
              <a:gd name="connsiteY30" fmla="*/ 1704513 h 3453413"/>
              <a:gd name="connsiteX31" fmla="*/ 328473 w 639192"/>
              <a:gd name="connsiteY31" fmla="*/ 1811045 h 3453413"/>
              <a:gd name="connsiteX32" fmla="*/ 337351 w 639192"/>
              <a:gd name="connsiteY32" fmla="*/ 1846555 h 3453413"/>
              <a:gd name="connsiteX33" fmla="*/ 346229 w 639192"/>
              <a:gd name="connsiteY33" fmla="*/ 2095130 h 3453413"/>
              <a:gd name="connsiteX34" fmla="*/ 337351 w 639192"/>
              <a:gd name="connsiteY34" fmla="*/ 2343705 h 3453413"/>
              <a:gd name="connsiteX35" fmla="*/ 346229 w 639192"/>
              <a:gd name="connsiteY35" fmla="*/ 2467992 h 3453413"/>
              <a:gd name="connsiteX36" fmla="*/ 363984 w 639192"/>
              <a:gd name="connsiteY36" fmla="*/ 2521258 h 3453413"/>
              <a:gd name="connsiteX37" fmla="*/ 372862 w 639192"/>
              <a:gd name="connsiteY37" fmla="*/ 2601157 h 3453413"/>
              <a:gd name="connsiteX38" fmla="*/ 381739 w 639192"/>
              <a:gd name="connsiteY38" fmla="*/ 2716567 h 3453413"/>
              <a:gd name="connsiteX39" fmla="*/ 417250 w 639192"/>
              <a:gd name="connsiteY39" fmla="*/ 2769833 h 3453413"/>
              <a:gd name="connsiteX40" fmla="*/ 435005 w 639192"/>
              <a:gd name="connsiteY40" fmla="*/ 2796466 h 3453413"/>
              <a:gd name="connsiteX41" fmla="*/ 417250 w 639192"/>
              <a:gd name="connsiteY41" fmla="*/ 2823099 h 3453413"/>
              <a:gd name="connsiteX42" fmla="*/ 426128 w 639192"/>
              <a:gd name="connsiteY42" fmla="*/ 2849732 h 3453413"/>
              <a:gd name="connsiteX43" fmla="*/ 435005 w 639192"/>
              <a:gd name="connsiteY43" fmla="*/ 2965142 h 3453413"/>
              <a:gd name="connsiteX44" fmla="*/ 443883 w 639192"/>
              <a:gd name="connsiteY44" fmla="*/ 3258105 h 3453413"/>
              <a:gd name="connsiteX45" fmla="*/ 435005 w 639192"/>
              <a:gd name="connsiteY45" fmla="*/ 3346881 h 3453413"/>
              <a:gd name="connsiteX46" fmla="*/ 426128 w 639192"/>
              <a:gd name="connsiteY46" fmla="*/ 3453413 h 3453413"/>
              <a:gd name="connsiteX47" fmla="*/ 257452 w 639192"/>
              <a:gd name="connsiteY47" fmla="*/ 3435658 h 3453413"/>
              <a:gd name="connsiteX48" fmla="*/ 230819 w 639192"/>
              <a:gd name="connsiteY48" fmla="*/ 3426780 h 3453413"/>
              <a:gd name="connsiteX49" fmla="*/ 168675 w 639192"/>
              <a:gd name="connsiteY49" fmla="*/ 3391270 h 3453413"/>
              <a:gd name="connsiteX50" fmla="*/ 150920 w 639192"/>
              <a:gd name="connsiteY50" fmla="*/ 3373514 h 3453413"/>
              <a:gd name="connsiteX51" fmla="*/ 97654 w 639192"/>
              <a:gd name="connsiteY51" fmla="*/ 3338004 h 3453413"/>
              <a:gd name="connsiteX52" fmla="*/ 44388 w 639192"/>
              <a:gd name="connsiteY52" fmla="*/ 3293615 h 3453413"/>
              <a:gd name="connsiteX53" fmla="*/ 26633 w 639192"/>
              <a:gd name="connsiteY53" fmla="*/ 3266982 h 3453413"/>
              <a:gd name="connsiteX54" fmla="*/ 8877 w 639192"/>
              <a:gd name="connsiteY54" fmla="*/ 3249227 h 3453413"/>
              <a:gd name="connsiteX55" fmla="*/ 0 w 639192"/>
              <a:gd name="connsiteY55" fmla="*/ 3222594 h 3453413"/>
              <a:gd name="connsiteX56" fmla="*/ 17755 w 639192"/>
              <a:gd name="connsiteY56" fmla="*/ 3018408 h 3453413"/>
              <a:gd name="connsiteX57" fmla="*/ 44388 w 639192"/>
              <a:gd name="connsiteY57" fmla="*/ 2867487 h 3453413"/>
              <a:gd name="connsiteX58" fmla="*/ 53266 w 639192"/>
              <a:gd name="connsiteY58" fmla="*/ 2805344 h 3453413"/>
              <a:gd name="connsiteX59" fmla="*/ 62143 w 639192"/>
              <a:gd name="connsiteY59" fmla="*/ 2769833 h 3453413"/>
              <a:gd name="connsiteX60" fmla="*/ 71021 w 639192"/>
              <a:gd name="connsiteY60" fmla="*/ 2725445 h 3453413"/>
              <a:gd name="connsiteX61" fmla="*/ 79899 w 639192"/>
              <a:gd name="connsiteY61" fmla="*/ 2689934 h 3453413"/>
              <a:gd name="connsiteX62" fmla="*/ 88776 w 639192"/>
              <a:gd name="connsiteY62" fmla="*/ 2663301 h 3453413"/>
              <a:gd name="connsiteX63" fmla="*/ 106532 w 639192"/>
              <a:gd name="connsiteY63" fmla="*/ 2556769 h 3453413"/>
              <a:gd name="connsiteX64" fmla="*/ 115409 w 639192"/>
              <a:gd name="connsiteY64" fmla="*/ 2485747 h 3453413"/>
              <a:gd name="connsiteX65" fmla="*/ 97654 w 639192"/>
              <a:gd name="connsiteY65" fmla="*/ 2317072 h 3453413"/>
              <a:gd name="connsiteX66" fmla="*/ 79899 w 639192"/>
              <a:gd name="connsiteY66" fmla="*/ 2281561 h 3453413"/>
              <a:gd name="connsiteX67" fmla="*/ 71021 w 639192"/>
              <a:gd name="connsiteY67" fmla="*/ 2254928 h 3453413"/>
              <a:gd name="connsiteX68" fmla="*/ 79899 w 639192"/>
              <a:gd name="connsiteY68" fmla="*/ 2006353 h 3453413"/>
              <a:gd name="connsiteX69" fmla="*/ 88776 w 639192"/>
              <a:gd name="connsiteY69" fmla="*/ 1961965 h 3453413"/>
              <a:gd name="connsiteX70" fmla="*/ 115409 w 639192"/>
              <a:gd name="connsiteY70" fmla="*/ 1846555 h 3453413"/>
              <a:gd name="connsiteX71" fmla="*/ 133165 w 639192"/>
              <a:gd name="connsiteY71" fmla="*/ 1660124 h 3453413"/>
              <a:gd name="connsiteX72" fmla="*/ 142042 w 639192"/>
              <a:gd name="connsiteY72" fmla="*/ 1589103 h 3453413"/>
              <a:gd name="connsiteX73" fmla="*/ 150920 w 639192"/>
              <a:gd name="connsiteY73" fmla="*/ 949911 h 3453413"/>
              <a:gd name="connsiteX74" fmla="*/ 168675 w 639192"/>
              <a:gd name="connsiteY74" fmla="*/ 896645 h 3453413"/>
              <a:gd name="connsiteX75" fmla="*/ 186431 w 639192"/>
              <a:gd name="connsiteY75" fmla="*/ 870012 h 3453413"/>
              <a:gd name="connsiteX76" fmla="*/ 195308 w 639192"/>
              <a:gd name="connsiteY76" fmla="*/ 843379 h 3453413"/>
              <a:gd name="connsiteX77" fmla="*/ 221941 w 639192"/>
              <a:gd name="connsiteY77" fmla="*/ 790113 h 3453413"/>
              <a:gd name="connsiteX78" fmla="*/ 239697 w 639192"/>
              <a:gd name="connsiteY78" fmla="*/ 665825 h 3453413"/>
              <a:gd name="connsiteX79" fmla="*/ 248574 w 639192"/>
              <a:gd name="connsiteY79" fmla="*/ 630314 h 3453413"/>
              <a:gd name="connsiteX80" fmla="*/ 266330 w 639192"/>
              <a:gd name="connsiteY80" fmla="*/ 426128 h 3453413"/>
              <a:gd name="connsiteX81" fmla="*/ 284085 w 639192"/>
              <a:gd name="connsiteY81" fmla="*/ 381740 h 3453413"/>
              <a:gd name="connsiteX82" fmla="*/ 319596 w 639192"/>
              <a:gd name="connsiteY82" fmla="*/ 257452 h 3453413"/>
              <a:gd name="connsiteX83" fmla="*/ 337351 w 639192"/>
              <a:gd name="connsiteY83" fmla="*/ 186431 h 3453413"/>
              <a:gd name="connsiteX84" fmla="*/ 355106 w 639192"/>
              <a:gd name="connsiteY84" fmla="*/ 150920 h 3453413"/>
              <a:gd name="connsiteX85" fmla="*/ 363984 w 639192"/>
              <a:gd name="connsiteY85" fmla="*/ 124287 h 3453413"/>
              <a:gd name="connsiteX86" fmla="*/ 381739 w 639192"/>
              <a:gd name="connsiteY86" fmla="*/ 97654 h 3453413"/>
              <a:gd name="connsiteX87" fmla="*/ 390617 w 639192"/>
              <a:gd name="connsiteY87" fmla="*/ 71021 h 3453413"/>
              <a:gd name="connsiteX88" fmla="*/ 408372 w 639192"/>
              <a:gd name="connsiteY88" fmla="*/ 44388 h 3453413"/>
              <a:gd name="connsiteX89" fmla="*/ 417250 w 639192"/>
              <a:gd name="connsiteY89" fmla="*/ 17755 h 3453413"/>
              <a:gd name="connsiteX90" fmla="*/ 470516 w 639192"/>
              <a:gd name="connsiteY90" fmla="*/ 0 h 3453413"/>
              <a:gd name="connsiteX91" fmla="*/ 435005 w 639192"/>
              <a:gd name="connsiteY91" fmla="*/ 44388 h 3453413"/>
              <a:gd name="connsiteX0" fmla="*/ 435005 w 630314"/>
              <a:gd name="connsiteY0" fmla="*/ 44388 h 3453413"/>
              <a:gd name="connsiteX1" fmla="*/ 435005 w 630314"/>
              <a:gd name="connsiteY1" fmla="*/ 44388 h 3453413"/>
              <a:gd name="connsiteX2" fmla="*/ 523782 w 630314"/>
              <a:gd name="connsiteY2" fmla="*/ 106532 h 3453413"/>
              <a:gd name="connsiteX3" fmla="*/ 568171 w 630314"/>
              <a:gd name="connsiteY3" fmla="*/ 142043 h 3453413"/>
              <a:gd name="connsiteX4" fmla="*/ 585926 w 630314"/>
              <a:gd name="connsiteY4" fmla="*/ 168676 h 3453413"/>
              <a:gd name="connsiteX5" fmla="*/ 603681 w 630314"/>
              <a:gd name="connsiteY5" fmla="*/ 221942 h 3453413"/>
              <a:gd name="connsiteX6" fmla="*/ 621437 w 630314"/>
              <a:gd name="connsiteY6" fmla="*/ 275208 h 3453413"/>
              <a:gd name="connsiteX7" fmla="*/ 630314 w 630314"/>
              <a:gd name="connsiteY7" fmla="*/ 301841 h 3453413"/>
              <a:gd name="connsiteX8" fmla="*/ 559293 w 630314"/>
              <a:gd name="connsiteY8" fmla="*/ 337352 h 3453413"/>
              <a:gd name="connsiteX9" fmla="*/ 612559 w 630314"/>
              <a:gd name="connsiteY9" fmla="*/ 408373 h 3453413"/>
              <a:gd name="connsiteX10" fmla="*/ 603681 w 630314"/>
              <a:gd name="connsiteY10" fmla="*/ 435006 h 3453413"/>
              <a:gd name="connsiteX11" fmla="*/ 568171 w 630314"/>
              <a:gd name="connsiteY11" fmla="*/ 514905 h 3453413"/>
              <a:gd name="connsiteX12" fmla="*/ 559293 w 630314"/>
              <a:gd name="connsiteY12" fmla="*/ 550415 h 3453413"/>
              <a:gd name="connsiteX13" fmla="*/ 550415 w 630314"/>
              <a:gd name="connsiteY13" fmla="*/ 612559 h 3453413"/>
              <a:gd name="connsiteX14" fmla="*/ 532660 w 630314"/>
              <a:gd name="connsiteY14" fmla="*/ 665825 h 3453413"/>
              <a:gd name="connsiteX15" fmla="*/ 523782 w 630314"/>
              <a:gd name="connsiteY15" fmla="*/ 692458 h 3453413"/>
              <a:gd name="connsiteX16" fmla="*/ 506027 w 630314"/>
              <a:gd name="connsiteY16" fmla="*/ 719091 h 3453413"/>
              <a:gd name="connsiteX17" fmla="*/ 488271 w 630314"/>
              <a:gd name="connsiteY17" fmla="*/ 772357 h 3453413"/>
              <a:gd name="connsiteX18" fmla="*/ 479394 w 630314"/>
              <a:gd name="connsiteY18" fmla="*/ 852256 h 3453413"/>
              <a:gd name="connsiteX19" fmla="*/ 461638 w 630314"/>
              <a:gd name="connsiteY19" fmla="*/ 914400 h 3453413"/>
              <a:gd name="connsiteX20" fmla="*/ 452761 w 630314"/>
              <a:gd name="connsiteY20" fmla="*/ 949911 h 3453413"/>
              <a:gd name="connsiteX21" fmla="*/ 443883 w 630314"/>
              <a:gd name="connsiteY21" fmla="*/ 976544 h 3453413"/>
              <a:gd name="connsiteX22" fmla="*/ 426128 w 630314"/>
              <a:gd name="connsiteY22" fmla="*/ 1047565 h 3453413"/>
              <a:gd name="connsiteX23" fmla="*/ 408372 w 630314"/>
              <a:gd name="connsiteY23" fmla="*/ 1100831 h 3453413"/>
              <a:gd name="connsiteX24" fmla="*/ 399495 w 630314"/>
              <a:gd name="connsiteY24" fmla="*/ 1189608 h 3453413"/>
              <a:gd name="connsiteX25" fmla="*/ 381739 w 630314"/>
              <a:gd name="connsiteY25" fmla="*/ 1322773 h 3453413"/>
              <a:gd name="connsiteX26" fmla="*/ 372862 w 630314"/>
              <a:gd name="connsiteY26" fmla="*/ 1482571 h 3453413"/>
              <a:gd name="connsiteX27" fmla="*/ 355106 w 630314"/>
              <a:gd name="connsiteY27" fmla="*/ 1500326 h 3453413"/>
              <a:gd name="connsiteX28" fmla="*/ 346229 w 630314"/>
              <a:gd name="connsiteY28" fmla="*/ 1589103 h 3453413"/>
              <a:gd name="connsiteX29" fmla="*/ 337351 w 630314"/>
              <a:gd name="connsiteY29" fmla="*/ 1615736 h 3453413"/>
              <a:gd name="connsiteX30" fmla="*/ 319596 w 630314"/>
              <a:gd name="connsiteY30" fmla="*/ 1704513 h 3453413"/>
              <a:gd name="connsiteX31" fmla="*/ 328473 w 630314"/>
              <a:gd name="connsiteY31" fmla="*/ 1811045 h 3453413"/>
              <a:gd name="connsiteX32" fmla="*/ 337351 w 630314"/>
              <a:gd name="connsiteY32" fmla="*/ 1846555 h 3453413"/>
              <a:gd name="connsiteX33" fmla="*/ 346229 w 630314"/>
              <a:gd name="connsiteY33" fmla="*/ 2095130 h 3453413"/>
              <a:gd name="connsiteX34" fmla="*/ 337351 w 630314"/>
              <a:gd name="connsiteY34" fmla="*/ 2343705 h 3453413"/>
              <a:gd name="connsiteX35" fmla="*/ 346229 w 630314"/>
              <a:gd name="connsiteY35" fmla="*/ 2467992 h 3453413"/>
              <a:gd name="connsiteX36" fmla="*/ 363984 w 630314"/>
              <a:gd name="connsiteY36" fmla="*/ 2521258 h 3453413"/>
              <a:gd name="connsiteX37" fmla="*/ 372862 w 630314"/>
              <a:gd name="connsiteY37" fmla="*/ 2601157 h 3453413"/>
              <a:gd name="connsiteX38" fmla="*/ 381739 w 630314"/>
              <a:gd name="connsiteY38" fmla="*/ 2716567 h 3453413"/>
              <a:gd name="connsiteX39" fmla="*/ 417250 w 630314"/>
              <a:gd name="connsiteY39" fmla="*/ 2769833 h 3453413"/>
              <a:gd name="connsiteX40" fmla="*/ 435005 w 630314"/>
              <a:gd name="connsiteY40" fmla="*/ 2796466 h 3453413"/>
              <a:gd name="connsiteX41" fmla="*/ 417250 w 630314"/>
              <a:gd name="connsiteY41" fmla="*/ 2823099 h 3453413"/>
              <a:gd name="connsiteX42" fmla="*/ 426128 w 630314"/>
              <a:gd name="connsiteY42" fmla="*/ 2849732 h 3453413"/>
              <a:gd name="connsiteX43" fmla="*/ 435005 w 630314"/>
              <a:gd name="connsiteY43" fmla="*/ 2965142 h 3453413"/>
              <a:gd name="connsiteX44" fmla="*/ 443883 w 630314"/>
              <a:gd name="connsiteY44" fmla="*/ 3258105 h 3453413"/>
              <a:gd name="connsiteX45" fmla="*/ 435005 w 630314"/>
              <a:gd name="connsiteY45" fmla="*/ 3346881 h 3453413"/>
              <a:gd name="connsiteX46" fmla="*/ 426128 w 630314"/>
              <a:gd name="connsiteY46" fmla="*/ 3453413 h 3453413"/>
              <a:gd name="connsiteX47" fmla="*/ 257452 w 630314"/>
              <a:gd name="connsiteY47" fmla="*/ 3435658 h 3453413"/>
              <a:gd name="connsiteX48" fmla="*/ 230819 w 630314"/>
              <a:gd name="connsiteY48" fmla="*/ 3426780 h 3453413"/>
              <a:gd name="connsiteX49" fmla="*/ 168675 w 630314"/>
              <a:gd name="connsiteY49" fmla="*/ 3391270 h 3453413"/>
              <a:gd name="connsiteX50" fmla="*/ 150920 w 630314"/>
              <a:gd name="connsiteY50" fmla="*/ 3373514 h 3453413"/>
              <a:gd name="connsiteX51" fmla="*/ 97654 w 630314"/>
              <a:gd name="connsiteY51" fmla="*/ 3338004 h 3453413"/>
              <a:gd name="connsiteX52" fmla="*/ 44388 w 630314"/>
              <a:gd name="connsiteY52" fmla="*/ 3293615 h 3453413"/>
              <a:gd name="connsiteX53" fmla="*/ 26633 w 630314"/>
              <a:gd name="connsiteY53" fmla="*/ 3266982 h 3453413"/>
              <a:gd name="connsiteX54" fmla="*/ 8877 w 630314"/>
              <a:gd name="connsiteY54" fmla="*/ 3249227 h 3453413"/>
              <a:gd name="connsiteX55" fmla="*/ 0 w 630314"/>
              <a:gd name="connsiteY55" fmla="*/ 3222594 h 3453413"/>
              <a:gd name="connsiteX56" fmla="*/ 17755 w 630314"/>
              <a:gd name="connsiteY56" fmla="*/ 3018408 h 3453413"/>
              <a:gd name="connsiteX57" fmla="*/ 44388 w 630314"/>
              <a:gd name="connsiteY57" fmla="*/ 2867487 h 3453413"/>
              <a:gd name="connsiteX58" fmla="*/ 53266 w 630314"/>
              <a:gd name="connsiteY58" fmla="*/ 2805344 h 3453413"/>
              <a:gd name="connsiteX59" fmla="*/ 62143 w 630314"/>
              <a:gd name="connsiteY59" fmla="*/ 2769833 h 3453413"/>
              <a:gd name="connsiteX60" fmla="*/ 71021 w 630314"/>
              <a:gd name="connsiteY60" fmla="*/ 2725445 h 3453413"/>
              <a:gd name="connsiteX61" fmla="*/ 79899 w 630314"/>
              <a:gd name="connsiteY61" fmla="*/ 2689934 h 3453413"/>
              <a:gd name="connsiteX62" fmla="*/ 88776 w 630314"/>
              <a:gd name="connsiteY62" fmla="*/ 2663301 h 3453413"/>
              <a:gd name="connsiteX63" fmla="*/ 106532 w 630314"/>
              <a:gd name="connsiteY63" fmla="*/ 2556769 h 3453413"/>
              <a:gd name="connsiteX64" fmla="*/ 115409 w 630314"/>
              <a:gd name="connsiteY64" fmla="*/ 2485747 h 3453413"/>
              <a:gd name="connsiteX65" fmla="*/ 97654 w 630314"/>
              <a:gd name="connsiteY65" fmla="*/ 2317072 h 3453413"/>
              <a:gd name="connsiteX66" fmla="*/ 79899 w 630314"/>
              <a:gd name="connsiteY66" fmla="*/ 2281561 h 3453413"/>
              <a:gd name="connsiteX67" fmla="*/ 71021 w 630314"/>
              <a:gd name="connsiteY67" fmla="*/ 2254928 h 3453413"/>
              <a:gd name="connsiteX68" fmla="*/ 79899 w 630314"/>
              <a:gd name="connsiteY68" fmla="*/ 2006353 h 3453413"/>
              <a:gd name="connsiteX69" fmla="*/ 88776 w 630314"/>
              <a:gd name="connsiteY69" fmla="*/ 1961965 h 3453413"/>
              <a:gd name="connsiteX70" fmla="*/ 115409 w 630314"/>
              <a:gd name="connsiteY70" fmla="*/ 1846555 h 3453413"/>
              <a:gd name="connsiteX71" fmla="*/ 133165 w 630314"/>
              <a:gd name="connsiteY71" fmla="*/ 1660124 h 3453413"/>
              <a:gd name="connsiteX72" fmla="*/ 142042 w 630314"/>
              <a:gd name="connsiteY72" fmla="*/ 1589103 h 3453413"/>
              <a:gd name="connsiteX73" fmla="*/ 150920 w 630314"/>
              <a:gd name="connsiteY73" fmla="*/ 949911 h 3453413"/>
              <a:gd name="connsiteX74" fmla="*/ 168675 w 630314"/>
              <a:gd name="connsiteY74" fmla="*/ 896645 h 3453413"/>
              <a:gd name="connsiteX75" fmla="*/ 186431 w 630314"/>
              <a:gd name="connsiteY75" fmla="*/ 870012 h 3453413"/>
              <a:gd name="connsiteX76" fmla="*/ 195308 w 630314"/>
              <a:gd name="connsiteY76" fmla="*/ 843379 h 3453413"/>
              <a:gd name="connsiteX77" fmla="*/ 221941 w 630314"/>
              <a:gd name="connsiteY77" fmla="*/ 790113 h 3453413"/>
              <a:gd name="connsiteX78" fmla="*/ 239697 w 630314"/>
              <a:gd name="connsiteY78" fmla="*/ 665825 h 3453413"/>
              <a:gd name="connsiteX79" fmla="*/ 248574 w 630314"/>
              <a:gd name="connsiteY79" fmla="*/ 630314 h 3453413"/>
              <a:gd name="connsiteX80" fmla="*/ 266330 w 630314"/>
              <a:gd name="connsiteY80" fmla="*/ 426128 h 3453413"/>
              <a:gd name="connsiteX81" fmla="*/ 284085 w 630314"/>
              <a:gd name="connsiteY81" fmla="*/ 381740 h 3453413"/>
              <a:gd name="connsiteX82" fmla="*/ 319596 w 630314"/>
              <a:gd name="connsiteY82" fmla="*/ 257452 h 3453413"/>
              <a:gd name="connsiteX83" fmla="*/ 337351 w 630314"/>
              <a:gd name="connsiteY83" fmla="*/ 186431 h 3453413"/>
              <a:gd name="connsiteX84" fmla="*/ 355106 w 630314"/>
              <a:gd name="connsiteY84" fmla="*/ 150920 h 3453413"/>
              <a:gd name="connsiteX85" fmla="*/ 363984 w 630314"/>
              <a:gd name="connsiteY85" fmla="*/ 124287 h 3453413"/>
              <a:gd name="connsiteX86" fmla="*/ 381739 w 630314"/>
              <a:gd name="connsiteY86" fmla="*/ 97654 h 3453413"/>
              <a:gd name="connsiteX87" fmla="*/ 390617 w 630314"/>
              <a:gd name="connsiteY87" fmla="*/ 71021 h 3453413"/>
              <a:gd name="connsiteX88" fmla="*/ 408372 w 630314"/>
              <a:gd name="connsiteY88" fmla="*/ 44388 h 3453413"/>
              <a:gd name="connsiteX89" fmla="*/ 417250 w 630314"/>
              <a:gd name="connsiteY89" fmla="*/ 17755 h 3453413"/>
              <a:gd name="connsiteX90" fmla="*/ 470516 w 630314"/>
              <a:gd name="connsiteY90" fmla="*/ 0 h 3453413"/>
              <a:gd name="connsiteX91" fmla="*/ 435005 w 630314"/>
              <a:gd name="connsiteY91" fmla="*/ 44388 h 3453413"/>
              <a:gd name="connsiteX0" fmla="*/ 435005 w 630314"/>
              <a:gd name="connsiteY0" fmla="*/ 44388 h 3453413"/>
              <a:gd name="connsiteX1" fmla="*/ 435005 w 630314"/>
              <a:gd name="connsiteY1" fmla="*/ 44388 h 3453413"/>
              <a:gd name="connsiteX2" fmla="*/ 523782 w 630314"/>
              <a:gd name="connsiteY2" fmla="*/ 106532 h 3453413"/>
              <a:gd name="connsiteX3" fmla="*/ 568171 w 630314"/>
              <a:gd name="connsiteY3" fmla="*/ 142043 h 3453413"/>
              <a:gd name="connsiteX4" fmla="*/ 585926 w 630314"/>
              <a:gd name="connsiteY4" fmla="*/ 168676 h 3453413"/>
              <a:gd name="connsiteX5" fmla="*/ 603681 w 630314"/>
              <a:gd name="connsiteY5" fmla="*/ 221942 h 3453413"/>
              <a:gd name="connsiteX6" fmla="*/ 621437 w 630314"/>
              <a:gd name="connsiteY6" fmla="*/ 275208 h 3453413"/>
              <a:gd name="connsiteX7" fmla="*/ 630314 w 630314"/>
              <a:gd name="connsiteY7" fmla="*/ 301841 h 3453413"/>
              <a:gd name="connsiteX8" fmla="*/ 559293 w 630314"/>
              <a:gd name="connsiteY8" fmla="*/ 337352 h 3453413"/>
              <a:gd name="connsiteX9" fmla="*/ 612559 w 630314"/>
              <a:gd name="connsiteY9" fmla="*/ 408373 h 3453413"/>
              <a:gd name="connsiteX10" fmla="*/ 532660 w 630314"/>
              <a:gd name="connsiteY10" fmla="*/ 443884 h 3453413"/>
              <a:gd name="connsiteX11" fmla="*/ 568171 w 630314"/>
              <a:gd name="connsiteY11" fmla="*/ 514905 h 3453413"/>
              <a:gd name="connsiteX12" fmla="*/ 559293 w 630314"/>
              <a:gd name="connsiteY12" fmla="*/ 550415 h 3453413"/>
              <a:gd name="connsiteX13" fmla="*/ 550415 w 630314"/>
              <a:gd name="connsiteY13" fmla="*/ 612559 h 3453413"/>
              <a:gd name="connsiteX14" fmla="*/ 532660 w 630314"/>
              <a:gd name="connsiteY14" fmla="*/ 665825 h 3453413"/>
              <a:gd name="connsiteX15" fmla="*/ 523782 w 630314"/>
              <a:gd name="connsiteY15" fmla="*/ 692458 h 3453413"/>
              <a:gd name="connsiteX16" fmla="*/ 506027 w 630314"/>
              <a:gd name="connsiteY16" fmla="*/ 719091 h 3453413"/>
              <a:gd name="connsiteX17" fmla="*/ 488271 w 630314"/>
              <a:gd name="connsiteY17" fmla="*/ 772357 h 3453413"/>
              <a:gd name="connsiteX18" fmla="*/ 479394 w 630314"/>
              <a:gd name="connsiteY18" fmla="*/ 852256 h 3453413"/>
              <a:gd name="connsiteX19" fmla="*/ 461638 w 630314"/>
              <a:gd name="connsiteY19" fmla="*/ 914400 h 3453413"/>
              <a:gd name="connsiteX20" fmla="*/ 452761 w 630314"/>
              <a:gd name="connsiteY20" fmla="*/ 949911 h 3453413"/>
              <a:gd name="connsiteX21" fmla="*/ 443883 w 630314"/>
              <a:gd name="connsiteY21" fmla="*/ 976544 h 3453413"/>
              <a:gd name="connsiteX22" fmla="*/ 426128 w 630314"/>
              <a:gd name="connsiteY22" fmla="*/ 1047565 h 3453413"/>
              <a:gd name="connsiteX23" fmla="*/ 408372 w 630314"/>
              <a:gd name="connsiteY23" fmla="*/ 1100831 h 3453413"/>
              <a:gd name="connsiteX24" fmla="*/ 399495 w 630314"/>
              <a:gd name="connsiteY24" fmla="*/ 1189608 h 3453413"/>
              <a:gd name="connsiteX25" fmla="*/ 381739 w 630314"/>
              <a:gd name="connsiteY25" fmla="*/ 1322773 h 3453413"/>
              <a:gd name="connsiteX26" fmla="*/ 372862 w 630314"/>
              <a:gd name="connsiteY26" fmla="*/ 1482571 h 3453413"/>
              <a:gd name="connsiteX27" fmla="*/ 355106 w 630314"/>
              <a:gd name="connsiteY27" fmla="*/ 1500326 h 3453413"/>
              <a:gd name="connsiteX28" fmla="*/ 346229 w 630314"/>
              <a:gd name="connsiteY28" fmla="*/ 1589103 h 3453413"/>
              <a:gd name="connsiteX29" fmla="*/ 337351 w 630314"/>
              <a:gd name="connsiteY29" fmla="*/ 1615736 h 3453413"/>
              <a:gd name="connsiteX30" fmla="*/ 319596 w 630314"/>
              <a:gd name="connsiteY30" fmla="*/ 1704513 h 3453413"/>
              <a:gd name="connsiteX31" fmla="*/ 328473 w 630314"/>
              <a:gd name="connsiteY31" fmla="*/ 1811045 h 3453413"/>
              <a:gd name="connsiteX32" fmla="*/ 337351 w 630314"/>
              <a:gd name="connsiteY32" fmla="*/ 1846555 h 3453413"/>
              <a:gd name="connsiteX33" fmla="*/ 346229 w 630314"/>
              <a:gd name="connsiteY33" fmla="*/ 2095130 h 3453413"/>
              <a:gd name="connsiteX34" fmla="*/ 337351 w 630314"/>
              <a:gd name="connsiteY34" fmla="*/ 2343705 h 3453413"/>
              <a:gd name="connsiteX35" fmla="*/ 346229 w 630314"/>
              <a:gd name="connsiteY35" fmla="*/ 2467992 h 3453413"/>
              <a:gd name="connsiteX36" fmla="*/ 363984 w 630314"/>
              <a:gd name="connsiteY36" fmla="*/ 2521258 h 3453413"/>
              <a:gd name="connsiteX37" fmla="*/ 372862 w 630314"/>
              <a:gd name="connsiteY37" fmla="*/ 2601157 h 3453413"/>
              <a:gd name="connsiteX38" fmla="*/ 381739 w 630314"/>
              <a:gd name="connsiteY38" fmla="*/ 2716567 h 3453413"/>
              <a:gd name="connsiteX39" fmla="*/ 417250 w 630314"/>
              <a:gd name="connsiteY39" fmla="*/ 2769833 h 3453413"/>
              <a:gd name="connsiteX40" fmla="*/ 435005 w 630314"/>
              <a:gd name="connsiteY40" fmla="*/ 2796466 h 3453413"/>
              <a:gd name="connsiteX41" fmla="*/ 417250 w 630314"/>
              <a:gd name="connsiteY41" fmla="*/ 2823099 h 3453413"/>
              <a:gd name="connsiteX42" fmla="*/ 426128 w 630314"/>
              <a:gd name="connsiteY42" fmla="*/ 2849732 h 3453413"/>
              <a:gd name="connsiteX43" fmla="*/ 435005 w 630314"/>
              <a:gd name="connsiteY43" fmla="*/ 2965142 h 3453413"/>
              <a:gd name="connsiteX44" fmla="*/ 443883 w 630314"/>
              <a:gd name="connsiteY44" fmla="*/ 3258105 h 3453413"/>
              <a:gd name="connsiteX45" fmla="*/ 435005 w 630314"/>
              <a:gd name="connsiteY45" fmla="*/ 3346881 h 3453413"/>
              <a:gd name="connsiteX46" fmla="*/ 426128 w 630314"/>
              <a:gd name="connsiteY46" fmla="*/ 3453413 h 3453413"/>
              <a:gd name="connsiteX47" fmla="*/ 257452 w 630314"/>
              <a:gd name="connsiteY47" fmla="*/ 3435658 h 3453413"/>
              <a:gd name="connsiteX48" fmla="*/ 230819 w 630314"/>
              <a:gd name="connsiteY48" fmla="*/ 3426780 h 3453413"/>
              <a:gd name="connsiteX49" fmla="*/ 168675 w 630314"/>
              <a:gd name="connsiteY49" fmla="*/ 3391270 h 3453413"/>
              <a:gd name="connsiteX50" fmla="*/ 150920 w 630314"/>
              <a:gd name="connsiteY50" fmla="*/ 3373514 h 3453413"/>
              <a:gd name="connsiteX51" fmla="*/ 97654 w 630314"/>
              <a:gd name="connsiteY51" fmla="*/ 3338004 h 3453413"/>
              <a:gd name="connsiteX52" fmla="*/ 44388 w 630314"/>
              <a:gd name="connsiteY52" fmla="*/ 3293615 h 3453413"/>
              <a:gd name="connsiteX53" fmla="*/ 26633 w 630314"/>
              <a:gd name="connsiteY53" fmla="*/ 3266982 h 3453413"/>
              <a:gd name="connsiteX54" fmla="*/ 8877 w 630314"/>
              <a:gd name="connsiteY54" fmla="*/ 3249227 h 3453413"/>
              <a:gd name="connsiteX55" fmla="*/ 0 w 630314"/>
              <a:gd name="connsiteY55" fmla="*/ 3222594 h 3453413"/>
              <a:gd name="connsiteX56" fmla="*/ 17755 w 630314"/>
              <a:gd name="connsiteY56" fmla="*/ 3018408 h 3453413"/>
              <a:gd name="connsiteX57" fmla="*/ 44388 w 630314"/>
              <a:gd name="connsiteY57" fmla="*/ 2867487 h 3453413"/>
              <a:gd name="connsiteX58" fmla="*/ 53266 w 630314"/>
              <a:gd name="connsiteY58" fmla="*/ 2805344 h 3453413"/>
              <a:gd name="connsiteX59" fmla="*/ 62143 w 630314"/>
              <a:gd name="connsiteY59" fmla="*/ 2769833 h 3453413"/>
              <a:gd name="connsiteX60" fmla="*/ 71021 w 630314"/>
              <a:gd name="connsiteY60" fmla="*/ 2725445 h 3453413"/>
              <a:gd name="connsiteX61" fmla="*/ 79899 w 630314"/>
              <a:gd name="connsiteY61" fmla="*/ 2689934 h 3453413"/>
              <a:gd name="connsiteX62" fmla="*/ 88776 w 630314"/>
              <a:gd name="connsiteY62" fmla="*/ 2663301 h 3453413"/>
              <a:gd name="connsiteX63" fmla="*/ 106532 w 630314"/>
              <a:gd name="connsiteY63" fmla="*/ 2556769 h 3453413"/>
              <a:gd name="connsiteX64" fmla="*/ 115409 w 630314"/>
              <a:gd name="connsiteY64" fmla="*/ 2485747 h 3453413"/>
              <a:gd name="connsiteX65" fmla="*/ 97654 w 630314"/>
              <a:gd name="connsiteY65" fmla="*/ 2317072 h 3453413"/>
              <a:gd name="connsiteX66" fmla="*/ 79899 w 630314"/>
              <a:gd name="connsiteY66" fmla="*/ 2281561 h 3453413"/>
              <a:gd name="connsiteX67" fmla="*/ 71021 w 630314"/>
              <a:gd name="connsiteY67" fmla="*/ 2254928 h 3453413"/>
              <a:gd name="connsiteX68" fmla="*/ 79899 w 630314"/>
              <a:gd name="connsiteY68" fmla="*/ 2006353 h 3453413"/>
              <a:gd name="connsiteX69" fmla="*/ 88776 w 630314"/>
              <a:gd name="connsiteY69" fmla="*/ 1961965 h 3453413"/>
              <a:gd name="connsiteX70" fmla="*/ 115409 w 630314"/>
              <a:gd name="connsiteY70" fmla="*/ 1846555 h 3453413"/>
              <a:gd name="connsiteX71" fmla="*/ 133165 w 630314"/>
              <a:gd name="connsiteY71" fmla="*/ 1660124 h 3453413"/>
              <a:gd name="connsiteX72" fmla="*/ 142042 w 630314"/>
              <a:gd name="connsiteY72" fmla="*/ 1589103 h 3453413"/>
              <a:gd name="connsiteX73" fmla="*/ 150920 w 630314"/>
              <a:gd name="connsiteY73" fmla="*/ 949911 h 3453413"/>
              <a:gd name="connsiteX74" fmla="*/ 168675 w 630314"/>
              <a:gd name="connsiteY74" fmla="*/ 896645 h 3453413"/>
              <a:gd name="connsiteX75" fmla="*/ 186431 w 630314"/>
              <a:gd name="connsiteY75" fmla="*/ 870012 h 3453413"/>
              <a:gd name="connsiteX76" fmla="*/ 195308 w 630314"/>
              <a:gd name="connsiteY76" fmla="*/ 843379 h 3453413"/>
              <a:gd name="connsiteX77" fmla="*/ 221941 w 630314"/>
              <a:gd name="connsiteY77" fmla="*/ 790113 h 3453413"/>
              <a:gd name="connsiteX78" fmla="*/ 239697 w 630314"/>
              <a:gd name="connsiteY78" fmla="*/ 665825 h 3453413"/>
              <a:gd name="connsiteX79" fmla="*/ 248574 w 630314"/>
              <a:gd name="connsiteY79" fmla="*/ 630314 h 3453413"/>
              <a:gd name="connsiteX80" fmla="*/ 266330 w 630314"/>
              <a:gd name="connsiteY80" fmla="*/ 426128 h 3453413"/>
              <a:gd name="connsiteX81" fmla="*/ 284085 w 630314"/>
              <a:gd name="connsiteY81" fmla="*/ 381740 h 3453413"/>
              <a:gd name="connsiteX82" fmla="*/ 319596 w 630314"/>
              <a:gd name="connsiteY82" fmla="*/ 257452 h 3453413"/>
              <a:gd name="connsiteX83" fmla="*/ 337351 w 630314"/>
              <a:gd name="connsiteY83" fmla="*/ 186431 h 3453413"/>
              <a:gd name="connsiteX84" fmla="*/ 355106 w 630314"/>
              <a:gd name="connsiteY84" fmla="*/ 150920 h 3453413"/>
              <a:gd name="connsiteX85" fmla="*/ 363984 w 630314"/>
              <a:gd name="connsiteY85" fmla="*/ 124287 h 3453413"/>
              <a:gd name="connsiteX86" fmla="*/ 381739 w 630314"/>
              <a:gd name="connsiteY86" fmla="*/ 97654 h 3453413"/>
              <a:gd name="connsiteX87" fmla="*/ 390617 w 630314"/>
              <a:gd name="connsiteY87" fmla="*/ 71021 h 3453413"/>
              <a:gd name="connsiteX88" fmla="*/ 408372 w 630314"/>
              <a:gd name="connsiteY88" fmla="*/ 44388 h 3453413"/>
              <a:gd name="connsiteX89" fmla="*/ 417250 w 630314"/>
              <a:gd name="connsiteY89" fmla="*/ 17755 h 3453413"/>
              <a:gd name="connsiteX90" fmla="*/ 470516 w 630314"/>
              <a:gd name="connsiteY90" fmla="*/ 0 h 3453413"/>
              <a:gd name="connsiteX91" fmla="*/ 435005 w 630314"/>
              <a:gd name="connsiteY91" fmla="*/ 44388 h 3453413"/>
              <a:gd name="connsiteX0" fmla="*/ 435005 w 630314"/>
              <a:gd name="connsiteY0" fmla="*/ 44388 h 3453413"/>
              <a:gd name="connsiteX1" fmla="*/ 435005 w 630314"/>
              <a:gd name="connsiteY1" fmla="*/ 44388 h 3453413"/>
              <a:gd name="connsiteX2" fmla="*/ 523782 w 630314"/>
              <a:gd name="connsiteY2" fmla="*/ 106532 h 3453413"/>
              <a:gd name="connsiteX3" fmla="*/ 568171 w 630314"/>
              <a:gd name="connsiteY3" fmla="*/ 142043 h 3453413"/>
              <a:gd name="connsiteX4" fmla="*/ 585926 w 630314"/>
              <a:gd name="connsiteY4" fmla="*/ 168676 h 3453413"/>
              <a:gd name="connsiteX5" fmla="*/ 603681 w 630314"/>
              <a:gd name="connsiteY5" fmla="*/ 221942 h 3453413"/>
              <a:gd name="connsiteX6" fmla="*/ 621437 w 630314"/>
              <a:gd name="connsiteY6" fmla="*/ 275208 h 3453413"/>
              <a:gd name="connsiteX7" fmla="*/ 630314 w 630314"/>
              <a:gd name="connsiteY7" fmla="*/ 301841 h 3453413"/>
              <a:gd name="connsiteX8" fmla="*/ 559293 w 630314"/>
              <a:gd name="connsiteY8" fmla="*/ 337352 h 3453413"/>
              <a:gd name="connsiteX9" fmla="*/ 523783 w 630314"/>
              <a:gd name="connsiteY9" fmla="*/ 408373 h 3453413"/>
              <a:gd name="connsiteX10" fmla="*/ 532660 w 630314"/>
              <a:gd name="connsiteY10" fmla="*/ 443884 h 3453413"/>
              <a:gd name="connsiteX11" fmla="*/ 568171 w 630314"/>
              <a:gd name="connsiteY11" fmla="*/ 514905 h 3453413"/>
              <a:gd name="connsiteX12" fmla="*/ 559293 w 630314"/>
              <a:gd name="connsiteY12" fmla="*/ 550415 h 3453413"/>
              <a:gd name="connsiteX13" fmla="*/ 550415 w 630314"/>
              <a:gd name="connsiteY13" fmla="*/ 612559 h 3453413"/>
              <a:gd name="connsiteX14" fmla="*/ 532660 w 630314"/>
              <a:gd name="connsiteY14" fmla="*/ 665825 h 3453413"/>
              <a:gd name="connsiteX15" fmla="*/ 523782 w 630314"/>
              <a:gd name="connsiteY15" fmla="*/ 692458 h 3453413"/>
              <a:gd name="connsiteX16" fmla="*/ 506027 w 630314"/>
              <a:gd name="connsiteY16" fmla="*/ 719091 h 3453413"/>
              <a:gd name="connsiteX17" fmla="*/ 488271 w 630314"/>
              <a:gd name="connsiteY17" fmla="*/ 772357 h 3453413"/>
              <a:gd name="connsiteX18" fmla="*/ 479394 w 630314"/>
              <a:gd name="connsiteY18" fmla="*/ 852256 h 3453413"/>
              <a:gd name="connsiteX19" fmla="*/ 461638 w 630314"/>
              <a:gd name="connsiteY19" fmla="*/ 914400 h 3453413"/>
              <a:gd name="connsiteX20" fmla="*/ 452761 w 630314"/>
              <a:gd name="connsiteY20" fmla="*/ 949911 h 3453413"/>
              <a:gd name="connsiteX21" fmla="*/ 443883 w 630314"/>
              <a:gd name="connsiteY21" fmla="*/ 976544 h 3453413"/>
              <a:gd name="connsiteX22" fmla="*/ 426128 w 630314"/>
              <a:gd name="connsiteY22" fmla="*/ 1047565 h 3453413"/>
              <a:gd name="connsiteX23" fmla="*/ 408372 w 630314"/>
              <a:gd name="connsiteY23" fmla="*/ 1100831 h 3453413"/>
              <a:gd name="connsiteX24" fmla="*/ 399495 w 630314"/>
              <a:gd name="connsiteY24" fmla="*/ 1189608 h 3453413"/>
              <a:gd name="connsiteX25" fmla="*/ 381739 w 630314"/>
              <a:gd name="connsiteY25" fmla="*/ 1322773 h 3453413"/>
              <a:gd name="connsiteX26" fmla="*/ 372862 w 630314"/>
              <a:gd name="connsiteY26" fmla="*/ 1482571 h 3453413"/>
              <a:gd name="connsiteX27" fmla="*/ 355106 w 630314"/>
              <a:gd name="connsiteY27" fmla="*/ 1500326 h 3453413"/>
              <a:gd name="connsiteX28" fmla="*/ 346229 w 630314"/>
              <a:gd name="connsiteY28" fmla="*/ 1589103 h 3453413"/>
              <a:gd name="connsiteX29" fmla="*/ 337351 w 630314"/>
              <a:gd name="connsiteY29" fmla="*/ 1615736 h 3453413"/>
              <a:gd name="connsiteX30" fmla="*/ 319596 w 630314"/>
              <a:gd name="connsiteY30" fmla="*/ 1704513 h 3453413"/>
              <a:gd name="connsiteX31" fmla="*/ 328473 w 630314"/>
              <a:gd name="connsiteY31" fmla="*/ 1811045 h 3453413"/>
              <a:gd name="connsiteX32" fmla="*/ 337351 w 630314"/>
              <a:gd name="connsiteY32" fmla="*/ 1846555 h 3453413"/>
              <a:gd name="connsiteX33" fmla="*/ 346229 w 630314"/>
              <a:gd name="connsiteY33" fmla="*/ 2095130 h 3453413"/>
              <a:gd name="connsiteX34" fmla="*/ 337351 w 630314"/>
              <a:gd name="connsiteY34" fmla="*/ 2343705 h 3453413"/>
              <a:gd name="connsiteX35" fmla="*/ 346229 w 630314"/>
              <a:gd name="connsiteY35" fmla="*/ 2467992 h 3453413"/>
              <a:gd name="connsiteX36" fmla="*/ 363984 w 630314"/>
              <a:gd name="connsiteY36" fmla="*/ 2521258 h 3453413"/>
              <a:gd name="connsiteX37" fmla="*/ 372862 w 630314"/>
              <a:gd name="connsiteY37" fmla="*/ 2601157 h 3453413"/>
              <a:gd name="connsiteX38" fmla="*/ 381739 w 630314"/>
              <a:gd name="connsiteY38" fmla="*/ 2716567 h 3453413"/>
              <a:gd name="connsiteX39" fmla="*/ 417250 w 630314"/>
              <a:gd name="connsiteY39" fmla="*/ 2769833 h 3453413"/>
              <a:gd name="connsiteX40" fmla="*/ 435005 w 630314"/>
              <a:gd name="connsiteY40" fmla="*/ 2796466 h 3453413"/>
              <a:gd name="connsiteX41" fmla="*/ 417250 w 630314"/>
              <a:gd name="connsiteY41" fmla="*/ 2823099 h 3453413"/>
              <a:gd name="connsiteX42" fmla="*/ 426128 w 630314"/>
              <a:gd name="connsiteY42" fmla="*/ 2849732 h 3453413"/>
              <a:gd name="connsiteX43" fmla="*/ 435005 w 630314"/>
              <a:gd name="connsiteY43" fmla="*/ 2965142 h 3453413"/>
              <a:gd name="connsiteX44" fmla="*/ 443883 w 630314"/>
              <a:gd name="connsiteY44" fmla="*/ 3258105 h 3453413"/>
              <a:gd name="connsiteX45" fmla="*/ 435005 w 630314"/>
              <a:gd name="connsiteY45" fmla="*/ 3346881 h 3453413"/>
              <a:gd name="connsiteX46" fmla="*/ 426128 w 630314"/>
              <a:gd name="connsiteY46" fmla="*/ 3453413 h 3453413"/>
              <a:gd name="connsiteX47" fmla="*/ 257452 w 630314"/>
              <a:gd name="connsiteY47" fmla="*/ 3435658 h 3453413"/>
              <a:gd name="connsiteX48" fmla="*/ 230819 w 630314"/>
              <a:gd name="connsiteY48" fmla="*/ 3426780 h 3453413"/>
              <a:gd name="connsiteX49" fmla="*/ 168675 w 630314"/>
              <a:gd name="connsiteY49" fmla="*/ 3391270 h 3453413"/>
              <a:gd name="connsiteX50" fmla="*/ 150920 w 630314"/>
              <a:gd name="connsiteY50" fmla="*/ 3373514 h 3453413"/>
              <a:gd name="connsiteX51" fmla="*/ 97654 w 630314"/>
              <a:gd name="connsiteY51" fmla="*/ 3338004 h 3453413"/>
              <a:gd name="connsiteX52" fmla="*/ 44388 w 630314"/>
              <a:gd name="connsiteY52" fmla="*/ 3293615 h 3453413"/>
              <a:gd name="connsiteX53" fmla="*/ 26633 w 630314"/>
              <a:gd name="connsiteY53" fmla="*/ 3266982 h 3453413"/>
              <a:gd name="connsiteX54" fmla="*/ 8877 w 630314"/>
              <a:gd name="connsiteY54" fmla="*/ 3249227 h 3453413"/>
              <a:gd name="connsiteX55" fmla="*/ 0 w 630314"/>
              <a:gd name="connsiteY55" fmla="*/ 3222594 h 3453413"/>
              <a:gd name="connsiteX56" fmla="*/ 17755 w 630314"/>
              <a:gd name="connsiteY56" fmla="*/ 3018408 h 3453413"/>
              <a:gd name="connsiteX57" fmla="*/ 44388 w 630314"/>
              <a:gd name="connsiteY57" fmla="*/ 2867487 h 3453413"/>
              <a:gd name="connsiteX58" fmla="*/ 53266 w 630314"/>
              <a:gd name="connsiteY58" fmla="*/ 2805344 h 3453413"/>
              <a:gd name="connsiteX59" fmla="*/ 62143 w 630314"/>
              <a:gd name="connsiteY59" fmla="*/ 2769833 h 3453413"/>
              <a:gd name="connsiteX60" fmla="*/ 71021 w 630314"/>
              <a:gd name="connsiteY60" fmla="*/ 2725445 h 3453413"/>
              <a:gd name="connsiteX61" fmla="*/ 79899 w 630314"/>
              <a:gd name="connsiteY61" fmla="*/ 2689934 h 3453413"/>
              <a:gd name="connsiteX62" fmla="*/ 88776 w 630314"/>
              <a:gd name="connsiteY62" fmla="*/ 2663301 h 3453413"/>
              <a:gd name="connsiteX63" fmla="*/ 106532 w 630314"/>
              <a:gd name="connsiteY63" fmla="*/ 2556769 h 3453413"/>
              <a:gd name="connsiteX64" fmla="*/ 115409 w 630314"/>
              <a:gd name="connsiteY64" fmla="*/ 2485747 h 3453413"/>
              <a:gd name="connsiteX65" fmla="*/ 97654 w 630314"/>
              <a:gd name="connsiteY65" fmla="*/ 2317072 h 3453413"/>
              <a:gd name="connsiteX66" fmla="*/ 79899 w 630314"/>
              <a:gd name="connsiteY66" fmla="*/ 2281561 h 3453413"/>
              <a:gd name="connsiteX67" fmla="*/ 71021 w 630314"/>
              <a:gd name="connsiteY67" fmla="*/ 2254928 h 3453413"/>
              <a:gd name="connsiteX68" fmla="*/ 79899 w 630314"/>
              <a:gd name="connsiteY68" fmla="*/ 2006353 h 3453413"/>
              <a:gd name="connsiteX69" fmla="*/ 88776 w 630314"/>
              <a:gd name="connsiteY69" fmla="*/ 1961965 h 3453413"/>
              <a:gd name="connsiteX70" fmla="*/ 115409 w 630314"/>
              <a:gd name="connsiteY70" fmla="*/ 1846555 h 3453413"/>
              <a:gd name="connsiteX71" fmla="*/ 133165 w 630314"/>
              <a:gd name="connsiteY71" fmla="*/ 1660124 h 3453413"/>
              <a:gd name="connsiteX72" fmla="*/ 142042 w 630314"/>
              <a:gd name="connsiteY72" fmla="*/ 1589103 h 3453413"/>
              <a:gd name="connsiteX73" fmla="*/ 150920 w 630314"/>
              <a:gd name="connsiteY73" fmla="*/ 949911 h 3453413"/>
              <a:gd name="connsiteX74" fmla="*/ 168675 w 630314"/>
              <a:gd name="connsiteY74" fmla="*/ 896645 h 3453413"/>
              <a:gd name="connsiteX75" fmla="*/ 186431 w 630314"/>
              <a:gd name="connsiteY75" fmla="*/ 870012 h 3453413"/>
              <a:gd name="connsiteX76" fmla="*/ 195308 w 630314"/>
              <a:gd name="connsiteY76" fmla="*/ 843379 h 3453413"/>
              <a:gd name="connsiteX77" fmla="*/ 221941 w 630314"/>
              <a:gd name="connsiteY77" fmla="*/ 790113 h 3453413"/>
              <a:gd name="connsiteX78" fmla="*/ 239697 w 630314"/>
              <a:gd name="connsiteY78" fmla="*/ 665825 h 3453413"/>
              <a:gd name="connsiteX79" fmla="*/ 248574 w 630314"/>
              <a:gd name="connsiteY79" fmla="*/ 630314 h 3453413"/>
              <a:gd name="connsiteX80" fmla="*/ 266330 w 630314"/>
              <a:gd name="connsiteY80" fmla="*/ 426128 h 3453413"/>
              <a:gd name="connsiteX81" fmla="*/ 284085 w 630314"/>
              <a:gd name="connsiteY81" fmla="*/ 381740 h 3453413"/>
              <a:gd name="connsiteX82" fmla="*/ 319596 w 630314"/>
              <a:gd name="connsiteY82" fmla="*/ 257452 h 3453413"/>
              <a:gd name="connsiteX83" fmla="*/ 337351 w 630314"/>
              <a:gd name="connsiteY83" fmla="*/ 186431 h 3453413"/>
              <a:gd name="connsiteX84" fmla="*/ 355106 w 630314"/>
              <a:gd name="connsiteY84" fmla="*/ 150920 h 3453413"/>
              <a:gd name="connsiteX85" fmla="*/ 363984 w 630314"/>
              <a:gd name="connsiteY85" fmla="*/ 124287 h 3453413"/>
              <a:gd name="connsiteX86" fmla="*/ 381739 w 630314"/>
              <a:gd name="connsiteY86" fmla="*/ 97654 h 3453413"/>
              <a:gd name="connsiteX87" fmla="*/ 390617 w 630314"/>
              <a:gd name="connsiteY87" fmla="*/ 71021 h 3453413"/>
              <a:gd name="connsiteX88" fmla="*/ 408372 w 630314"/>
              <a:gd name="connsiteY88" fmla="*/ 44388 h 3453413"/>
              <a:gd name="connsiteX89" fmla="*/ 417250 w 630314"/>
              <a:gd name="connsiteY89" fmla="*/ 17755 h 3453413"/>
              <a:gd name="connsiteX90" fmla="*/ 470516 w 630314"/>
              <a:gd name="connsiteY90" fmla="*/ 0 h 3453413"/>
              <a:gd name="connsiteX91" fmla="*/ 435005 w 630314"/>
              <a:gd name="connsiteY91" fmla="*/ 44388 h 3453413"/>
              <a:gd name="connsiteX0" fmla="*/ 435005 w 621437"/>
              <a:gd name="connsiteY0" fmla="*/ 44388 h 3453413"/>
              <a:gd name="connsiteX1" fmla="*/ 435005 w 621437"/>
              <a:gd name="connsiteY1" fmla="*/ 44388 h 3453413"/>
              <a:gd name="connsiteX2" fmla="*/ 523782 w 621437"/>
              <a:gd name="connsiteY2" fmla="*/ 106532 h 3453413"/>
              <a:gd name="connsiteX3" fmla="*/ 568171 w 621437"/>
              <a:gd name="connsiteY3" fmla="*/ 142043 h 3453413"/>
              <a:gd name="connsiteX4" fmla="*/ 585926 w 621437"/>
              <a:gd name="connsiteY4" fmla="*/ 168676 h 3453413"/>
              <a:gd name="connsiteX5" fmla="*/ 603681 w 621437"/>
              <a:gd name="connsiteY5" fmla="*/ 221942 h 3453413"/>
              <a:gd name="connsiteX6" fmla="*/ 621437 w 621437"/>
              <a:gd name="connsiteY6" fmla="*/ 275208 h 3453413"/>
              <a:gd name="connsiteX7" fmla="*/ 585926 w 621437"/>
              <a:gd name="connsiteY7" fmla="*/ 301841 h 3453413"/>
              <a:gd name="connsiteX8" fmla="*/ 559293 w 621437"/>
              <a:gd name="connsiteY8" fmla="*/ 337352 h 3453413"/>
              <a:gd name="connsiteX9" fmla="*/ 523783 w 621437"/>
              <a:gd name="connsiteY9" fmla="*/ 408373 h 3453413"/>
              <a:gd name="connsiteX10" fmla="*/ 532660 w 621437"/>
              <a:gd name="connsiteY10" fmla="*/ 443884 h 3453413"/>
              <a:gd name="connsiteX11" fmla="*/ 568171 w 621437"/>
              <a:gd name="connsiteY11" fmla="*/ 514905 h 3453413"/>
              <a:gd name="connsiteX12" fmla="*/ 559293 w 621437"/>
              <a:gd name="connsiteY12" fmla="*/ 550415 h 3453413"/>
              <a:gd name="connsiteX13" fmla="*/ 550415 w 621437"/>
              <a:gd name="connsiteY13" fmla="*/ 612559 h 3453413"/>
              <a:gd name="connsiteX14" fmla="*/ 532660 w 621437"/>
              <a:gd name="connsiteY14" fmla="*/ 665825 h 3453413"/>
              <a:gd name="connsiteX15" fmla="*/ 523782 w 621437"/>
              <a:gd name="connsiteY15" fmla="*/ 692458 h 3453413"/>
              <a:gd name="connsiteX16" fmla="*/ 506027 w 621437"/>
              <a:gd name="connsiteY16" fmla="*/ 719091 h 3453413"/>
              <a:gd name="connsiteX17" fmla="*/ 488271 w 621437"/>
              <a:gd name="connsiteY17" fmla="*/ 772357 h 3453413"/>
              <a:gd name="connsiteX18" fmla="*/ 479394 w 621437"/>
              <a:gd name="connsiteY18" fmla="*/ 852256 h 3453413"/>
              <a:gd name="connsiteX19" fmla="*/ 461638 w 621437"/>
              <a:gd name="connsiteY19" fmla="*/ 914400 h 3453413"/>
              <a:gd name="connsiteX20" fmla="*/ 452761 w 621437"/>
              <a:gd name="connsiteY20" fmla="*/ 949911 h 3453413"/>
              <a:gd name="connsiteX21" fmla="*/ 443883 w 621437"/>
              <a:gd name="connsiteY21" fmla="*/ 976544 h 3453413"/>
              <a:gd name="connsiteX22" fmla="*/ 426128 w 621437"/>
              <a:gd name="connsiteY22" fmla="*/ 1047565 h 3453413"/>
              <a:gd name="connsiteX23" fmla="*/ 408372 w 621437"/>
              <a:gd name="connsiteY23" fmla="*/ 1100831 h 3453413"/>
              <a:gd name="connsiteX24" fmla="*/ 399495 w 621437"/>
              <a:gd name="connsiteY24" fmla="*/ 1189608 h 3453413"/>
              <a:gd name="connsiteX25" fmla="*/ 381739 w 621437"/>
              <a:gd name="connsiteY25" fmla="*/ 1322773 h 3453413"/>
              <a:gd name="connsiteX26" fmla="*/ 372862 w 621437"/>
              <a:gd name="connsiteY26" fmla="*/ 1482571 h 3453413"/>
              <a:gd name="connsiteX27" fmla="*/ 355106 w 621437"/>
              <a:gd name="connsiteY27" fmla="*/ 1500326 h 3453413"/>
              <a:gd name="connsiteX28" fmla="*/ 346229 w 621437"/>
              <a:gd name="connsiteY28" fmla="*/ 1589103 h 3453413"/>
              <a:gd name="connsiteX29" fmla="*/ 337351 w 621437"/>
              <a:gd name="connsiteY29" fmla="*/ 1615736 h 3453413"/>
              <a:gd name="connsiteX30" fmla="*/ 319596 w 621437"/>
              <a:gd name="connsiteY30" fmla="*/ 1704513 h 3453413"/>
              <a:gd name="connsiteX31" fmla="*/ 328473 w 621437"/>
              <a:gd name="connsiteY31" fmla="*/ 1811045 h 3453413"/>
              <a:gd name="connsiteX32" fmla="*/ 337351 w 621437"/>
              <a:gd name="connsiteY32" fmla="*/ 1846555 h 3453413"/>
              <a:gd name="connsiteX33" fmla="*/ 346229 w 621437"/>
              <a:gd name="connsiteY33" fmla="*/ 2095130 h 3453413"/>
              <a:gd name="connsiteX34" fmla="*/ 337351 w 621437"/>
              <a:gd name="connsiteY34" fmla="*/ 2343705 h 3453413"/>
              <a:gd name="connsiteX35" fmla="*/ 346229 w 621437"/>
              <a:gd name="connsiteY35" fmla="*/ 2467992 h 3453413"/>
              <a:gd name="connsiteX36" fmla="*/ 363984 w 621437"/>
              <a:gd name="connsiteY36" fmla="*/ 2521258 h 3453413"/>
              <a:gd name="connsiteX37" fmla="*/ 372862 w 621437"/>
              <a:gd name="connsiteY37" fmla="*/ 2601157 h 3453413"/>
              <a:gd name="connsiteX38" fmla="*/ 381739 w 621437"/>
              <a:gd name="connsiteY38" fmla="*/ 2716567 h 3453413"/>
              <a:gd name="connsiteX39" fmla="*/ 417250 w 621437"/>
              <a:gd name="connsiteY39" fmla="*/ 2769833 h 3453413"/>
              <a:gd name="connsiteX40" fmla="*/ 435005 w 621437"/>
              <a:gd name="connsiteY40" fmla="*/ 2796466 h 3453413"/>
              <a:gd name="connsiteX41" fmla="*/ 417250 w 621437"/>
              <a:gd name="connsiteY41" fmla="*/ 2823099 h 3453413"/>
              <a:gd name="connsiteX42" fmla="*/ 426128 w 621437"/>
              <a:gd name="connsiteY42" fmla="*/ 2849732 h 3453413"/>
              <a:gd name="connsiteX43" fmla="*/ 435005 w 621437"/>
              <a:gd name="connsiteY43" fmla="*/ 2965142 h 3453413"/>
              <a:gd name="connsiteX44" fmla="*/ 443883 w 621437"/>
              <a:gd name="connsiteY44" fmla="*/ 3258105 h 3453413"/>
              <a:gd name="connsiteX45" fmla="*/ 435005 w 621437"/>
              <a:gd name="connsiteY45" fmla="*/ 3346881 h 3453413"/>
              <a:gd name="connsiteX46" fmla="*/ 426128 w 621437"/>
              <a:gd name="connsiteY46" fmla="*/ 3453413 h 3453413"/>
              <a:gd name="connsiteX47" fmla="*/ 257452 w 621437"/>
              <a:gd name="connsiteY47" fmla="*/ 3435658 h 3453413"/>
              <a:gd name="connsiteX48" fmla="*/ 230819 w 621437"/>
              <a:gd name="connsiteY48" fmla="*/ 3426780 h 3453413"/>
              <a:gd name="connsiteX49" fmla="*/ 168675 w 621437"/>
              <a:gd name="connsiteY49" fmla="*/ 3391270 h 3453413"/>
              <a:gd name="connsiteX50" fmla="*/ 150920 w 621437"/>
              <a:gd name="connsiteY50" fmla="*/ 3373514 h 3453413"/>
              <a:gd name="connsiteX51" fmla="*/ 97654 w 621437"/>
              <a:gd name="connsiteY51" fmla="*/ 3338004 h 3453413"/>
              <a:gd name="connsiteX52" fmla="*/ 44388 w 621437"/>
              <a:gd name="connsiteY52" fmla="*/ 3293615 h 3453413"/>
              <a:gd name="connsiteX53" fmla="*/ 26633 w 621437"/>
              <a:gd name="connsiteY53" fmla="*/ 3266982 h 3453413"/>
              <a:gd name="connsiteX54" fmla="*/ 8877 w 621437"/>
              <a:gd name="connsiteY54" fmla="*/ 3249227 h 3453413"/>
              <a:gd name="connsiteX55" fmla="*/ 0 w 621437"/>
              <a:gd name="connsiteY55" fmla="*/ 3222594 h 3453413"/>
              <a:gd name="connsiteX56" fmla="*/ 17755 w 621437"/>
              <a:gd name="connsiteY56" fmla="*/ 3018408 h 3453413"/>
              <a:gd name="connsiteX57" fmla="*/ 44388 w 621437"/>
              <a:gd name="connsiteY57" fmla="*/ 2867487 h 3453413"/>
              <a:gd name="connsiteX58" fmla="*/ 53266 w 621437"/>
              <a:gd name="connsiteY58" fmla="*/ 2805344 h 3453413"/>
              <a:gd name="connsiteX59" fmla="*/ 62143 w 621437"/>
              <a:gd name="connsiteY59" fmla="*/ 2769833 h 3453413"/>
              <a:gd name="connsiteX60" fmla="*/ 71021 w 621437"/>
              <a:gd name="connsiteY60" fmla="*/ 2725445 h 3453413"/>
              <a:gd name="connsiteX61" fmla="*/ 79899 w 621437"/>
              <a:gd name="connsiteY61" fmla="*/ 2689934 h 3453413"/>
              <a:gd name="connsiteX62" fmla="*/ 88776 w 621437"/>
              <a:gd name="connsiteY62" fmla="*/ 2663301 h 3453413"/>
              <a:gd name="connsiteX63" fmla="*/ 106532 w 621437"/>
              <a:gd name="connsiteY63" fmla="*/ 2556769 h 3453413"/>
              <a:gd name="connsiteX64" fmla="*/ 115409 w 621437"/>
              <a:gd name="connsiteY64" fmla="*/ 2485747 h 3453413"/>
              <a:gd name="connsiteX65" fmla="*/ 97654 w 621437"/>
              <a:gd name="connsiteY65" fmla="*/ 2317072 h 3453413"/>
              <a:gd name="connsiteX66" fmla="*/ 79899 w 621437"/>
              <a:gd name="connsiteY66" fmla="*/ 2281561 h 3453413"/>
              <a:gd name="connsiteX67" fmla="*/ 71021 w 621437"/>
              <a:gd name="connsiteY67" fmla="*/ 2254928 h 3453413"/>
              <a:gd name="connsiteX68" fmla="*/ 79899 w 621437"/>
              <a:gd name="connsiteY68" fmla="*/ 2006353 h 3453413"/>
              <a:gd name="connsiteX69" fmla="*/ 88776 w 621437"/>
              <a:gd name="connsiteY69" fmla="*/ 1961965 h 3453413"/>
              <a:gd name="connsiteX70" fmla="*/ 115409 w 621437"/>
              <a:gd name="connsiteY70" fmla="*/ 1846555 h 3453413"/>
              <a:gd name="connsiteX71" fmla="*/ 133165 w 621437"/>
              <a:gd name="connsiteY71" fmla="*/ 1660124 h 3453413"/>
              <a:gd name="connsiteX72" fmla="*/ 142042 w 621437"/>
              <a:gd name="connsiteY72" fmla="*/ 1589103 h 3453413"/>
              <a:gd name="connsiteX73" fmla="*/ 150920 w 621437"/>
              <a:gd name="connsiteY73" fmla="*/ 949911 h 3453413"/>
              <a:gd name="connsiteX74" fmla="*/ 168675 w 621437"/>
              <a:gd name="connsiteY74" fmla="*/ 896645 h 3453413"/>
              <a:gd name="connsiteX75" fmla="*/ 186431 w 621437"/>
              <a:gd name="connsiteY75" fmla="*/ 870012 h 3453413"/>
              <a:gd name="connsiteX76" fmla="*/ 195308 w 621437"/>
              <a:gd name="connsiteY76" fmla="*/ 843379 h 3453413"/>
              <a:gd name="connsiteX77" fmla="*/ 221941 w 621437"/>
              <a:gd name="connsiteY77" fmla="*/ 790113 h 3453413"/>
              <a:gd name="connsiteX78" fmla="*/ 239697 w 621437"/>
              <a:gd name="connsiteY78" fmla="*/ 665825 h 3453413"/>
              <a:gd name="connsiteX79" fmla="*/ 248574 w 621437"/>
              <a:gd name="connsiteY79" fmla="*/ 630314 h 3453413"/>
              <a:gd name="connsiteX80" fmla="*/ 266330 w 621437"/>
              <a:gd name="connsiteY80" fmla="*/ 426128 h 3453413"/>
              <a:gd name="connsiteX81" fmla="*/ 284085 w 621437"/>
              <a:gd name="connsiteY81" fmla="*/ 381740 h 3453413"/>
              <a:gd name="connsiteX82" fmla="*/ 319596 w 621437"/>
              <a:gd name="connsiteY82" fmla="*/ 257452 h 3453413"/>
              <a:gd name="connsiteX83" fmla="*/ 337351 w 621437"/>
              <a:gd name="connsiteY83" fmla="*/ 186431 h 3453413"/>
              <a:gd name="connsiteX84" fmla="*/ 355106 w 621437"/>
              <a:gd name="connsiteY84" fmla="*/ 150920 h 3453413"/>
              <a:gd name="connsiteX85" fmla="*/ 363984 w 621437"/>
              <a:gd name="connsiteY85" fmla="*/ 124287 h 3453413"/>
              <a:gd name="connsiteX86" fmla="*/ 381739 w 621437"/>
              <a:gd name="connsiteY86" fmla="*/ 97654 h 3453413"/>
              <a:gd name="connsiteX87" fmla="*/ 390617 w 621437"/>
              <a:gd name="connsiteY87" fmla="*/ 71021 h 3453413"/>
              <a:gd name="connsiteX88" fmla="*/ 408372 w 621437"/>
              <a:gd name="connsiteY88" fmla="*/ 44388 h 3453413"/>
              <a:gd name="connsiteX89" fmla="*/ 417250 w 621437"/>
              <a:gd name="connsiteY89" fmla="*/ 17755 h 3453413"/>
              <a:gd name="connsiteX90" fmla="*/ 470516 w 621437"/>
              <a:gd name="connsiteY90" fmla="*/ 0 h 3453413"/>
              <a:gd name="connsiteX91" fmla="*/ 435005 w 621437"/>
              <a:gd name="connsiteY91" fmla="*/ 44388 h 345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21437" h="3453413">
                <a:moveTo>
                  <a:pt x="435005" y="44388"/>
                </a:moveTo>
                <a:lnTo>
                  <a:pt x="435005" y="44388"/>
                </a:lnTo>
                <a:cubicBezTo>
                  <a:pt x="464597" y="65103"/>
                  <a:pt x="498239" y="80991"/>
                  <a:pt x="523782" y="106532"/>
                </a:cubicBezTo>
                <a:cubicBezTo>
                  <a:pt x="549083" y="131831"/>
                  <a:pt x="534574" y="119644"/>
                  <a:pt x="568171" y="142043"/>
                </a:cubicBezTo>
                <a:cubicBezTo>
                  <a:pt x="574089" y="150921"/>
                  <a:pt x="581593" y="158926"/>
                  <a:pt x="585926" y="168676"/>
                </a:cubicBezTo>
                <a:cubicBezTo>
                  <a:pt x="593527" y="185779"/>
                  <a:pt x="597763" y="204187"/>
                  <a:pt x="603681" y="221942"/>
                </a:cubicBezTo>
                <a:lnTo>
                  <a:pt x="621437" y="275208"/>
                </a:lnTo>
                <a:lnTo>
                  <a:pt x="585926" y="301841"/>
                </a:lnTo>
                <a:lnTo>
                  <a:pt x="559293" y="337352"/>
                </a:lnTo>
                <a:cubicBezTo>
                  <a:pt x="550415" y="363985"/>
                  <a:pt x="532661" y="381740"/>
                  <a:pt x="523783" y="408373"/>
                </a:cubicBezTo>
                <a:cubicBezTo>
                  <a:pt x="520824" y="417251"/>
                  <a:pt x="525262" y="426129"/>
                  <a:pt x="532660" y="443884"/>
                </a:cubicBezTo>
                <a:cubicBezTo>
                  <a:pt x="540058" y="461639"/>
                  <a:pt x="563732" y="497150"/>
                  <a:pt x="568171" y="514905"/>
                </a:cubicBezTo>
                <a:cubicBezTo>
                  <a:pt x="572610" y="532660"/>
                  <a:pt x="561476" y="538411"/>
                  <a:pt x="559293" y="550415"/>
                </a:cubicBezTo>
                <a:cubicBezTo>
                  <a:pt x="555550" y="571002"/>
                  <a:pt x="555120" y="592170"/>
                  <a:pt x="550415" y="612559"/>
                </a:cubicBezTo>
                <a:cubicBezTo>
                  <a:pt x="546207" y="630795"/>
                  <a:pt x="538578" y="648070"/>
                  <a:pt x="532660" y="665825"/>
                </a:cubicBezTo>
                <a:cubicBezTo>
                  <a:pt x="529701" y="674703"/>
                  <a:pt x="528973" y="684672"/>
                  <a:pt x="523782" y="692458"/>
                </a:cubicBezTo>
                <a:cubicBezTo>
                  <a:pt x="517864" y="701336"/>
                  <a:pt x="510360" y="709341"/>
                  <a:pt x="506027" y="719091"/>
                </a:cubicBezTo>
                <a:cubicBezTo>
                  <a:pt x="498426" y="736194"/>
                  <a:pt x="488271" y="772357"/>
                  <a:pt x="488271" y="772357"/>
                </a:cubicBezTo>
                <a:cubicBezTo>
                  <a:pt x="485312" y="798990"/>
                  <a:pt x="483469" y="825771"/>
                  <a:pt x="479394" y="852256"/>
                </a:cubicBezTo>
                <a:cubicBezTo>
                  <a:pt x="474768" y="882325"/>
                  <a:pt x="469373" y="887328"/>
                  <a:pt x="461638" y="914400"/>
                </a:cubicBezTo>
                <a:cubicBezTo>
                  <a:pt x="458286" y="926132"/>
                  <a:pt x="456113" y="938179"/>
                  <a:pt x="452761" y="949911"/>
                </a:cubicBezTo>
                <a:cubicBezTo>
                  <a:pt x="450190" y="958909"/>
                  <a:pt x="446345" y="967516"/>
                  <a:pt x="443883" y="976544"/>
                </a:cubicBezTo>
                <a:cubicBezTo>
                  <a:pt x="437462" y="1000086"/>
                  <a:pt x="433845" y="1024415"/>
                  <a:pt x="426128" y="1047565"/>
                </a:cubicBezTo>
                <a:lnTo>
                  <a:pt x="408372" y="1100831"/>
                </a:lnTo>
                <a:cubicBezTo>
                  <a:pt x="405413" y="1130423"/>
                  <a:pt x="402779" y="1160050"/>
                  <a:pt x="399495" y="1189608"/>
                </a:cubicBezTo>
                <a:cubicBezTo>
                  <a:pt x="393760" y="1241224"/>
                  <a:pt x="388958" y="1272241"/>
                  <a:pt x="381739" y="1322773"/>
                </a:cubicBezTo>
                <a:cubicBezTo>
                  <a:pt x="378780" y="1376039"/>
                  <a:pt x="380776" y="1429813"/>
                  <a:pt x="372862" y="1482571"/>
                </a:cubicBezTo>
                <a:cubicBezTo>
                  <a:pt x="371620" y="1490848"/>
                  <a:pt x="357136" y="1492206"/>
                  <a:pt x="355106" y="1500326"/>
                </a:cubicBezTo>
                <a:cubicBezTo>
                  <a:pt x="347893" y="1529178"/>
                  <a:pt x="350751" y="1559709"/>
                  <a:pt x="346229" y="1589103"/>
                </a:cubicBezTo>
                <a:cubicBezTo>
                  <a:pt x="344806" y="1598352"/>
                  <a:pt x="339455" y="1606618"/>
                  <a:pt x="337351" y="1615736"/>
                </a:cubicBezTo>
                <a:cubicBezTo>
                  <a:pt x="330565" y="1645142"/>
                  <a:pt x="319596" y="1704513"/>
                  <a:pt x="319596" y="1704513"/>
                </a:cubicBezTo>
                <a:cubicBezTo>
                  <a:pt x="322555" y="1740024"/>
                  <a:pt x="324053" y="1775686"/>
                  <a:pt x="328473" y="1811045"/>
                </a:cubicBezTo>
                <a:cubicBezTo>
                  <a:pt x="329986" y="1823152"/>
                  <a:pt x="336590" y="1834378"/>
                  <a:pt x="337351" y="1846555"/>
                </a:cubicBezTo>
                <a:cubicBezTo>
                  <a:pt x="342523" y="1929305"/>
                  <a:pt x="343270" y="2012272"/>
                  <a:pt x="346229" y="2095130"/>
                </a:cubicBezTo>
                <a:cubicBezTo>
                  <a:pt x="343270" y="2177988"/>
                  <a:pt x="337351" y="2260794"/>
                  <a:pt x="337351" y="2343705"/>
                </a:cubicBezTo>
                <a:cubicBezTo>
                  <a:pt x="337351" y="2385240"/>
                  <a:pt x="340068" y="2426917"/>
                  <a:pt x="346229" y="2467992"/>
                </a:cubicBezTo>
                <a:cubicBezTo>
                  <a:pt x="349005" y="2486501"/>
                  <a:pt x="363984" y="2521258"/>
                  <a:pt x="363984" y="2521258"/>
                </a:cubicBezTo>
                <a:cubicBezTo>
                  <a:pt x="366943" y="2547891"/>
                  <a:pt x="370436" y="2574470"/>
                  <a:pt x="372862" y="2601157"/>
                </a:cubicBezTo>
                <a:cubicBezTo>
                  <a:pt x="376355" y="2639582"/>
                  <a:pt x="371920" y="2679254"/>
                  <a:pt x="381739" y="2716567"/>
                </a:cubicBezTo>
                <a:cubicBezTo>
                  <a:pt x="387170" y="2737204"/>
                  <a:pt x="405413" y="2752078"/>
                  <a:pt x="417250" y="2769833"/>
                </a:cubicBezTo>
                <a:lnTo>
                  <a:pt x="435005" y="2796466"/>
                </a:lnTo>
                <a:cubicBezTo>
                  <a:pt x="429087" y="2805344"/>
                  <a:pt x="419004" y="2812575"/>
                  <a:pt x="417250" y="2823099"/>
                </a:cubicBezTo>
                <a:cubicBezTo>
                  <a:pt x="415712" y="2832330"/>
                  <a:pt x="424967" y="2840446"/>
                  <a:pt x="426128" y="2849732"/>
                </a:cubicBezTo>
                <a:cubicBezTo>
                  <a:pt x="430914" y="2888018"/>
                  <a:pt x="432046" y="2926672"/>
                  <a:pt x="435005" y="2965142"/>
                </a:cubicBezTo>
                <a:cubicBezTo>
                  <a:pt x="437964" y="3062796"/>
                  <a:pt x="443883" y="3160406"/>
                  <a:pt x="443883" y="3258105"/>
                </a:cubicBezTo>
                <a:cubicBezTo>
                  <a:pt x="443883" y="3287845"/>
                  <a:pt x="437697" y="3317264"/>
                  <a:pt x="435005" y="3346881"/>
                </a:cubicBezTo>
                <a:cubicBezTo>
                  <a:pt x="431779" y="3382368"/>
                  <a:pt x="429087" y="3417902"/>
                  <a:pt x="426128" y="3453413"/>
                </a:cubicBezTo>
                <a:cubicBezTo>
                  <a:pt x="369903" y="3447495"/>
                  <a:pt x="313470" y="3443297"/>
                  <a:pt x="257452" y="3435658"/>
                </a:cubicBezTo>
                <a:cubicBezTo>
                  <a:pt x="248180" y="3434394"/>
                  <a:pt x="239420" y="3430466"/>
                  <a:pt x="230819" y="3426780"/>
                </a:cubicBezTo>
                <a:cubicBezTo>
                  <a:pt x="211191" y="3418368"/>
                  <a:pt x="185820" y="3404986"/>
                  <a:pt x="168675" y="3391270"/>
                </a:cubicBezTo>
                <a:cubicBezTo>
                  <a:pt x="162139" y="3386041"/>
                  <a:pt x="157616" y="3378536"/>
                  <a:pt x="150920" y="3373514"/>
                </a:cubicBezTo>
                <a:cubicBezTo>
                  <a:pt x="133849" y="3360710"/>
                  <a:pt x="112743" y="3353093"/>
                  <a:pt x="97654" y="3338004"/>
                </a:cubicBezTo>
                <a:cubicBezTo>
                  <a:pt x="69437" y="3309785"/>
                  <a:pt x="86595" y="3325270"/>
                  <a:pt x="44388" y="3293615"/>
                </a:cubicBezTo>
                <a:cubicBezTo>
                  <a:pt x="38470" y="3284737"/>
                  <a:pt x="33298" y="3275313"/>
                  <a:pt x="26633" y="3266982"/>
                </a:cubicBezTo>
                <a:cubicBezTo>
                  <a:pt x="21404" y="3260446"/>
                  <a:pt x="13183" y="3256404"/>
                  <a:pt x="8877" y="3249227"/>
                </a:cubicBezTo>
                <a:cubicBezTo>
                  <a:pt x="4062" y="3241203"/>
                  <a:pt x="2959" y="3231472"/>
                  <a:pt x="0" y="3222594"/>
                </a:cubicBezTo>
                <a:cubicBezTo>
                  <a:pt x="8131" y="3100617"/>
                  <a:pt x="4610" y="3114806"/>
                  <a:pt x="17755" y="3018408"/>
                </a:cubicBezTo>
                <a:cubicBezTo>
                  <a:pt x="35367" y="2889256"/>
                  <a:pt x="22603" y="2932838"/>
                  <a:pt x="44388" y="2867487"/>
                </a:cubicBezTo>
                <a:cubicBezTo>
                  <a:pt x="47347" y="2846773"/>
                  <a:pt x="49523" y="2825931"/>
                  <a:pt x="53266" y="2805344"/>
                </a:cubicBezTo>
                <a:cubicBezTo>
                  <a:pt x="55449" y="2793340"/>
                  <a:pt x="59496" y="2781744"/>
                  <a:pt x="62143" y="2769833"/>
                </a:cubicBezTo>
                <a:cubicBezTo>
                  <a:pt x="65416" y="2755103"/>
                  <a:pt x="67748" y="2740175"/>
                  <a:pt x="71021" y="2725445"/>
                </a:cubicBezTo>
                <a:cubicBezTo>
                  <a:pt x="73668" y="2713534"/>
                  <a:pt x="76547" y="2701666"/>
                  <a:pt x="79899" y="2689934"/>
                </a:cubicBezTo>
                <a:cubicBezTo>
                  <a:pt x="82470" y="2680936"/>
                  <a:pt x="86506" y="2672379"/>
                  <a:pt x="88776" y="2663301"/>
                </a:cubicBezTo>
                <a:cubicBezTo>
                  <a:pt x="96915" y="2630746"/>
                  <a:pt x="102236" y="2588986"/>
                  <a:pt x="106532" y="2556769"/>
                </a:cubicBezTo>
                <a:cubicBezTo>
                  <a:pt x="109685" y="2533120"/>
                  <a:pt x="112450" y="2509421"/>
                  <a:pt x="115409" y="2485747"/>
                </a:cubicBezTo>
                <a:cubicBezTo>
                  <a:pt x="113975" y="2465675"/>
                  <a:pt x="111583" y="2358860"/>
                  <a:pt x="97654" y="2317072"/>
                </a:cubicBezTo>
                <a:cubicBezTo>
                  <a:pt x="93469" y="2304517"/>
                  <a:pt x="85112" y="2293725"/>
                  <a:pt x="79899" y="2281561"/>
                </a:cubicBezTo>
                <a:cubicBezTo>
                  <a:pt x="76213" y="2272960"/>
                  <a:pt x="73980" y="2263806"/>
                  <a:pt x="71021" y="2254928"/>
                </a:cubicBezTo>
                <a:cubicBezTo>
                  <a:pt x="73980" y="2172070"/>
                  <a:pt x="74883" y="2089112"/>
                  <a:pt x="79899" y="2006353"/>
                </a:cubicBezTo>
                <a:cubicBezTo>
                  <a:pt x="80812" y="1991292"/>
                  <a:pt x="85383" y="1976668"/>
                  <a:pt x="88776" y="1961965"/>
                </a:cubicBezTo>
                <a:cubicBezTo>
                  <a:pt x="98196" y="1921146"/>
                  <a:pt x="109164" y="1887145"/>
                  <a:pt x="115409" y="1846555"/>
                </a:cubicBezTo>
                <a:cubicBezTo>
                  <a:pt x="128088" y="1764141"/>
                  <a:pt x="124050" y="1755829"/>
                  <a:pt x="133165" y="1660124"/>
                </a:cubicBezTo>
                <a:cubicBezTo>
                  <a:pt x="135427" y="1636374"/>
                  <a:pt x="139083" y="1612777"/>
                  <a:pt x="142042" y="1589103"/>
                </a:cubicBezTo>
                <a:cubicBezTo>
                  <a:pt x="145001" y="1376039"/>
                  <a:pt x="142730" y="1162838"/>
                  <a:pt x="150920" y="949911"/>
                </a:cubicBezTo>
                <a:cubicBezTo>
                  <a:pt x="151639" y="931209"/>
                  <a:pt x="158293" y="912217"/>
                  <a:pt x="168675" y="896645"/>
                </a:cubicBezTo>
                <a:lnTo>
                  <a:pt x="186431" y="870012"/>
                </a:lnTo>
                <a:cubicBezTo>
                  <a:pt x="189390" y="861134"/>
                  <a:pt x="191123" y="851749"/>
                  <a:pt x="195308" y="843379"/>
                </a:cubicBezTo>
                <a:cubicBezTo>
                  <a:pt x="214464" y="805066"/>
                  <a:pt x="213015" y="830283"/>
                  <a:pt x="221941" y="790113"/>
                </a:cubicBezTo>
                <a:cubicBezTo>
                  <a:pt x="233118" y="739815"/>
                  <a:pt x="230738" y="719581"/>
                  <a:pt x="239697" y="665825"/>
                </a:cubicBezTo>
                <a:cubicBezTo>
                  <a:pt x="241703" y="653790"/>
                  <a:pt x="245615" y="642151"/>
                  <a:pt x="248574" y="630314"/>
                </a:cubicBezTo>
                <a:cubicBezTo>
                  <a:pt x="251595" y="572920"/>
                  <a:pt x="245204" y="489505"/>
                  <a:pt x="266330" y="426128"/>
                </a:cubicBezTo>
                <a:cubicBezTo>
                  <a:pt x="271369" y="411010"/>
                  <a:pt x="278167" y="396536"/>
                  <a:pt x="284085" y="381740"/>
                </a:cubicBezTo>
                <a:cubicBezTo>
                  <a:pt x="302097" y="273671"/>
                  <a:pt x="279651" y="387275"/>
                  <a:pt x="319596" y="257452"/>
                </a:cubicBezTo>
                <a:cubicBezTo>
                  <a:pt x="334758" y="208175"/>
                  <a:pt x="320942" y="224719"/>
                  <a:pt x="337351" y="186431"/>
                </a:cubicBezTo>
                <a:cubicBezTo>
                  <a:pt x="342564" y="174267"/>
                  <a:pt x="349893" y="163084"/>
                  <a:pt x="355106" y="150920"/>
                </a:cubicBezTo>
                <a:cubicBezTo>
                  <a:pt x="358792" y="142319"/>
                  <a:pt x="359799" y="132657"/>
                  <a:pt x="363984" y="124287"/>
                </a:cubicBezTo>
                <a:cubicBezTo>
                  <a:pt x="368756" y="114744"/>
                  <a:pt x="376967" y="107197"/>
                  <a:pt x="381739" y="97654"/>
                </a:cubicBezTo>
                <a:cubicBezTo>
                  <a:pt x="385924" y="89284"/>
                  <a:pt x="386432" y="79391"/>
                  <a:pt x="390617" y="71021"/>
                </a:cubicBezTo>
                <a:cubicBezTo>
                  <a:pt x="395389" y="61478"/>
                  <a:pt x="403600" y="53931"/>
                  <a:pt x="408372" y="44388"/>
                </a:cubicBezTo>
                <a:cubicBezTo>
                  <a:pt x="412557" y="36018"/>
                  <a:pt x="409635" y="23194"/>
                  <a:pt x="417250" y="17755"/>
                </a:cubicBezTo>
                <a:cubicBezTo>
                  <a:pt x="432480" y="6877"/>
                  <a:pt x="470516" y="0"/>
                  <a:pt x="470516" y="0"/>
                </a:cubicBezTo>
                <a:lnTo>
                  <a:pt x="435005" y="4438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9A1B69E-904F-B3DD-02D2-0FB9DAA3CC95}"/>
              </a:ext>
            </a:extLst>
          </p:cNvPr>
          <p:cNvSpPr/>
          <p:nvPr/>
        </p:nvSpPr>
        <p:spPr>
          <a:xfrm>
            <a:off x="10908905" y="4483222"/>
            <a:ext cx="268082" cy="896645"/>
          </a:xfrm>
          <a:custGeom>
            <a:avLst/>
            <a:gdLst>
              <a:gd name="connsiteX0" fmla="*/ 19507 w 268082"/>
              <a:gd name="connsiteY0" fmla="*/ 44388 h 896645"/>
              <a:gd name="connsiteX1" fmla="*/ 19507 w 268082"/>
              <a:gd name="connsiteY1" fmla="*/ 44388 h 896645"/>
              <a:gd name="connsiteX2" fmla="*/ 99406 w 268082"/>
              <a:gd name="connsiteY2" fmla="*/ 26633 h 896645"/>
              <a:gd name="connsiteX3" fmla="*/ 117162 w 268082"/>
              <a:gd name="connsiteY3" fmla="*/ 8878 h 896645"/>
              <a:gd name="connsiteX4" fmla="*/ 143795 w 268082"/>
              <a:gd name="connsiteY4" fmla="*/ 0 h 896645"/>
              <a:gd name="connsiteX5" fmla="*/ 170428 w 268082"/>
              <a:gd name="connsiteY5" fmla="*/ 8878 h 896645"/>
              <a:gd name="connsiteX6" fmla="*/ 205938 w 268082"/>
              <a:gd name="connsiteY6" fmla="*/ 88777 h 896645"/>
              <a:gd name="connsiteX7" fmla="*/ 223694 w 268082"/>
              <a:gd name="connsiteY7" fmla="*/ 106532 h 896645"/>
              <a:gd name="connsiteX8" fmla="*/ 232571 w 268082"/>
              <a:gd name="connsiteY8" fmla="*/ 142043 h 896645"/>
              <a:gd name="connsiteX9" fmla="*/ 250327 w 268082"/>
              <a:gd name="connsiteY9" fmla="*/ 195309 h 896645"/>
              <a:gd name="connsiteX10" fmla="*/ 259204 w 268082"/>
              <a:gd name="connsiteY10" fmla="*/ 221942 h 896645"/>
              <a:gd name="connsiteX11" fmla="*/ 268082 w 268082"/>
              <a:gd name="connsiteY11" fmla="*/ 257452 h 896645"/>
              <a:gd name="connsiteX12" fmla="*/ 259204 w 268082"/>
              <a:gd name="connsiteY12" fmla="*/ 488272 h 896645"/>
              <a:gd name="connsiteX13" fmla="*/ 241449 w 268082"/>
              <a:gd name="connsiteY13" fmla="*/ 585926 h 896645"/>
              <a:gd name="connsiteX14" fmla="*/ 223694 w 268082"/>
              <a:gd name="connsiteY14" fmla="*/ 639192 h 896645"/>
              <a:gd name="connsiteX15" fmla="*/ 214816 w 268082"/>
              <a:gd name="connsiteY15" fmla="*/ 665825 h 896645"/>
              <a:gd name="connsiteX16" fmla="*/ 161550 w 268082"/>
              <a:gd name="connsiteY16" fmla="*/ 701336 h 896645"/>
              <a:gd name="connsiteX17" fmla="*/ 134917 w 268082"/>
              <a:gd name="connsiteY17" fmla="*/ 719091 h 896645"/>
              <a:gd name="connsiteX18" fmla="*/ 72773 w 268082"/>
              <a:gd name="connsiteY18" fmla="*/ 736847 h 896645"/>
              <a:gd name="connsiteX19" fmla="*/ 81651 w 268082"/>
              <a:gd name="connsiteY19" fmla="*/ 772357 h 896645"/>
              <a:gd name="connsiteX20" fmla="*/ 81651 w 268082"/>
              <a:gd name="connsiteY20" fmla="*/ 887767 h 896645"/>
              <a:gd name="connsiteX21" fmla="*/ 55018 w 268082"/>
              <a:gd name="connsiteY21" fmla="*/ 896645 h 896645"/>
              <a:gd name="connsiteX22" fmla="*/ 1752 w 268082"/>
              <a:gd name="connsiteY22" fmla="*/ 861134 h 896645"/>
              <a:gd name="connsiteX23" fmla="*/ 28385 w 268082"/>
              <a:gd name="connsiteY23" fmla="*/ 727969 h 896645"/>
              <a:gd name="connsiteX24" fmla="*/ 37263 w 268082"/>
              <a:gd name="connsiteY24" fmla="*/ 674703 h 896645"/>
              <a:gd name="connsiteX25" fmla="*/ 55018 w 268082"/>
              <a:gd name="connsiteY25" fmla="*/ 612559 h 896645"/>
              <a:gd name="connsiteX26" fmla="*/ 63896 w 268082"/>
              <a:gd name="connsiteY26" fmla="*/ 568171 h 896645"/>
              <a:gd name="connsiteX27" fmla="*/ 55018 w 268082"/>
              <a:gd name="connsiteY27" fmla="*/ 363984 h 896645"/>
              <a:gd name="connsiteX28" fmla="*/ 37263 w 268082"/>
              <a:gd name="connsiteY28" fmla="*/ 310718 h 896645"/>
              <a:gd name="connsiteX29" fmla="*/ 28385 w 268082"/>
              <a:gd name="connsiteY29" fmla="*/ 284085 h 896645"/>
              <a:gd name="connsiteX30" fmla="*/ 19507 w 268082"/>
              <a:gd name="connsiteY30" fmla="*/ 44388 h 89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8082" h="896645">
                <a:moveTo>
                  <a:pt x="19507" y="44388"/>
                </a:moveTo>
                <a:lnTo>
                  <a:pt x="19507" y="44388"/>
                </a:lnTo>
                <a:cubicBezTo>
                  <a:pt x="46140" y="38470"/>
                  <a:pt x="73766" y="35956"/>
                  <a:pt x="99406" y="26633"/>
                </a:cubicBezTo>
                <a:cubicBezTo>
                  <a:pt x="107272" y="23773"/>
                  <a:pt x="109985" y="13184"/>
                  <a:pt x="117162" y="8878"/>
                </a:cubicBezTo>
                <a:cubicBezTo>
                  <a:pt x="125186" y="4063"/>
                  <a:pt x="134917" y="2959"/>
                  <a:pt x="143795" y="0"/>
                </a:cubicBezTo>
                <a:cubicBezTo>
                  <a:pt x="152673" y="2959"/>
                  <a:pt x="163121" y="3032"/>
                  <a:pt x="170428" y="8878"/>
                </a:cubicBezTo>
                <a:cubicBezTo>
                  <a:pt x="220552" y="48978"/>
                  <a:pt x="146240" y="29082"/>
                  <a:pt x="205938" y="88777"/>
                </a:cubicBezTo>
                <a:lnTo>
                  <a:pt x="223694" y="106532"/>
                </a:lnTo>
                <a:cubicBezTo>
                  <a:pt x="226653" y="118369"/>
                  <a:pt x="229065" y="130356"/>
                  <a:pt x="232571" y="142043"/>
                </a:cubicBezTo>
                <a:cubicBezTo>
                  <a:pt x="237949" y="159970"/>
                  <a:pt x="244409" y="177554"/>
                  <a:pt x="250327" y="195309"/>
                </a:cubicBezTo>
                <a:cubicBezTo>
                  <a:pt x="253286" y="204187"/>
                  <a:pt x="256934" y="212864"/>
                  <a:pt x="259204" y="221942"/>
                </a:cubicBezTo>
                <a:lnTo>
                  <a:pt x="268082" y="257452"/>
                </a:lnTo>
                <a:cubicBezTo>
                  <a:pt x="265123" y="334392"/>
                  <a:pt x="263862" y="411416"/>
                  <a:pt x="259204" y="488272"/>
                </a:cubicBezTo>
                <a:cubicBezTo>
                  <a:pt x="257462" y="517010"/>
                  <a:pt x="250236" y="556637"/>
                  <a:pt x="241449" y="585926"/>
                </a:cubicBezTo>
                <a:cubicBezTo>
                  <a:pt x="236071" y="603852"/>
                  <a:pt x="229612" y="621437"/>
                  <a:pt x="223694" y="639192"/>
                </a:cubicBezTo>
                <a:cubicBezTo>
                  <a:pt x="220735" y="648070"/>
                  <a:pt x="221433" y="659208"/>
                  <a:pt x="214816" y="665825"/>
                </a:cubicBezTo>
                <a:cubicBezTo>
                  <a:pt x="183172" y="697471"/>
                  <a:pt x="211713" y="672672"/>
                  <a:pt x="161550" y="701336"/>
                </a:cubicBezTo>
                <a:cubicBezTo>
                  <a:pt x="152286" y="706629"/>
                  <a:pt x="144460" y="714319"/>
                  <a:pt x="134917" y="719091"/>
                </a:cubicBezTo>
                <a:cubicBezTo>
                  <a:pt x="122180" y="725460"/>
                  <a:pt x="84152" y="734002"/>
                  <a:pt x="72773" y="736847"/>
                </a:cubicBezTo>
                <a:cubicBezTo>
                  <a:pt x="75732" y="748684"/>
                  <a:pt x="79004" y="760447"/>
                  <a:pt x="81651" y="772357"/>
                </a:cubicBezTo>
                <a:cubicBezTo>
                  <a:pt x="90421" y="811820"/>
                  <a:pt x="99970" y="846551"/>
                  <a:pt x="81651" y="887767"/>
                </a:cubicBezTo>
                <a:cubicBezTo>
                  <a:pt x="77850" y="896318"/>
                  <a:pt x="63896" y="893686"/>
                  <a:pt x="55018" y="896645"/>
                </a:cubicBezTo>
                <a:cubicBezTo>
                  <a:pt x="34216" y="891444"/>
                  <a:pt x="4361" y="892440"/>
                  <a:pt x="1752" y="861134"/>
                </a:cubicBezTo>
                <a:cubicBezTo>
                  <a:pt x="-6330" y="764140"/>
                  <a:pt x="15445" y="805604"/>
                  <a:pt x="28385" y="727969"/>
                </a:cubicBezTo>
                <a:cubicBezTo>
                  <a:pt x="31344" y="710214"/>
                  <a:pt x="33733" y="692354"/>
                  <a:pt x="37263" y="674703"/>
                </a:cubicBezTo>
                <a:cubicBezTo>
                  <a:pt x="53869" y="591669"/>
                  <a:pt x="38094" y="680253"/>
                  <a:pt x="55018" y="612559"/>
                </a:cubicBezTo>
                <a:cubicBezTo>
                  <a:pt x="58678" y="597921"/>
                  <a:pt x="60937" y="582967"/>
                  <a:pt x="63896" y="568171"/>
                </a:cubicBezTo>
                <a:cubicBezTo>
                  <a:pt x="60937" y="500109"/>
                  <a:pt x="62028" y="431749"/>
                  <a:pt x="55018" y="363984"/>
                </a:cubicBezTo>
                <a:cubicBezTo>
                  <a:pt x="53092" y="345368"/>
                  <a:pt x="43181" y="328473"/>
                  <a:pt x="37263" y="310718"/>
                </a:cubicBezTo>
                <a:cubicBezTo>
                  <a:pt x="34304" y="301840"/>
                  <a:pt x="28385" y="293443"/>
                  <a:pt x="28385" y="284085"/>
                </a:cubicBezTo>
                <a:lnTo>
                  <a:pt x="19507" y="4438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1C7DF-7A05-B741-0314-68F3780B2690}"/>
              </a:ext>
            </a:extLst>
          </p:cNvPr>
          <p:cNvSpPr/>
          <p:nvPr/>
        </p:nvSpPr>
        <p:spPr>
          <a:xfrm>
            <a:off x="5965795" y="2783719"/>
            <a:ext cx="2077372" cy="358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62D49-F210-BB97-E1E0-334997104BB9}"/>
              </a:ext>
            </a:extLst>
          </p:cNvPr>
          <p:cNvSpPr/>
          <p:nvPr/>
        </p:nvSpPr>
        <p:spPr>
          <a:xfrm>
            <a:off x="5965795" y="2366499"/>
            <a:ext cx="2077373" cy="43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F1C42A-B2C8-32B6-AC1E-6EBA44C4FEA3}"/>
              </a:ext>
            </a:extLst>
          </p:cNvPr>
          <p:cNvSpPr/>
          <p:nvPr/>
        </p:nvSpPr>
        <p:spPr>
          <a:xfrm>
            <a:off x="5976015" y="3124906"/>
            <a:ext cx="1783067" cy="64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38CC2-828F-8A53-C47C-6DD58D844DEA}"/>
              </a:ext>
            </a:extLst>
          </p:cNvPr>
          <p:cNvSpPr/>
          <p:nvPr/>
        </p:nvSpPr>
        <p:spPr>
          <a:xfrm>
            <a:off x="7659677" y="3102115"/>
            <a:ext cx="3433259" cy="64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E1AAA-528A-69A7-FDEC-7768B1B28AAE}"/>
              </a:ext>
            </a:extLst>
          </p:cNvPr>
          <p:cNvSpPr/>
          <p:nvPr/>
        </p:nvSpPr>
        <p:spPr>
          <a:xfrm>
            <a:off x="10679837" y="2414725"/>
            <a:ext cx="825622" cy="651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B86C58-45C5-C02E-AE3C-9720AC46EE19}"/>
              </a:ext>
            </a:extLst>
          </p:cNvPr>
          <p:cNvSpPr/>
          <p:nvPr/>
        </p:nvSpPr>
        <p:spPr>
          <a:xfrm>
            <a:off x="9876696" y="2430541"/>
            <a:ext cx="825622" cy="651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C169F8-0F59-7BB0-13C9-2AA97CB70852}"/>
              </a:ext>
            </a:extLst>
          </p:cNvPr>
          <p:cNvSpPr/>
          <p:nvPr/>
        </p:nvSpPr>
        <p:spPr>
          <a:xfrm>
            <a:off x="9108489" y="3750216"/>
            <a:ext cx="1760401" cy="280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610252-67DE-6E05-615D-77E06A963E71}"/>
              </a:ext>
            </a:extLst>
          </p:cNvPr>
          <p:cNvSpPr/>
          <p:nvPr/>
        </p:nvSpPr>
        <p:spPr>
          <a:xfrm>
            <a:off x="9332247" y="3999756"/>
            <a:ext cx="1564633" cy="483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619009-DBC6-2FBB-F7F3-FC1EA9423106}"/>
              </a:ext>
            </a:extLst>
          </p:cNvPr>
          <p:cNvSpPr/>
          <p:nvPr/>
        </p:nvSpPr>
        <p:spPr>
          <a:xfrm>
            <a:off x="8766988" y="2442524"/>
            <a:ext cx="825622" cy="651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7C5A96-3C51-366A-7D4F-A3D01B895B99}"/>
              </a:ext>
            </a:extLst>
          </p:cNvPr>
          <p:cNvSpPr/>
          <p:nvPr/>
        </p:nvSpPr>
        <p:spPr>
          <a:xfrm>
            <a:off x="7605976" y="4009110"/>
            <a:ext cx="1760401" cy="389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55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EE6E18-4EA1-DE74-0231-86166D30D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0" y="656033"/>
            <a:ext cx="3996178" cy="307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AD1329-D439-06FD-6353-699F08FC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576" y="699567"/>
            <a:ext cx="3797820" cy="30733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C5C506-6A08-B7F0-1F71-C8735CDF3690}"/>
              </a:ext>
            </a:extLst>
          </p:cNvPr>
          <p:cNvSpPr/>
          <p:nvPr/>
        </p:nvSpPr>
        <p:spPr>
          <a:xfrm>
            <a:off x="4997831" y="2745990"/>
            <a:ext cx="4817659" cy="5377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07F52C-6BF1-68F5-421F-159A3C2BDD13}"/>
              </a:ext>
            </a:extLst>
          </p:cNvPr>
          <p:cNvSpPr/>
          <p:nvPr/>
        </p:nvSpPr>
        <p:spPr>
          <a:xfrm>
            <a:off x="7313803" y="5314290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ACA51B-E3CC-930F-8647-1A8392F66837}"/>
              </a:ext>
            </a:extLst>
          </p:cNvPr>
          <p:cNvSpPr/>
          <p:nvPr/>
        </p:nvSpPr>
        <p:spPr>
          <a:xfrm>
            <a:off x="8481323" y="5314183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8AAE78-C0CD-3D23-5FF4-A94F0C1181C0}"/>
              </a:ext>
            </a:extLst>
          </p:cNvPr>
          <p:cNvSpPr/>
          <p:nvPr/>
        </p:nvSpPr>
        <p:spPr>
          <a:xfrm>
            <a:off x="7904353" y="5314183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548B3D-ABCD-B2B1-4A15-2AEB298FA999}"/>
              </a:ext>
            </a:extLst>
          </p:cNvPr>
          <p:cNvSpPr txBox="1"/>
          <p:nvPr/>
        </p:nvSpPr>
        <p:spPr>
          <a:xfrm>
            <a:off x="6795740" y="6009596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1724D-4322-F038-DCE4-FDC35C12D4C4}"/>
              </a:ext>
            </a:extLst>
          </p:cNvPr>
          <p:cNvSpPr txBox="1"/>
          <p:nvPr/>
        </p:nvSpPr>
        <p:spPr>
          <a:xfrm>
            <a:off x="7292013" y="6016735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DBCDA-A080-9B2F-A703-57474504AEC6}"/>
              </a:ext>
            </a:extLst>
          </p:cNvPr>
          <p:cNvSpPr txBox="1"/>
          <p:nvPr/>
        </p:nvSpPr>
        <p:spPr>
          <a:xfrm>
            <a:off x="7822086" y="6029161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4AE135-23D1-192B-F4AE-1F2BBA9A04C2}"/>
              </a:ext>
            </a:extLst>
          </p:cNvPr>
          <p:cNvSpPr txBox="1"/>
          <p:nvPr/>
        </p:nvSpPr>
        <p:spPr>
          <a:xfrm>
            <a:off x="8352159" y="6029161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2DC59C-ADBB-17AF-0E69-3C7B665F95EA}"/>
              </a:ext>
            </a:extLst>
          </p:cNvPr>
          <p:cNvCxnSpPr>
            <a:cxnSpLocks/>
          </p:cNvCxnSpPr>
          <p:nvPr/>
        </p:nvCxnSpPr>
        <p:spPr>
          <a:xfrm flipV="1">
            <a:off x="6259591" y="5346284"/>
            <a:ext cx="3602963" cy="2069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949A03-0080-BB35-3EBD-03CA6D07573A}"/>
              </a:ext>
            </a:extLst>
          </p:cNvPr>
          <p:cNvCxnSpPr>
            <a:cxnSpLocks/>
          </p:cNvCxnSpPr>
          <p:nvPr/>
        </p:nvCxnSpPr>
        <p:spPr>
          <a:xfrm>
            <a:off x="6279464" y="6021280"/>
            <a:ext cx="33604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D9DFFC-F3FF-4F9E-DD07-13CC1B80645A}"/>
              </a:ext>
            </a:extLst>
          </p:cNvPr>
          <p:cNvCxnSpPr>
            <a:cxnSpLocks/>
          </p:cNvCxnSpPr>
          <p:nvPr/>
        </p:nvCxnSpPr>
        <p:spPr>
          <a:xfrm flipH="1" flipV="1">
            <a:off x="6259591" y="4256191"/>
            <a:ext cx="19873" cy="17729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1AD3B0-4481-A1F6-F3E9-AFAE54B1B89F}"/>
              </a:ext>
            </a:extLst>
          </p:cNvPr>
          <p:cNvCxnSpPr/>
          <p:nvPr/>
        </p:nvCxnSpPr>
        <p:spPr>
          <a:xfrm>
            <a:off x="6909572" y="5905580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CD9B8A-A838-DF57-8197-AF5308C78394}"/>
              </a:ext>
            </a:extLst>
          </p:cNvPr>
          <p:cNvCxnSpPr/>
          <p:nvPr/>
        </p:nvCxnSpPr>
        <p:spPr>
          <a:xfrm>
            <a:off x="7433810" y="5907342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45D1B1-67A8-7BD0-83B2-E6BF761D8219}"/>
              </a:ext>
            </a:extLst>
          </p:cNvPr>
          <p:cNvCxnSpPr/>
          <p:nvPr/>
        </p:nvCxnSpPr>
        <p:spPr>
          <a:xfrm>
            <a:off x="7978538" y="5898523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6CF977-784C-E127-4994-C8CB109F0206}"/>
              </a:ext>
            </a:extLst>
          </p:cNvPr>
          <p:cNvCxnSpPr/>
          <p:nvPr/>
        </p:nvCxnSpPr>
        <p:spPr>
          <a:xfrm>
            <a:off x="8523270" y="5900286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13CC5E-DBD2-BFE4-959B-3929E93CC3BF}"/>
              </a:ext>
            </a:extLst>
          </p:cNvPr>
          <p:cNvSpPr txBox="1"/>
          <p:nvPr/>
        </p:nvSpPr>
        <p:spPr>
          <a:xfrm rot="16200000">
            <a:off x="5071396" y="5023675"/>
            <a:ext cx="13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E10289-1FB2-0784-4A93-9B53D930EE9B}"/>
              </a:ext>
            </a:extLst>
          </p:cNvPr>
          <p:cNvSpPr txBox="1"/>
          <p:nvPr/>
        </p:nvSpPr>
        <p:spPr>
          <a:xfrm>
            <a:off x="7044741" y="6323620"/>
            <a:ext cx="167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Round-trip 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8D9B43-F301-6B5B-01E9-BE5E0D653761}"/>
              </a:ext>
            </a:extLst>
          </p:cNvPr>
          <p:cNvSpPr txBox="1"/>
          <p:nvPr/>
        </p:nvSpPr>
        <p:spPr>
          <a:xfrm>
            <a:off x="5935726" y="5171967"/>
            <a:ext cx="2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0" name="Freeform: Shape 134">
            <a:extLst>
              <a:ext uri="{FF2B5EF4-FFF2-40B4-BE49-F238E27FC236}">
                <a16:creationId xmlns:a16="http://schemas.microsoft.com/office/drawing/2014/main" id="{49A7A897-5E81-490B-4834-BA42AEEAD31C}"/>
              </a:ext>
            </a:extLst>
          </p:cNvPr>
          <p:cNvSpPr/>
          <p:nvPr/>
        </p:nvSpPr>
        <p:spPr>
          <a:xfrm rot="3017359">
            <a:off x="7470554" y="5156526"/>
            <a:ext cx="349303" cy="421505"/>
          </a:xfrm>
          <a:custGeom>
            <a:avLst/>
            <a:gdLst>
              <a:gd name="connsiteX0" fmla="*/ 0 w 496128"/>
              <a:gd name="connsiteY0" fmla="*/ 513394 h 513394"/>
              <a:gd name="connsiteX1" fmla="*/ 461913 w 496128"/>
              <a:gd name="connsiteY1" fmla="*/ 32627 h 513394"/>
              <a:gd name="connsiteX2" fmla="*/ 461913 w 496128"/>
              <a:gd name="connsiteY2" fmla="*/ 42054 h 513394"/>
              <a:gd name="connsiteX3" fmla="*/ 461913 w 496128"/>
              <a:gd name="connsiteY3" fmla="*/ 42054 h 51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28" h="513394">
                <a:moveTo>
                  <a:pt x="0" y="513394"/>
                </a:moveTo>
                <a:lnTo>
                  <a:pt x="461913" y="32627"/>
                </a:lnTo>
                <a:cubicBezTo>
                  <a:pt x="538898" y="-45930"/>
                  <a:pt x="461913" y="42054"/>
                  <a:pt x="461913" y="42054"/>
                </a:cubicBezTo>
                <a:lnTo>
                  <a:pt x="461913" y="42054"/>
                </a:lnTo>
              </a:path>
            </a:pathLst>
          </a:custGeom>
          <a:solidFill>
            <a:schemeClr val="accent5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Freeform: Shape 134">
            <a:extLst>
              <a:ext uri="{FF2B5EF4-FFF2-40B4-BE49-F238E27FC236}">
                <a16:creationId xmlns:a16="http://schemas.microsoft.com/office/drawing/2014/main" id="{5B7E29F4-E7FF-2EF8-3129-4F9F780EC320}"/>
              </a:ext>
            </a:extLst>
          </p:cNvPr>
          <p:cNvSpPr/>
          <p:nvPr/>
        </p:nvSpPr>
        <p:spPr>
          <a:xfrm>
            <a:off x="8547913" y="4715410"/>
            <a:ext cx="524858" cy="640293"/>
          </a:xfrm>
          <a:custGeom>
            <a:avLst/>
            <a:gdLst>
              <a:gd name="connsiteX0" fmla="*/ 0 w 496128"/>
              <a:gd name="connsiteY0" fmla="*/ 513394 h 513394"/>
              <a:gd name="connsiteX1" fmla="*/ 461913 w 496128"/>
              <a:gd name="connsiteY1" fmla="*/ 32627 h 513394"/>
              <a:gd name="connsiteX2" fmla="*/ 461913 w 496128"/>
              <a:gd name="connsiteY2" fmla="*/ 42054 h 513394"/>
              <a:gd name="connsiteX3" fmla="*/ 461913 w 496128"/>
              <a:gd name="connsiteY3" fmla="*/ 42054 h 51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28" h="513394">
                <a:moveTo>
                  <a:pt x="0" y="513394"/>
                </a:moveTo>
                <a:lnTo>
                  <a:pt x="461913" y="32627"/>
                </a:lnTo>
                <a:cubicBezTo>
                  <a:pt x="538898" y="-45930"/>
                  <a:pt x="461913" y="42054"/>
                  <a:pt x="461913" y="42054"/>
                </a:cubicBezTo>
                <a:lnTo>
                  <a:pt x="461913" y="42054"/>
                </a:lnTo>
              </a:path>
            </a:pathLst>
          </a:custGeom>
          <a:solidFill>
            <a:schemeClr val="accent5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C1B9E9-ABAC-3E4C-199B-9A4CB2ACFE19}"/>
              </a:ext>
            </a:extLst>
          </p:cNvPr>
          <p:cNvSpPr txBox="1"/>
          <p:nvPr/>
        </p:nvSpPr>
        <p:spPr>
          <a:xfrm>
            <a:off x="8845753" y="6017785"/>
            <a:ext cx="36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613E5AF-9E17-5E87-2927-AAF537095C19}"/>
              </a:ext>
            </a:extLst>
          </p:cNvPr>
          <p:cNvCxnSpPr/>
          <p:nvPr/>
        </p:nvCxnSpPr>
        <p:spPr>
          <a:xfrm>
            <a:off x="9016864" y="5888910"/>
            <a:ext cx="0" cy="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134">
            <a:extLst>
              <a:ext uri="{FF2B5EF4-FFF2-40B4-BE49-F238E27FC236}">
                <a16:creationId xmlns:a16="http://schemas.microsoft.com/office/drawing/2014/main" id="{7A35BDD7-E27D-9520-15D2-986DE7B8596A}"/>
              </a:ext>
            </a:extLst>
          </p:cNvPr>
          <p:cNvSpPr/>
          <p:nvPr/>
        </p:nvSpPr>
        <p:spPr>
          <a:xfrm rot="3017359">
            <a:off x="8046536" y="5156527"/>
            <a:ext cx="349303" cy="421505"/>
          </a:xfrm>
          <a:custGeom>
            <a:avLst/>
            <a:gdLst>
              <a:gd name="connsiteX0" fmla="*/ 0 w 496128"/>
              <a:gd name="connsiteY0" fmla="*/ 513394 h 513394"/>
              <a:gd name="connsiteX1" fmla="*/ 461913 w 496128"/>
              <a:gd name="connsiteY1" fmla="*/ 32627 h 513394"/>
              <a:gd name="connsiteX2" fmla="*/ 461913 w 496128"/>
              <a:gd name="connsiteY2" fmla="*/ 42054 h 513394"/>
              <a:gd name="connsiteX3" fmla="*/ 461913 w 496128"/>
              <a:gd name="connsiteY3" fmla="*/ 42054 h 51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28" h="513394">
                <a:moveTo>
                  <a:pt x="0" y="513394"/>
                </a:moveTo>
                <a:lnTo>
                  <a:pt x="461913" y="32627"/>
                </a:lnTo>
                <a:cubicBezTo>
                  <a:pt x="538898" y="-45930"/>
                  <a:pt x="461913" y="42054"/>
                  <a:pt x="461913" y="42054"/>
                </a:cubicBezTo>
                <a:lnTo>
                  <a:pt x="461913" y="42054"/>
                </a:lnTo>
              </a:path>
            </a:pathLst>
          </a:custGeom>
          <a:solidFill>
            <a:schemeClr val="accent5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B0512BE-E19A-73A6-89A1-739EC7F1083F}"/>
              </a:ext>
            </a:extLst>
          </p:cNvPr>
          <p:cNvSpPr/>
          <p:nvPr/>
        </p:nvSpPr>
        <p:spPr>
          <a:xfrm>
            <a:off x="8967463" y="4688764"/>
            <a:ext cx="133181" cy="13756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4696A45-C000-0E49-A455-933501A05A9F}"/>
              </a:ext>
            </a:extLst>
          </p:cNvPr>
          <p:cNvSpPr/>
          <p:nvPr/>
        </p:nvSpPr>
        <p:spPr>
          <a:xfrm>
            <a:off x="5104403" y="2426340"/>
            <a:ext cx="5426056" cy="5377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58C3486-F137-61D4-0635-46C74BB988E3}"/>
              </a:ext>
            </a:extLst>
          </p:cNvPr>
          <p:cNvSpPr/>
          <p:nvPr/>
        </p:nvSpPr>
        <p:spPr>
          <a:xfrm>
            <a:off x="5644011" y="1807611"/>
            <a:ext cx="5003994" cy="5377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BB7EB760-0454-E283-E5BD-DFEBBEC81F6C}"/>
              </a:ext>
            </a:extLst>
          </p:cNvPr>
          <p:cNvSpPr/>
          <p:nvPr/>
        </p:nvSpPr>
        <p:spPr>
          <a:xfrm>
            <a:off x="5682717" y="873466"/>
            <a:ext cx="5853629" cy="1305306"/>
          </a:xfrm>
          <a:custGeom>
            <a:avLst/>
            <a:gdLst>
              <a:gd name="connsiteX0" fmla="*/ 5170004 w 5853629"/>
              <a:gd name="connsiteY0" fmla="*/ 1265171 h 1305306"/>
              <a:gd name="connsiteX1" fmla="*/ 256810 w 5853629"/>
              <a:gd name="connsiteY1" fmla="*/ 309827 h 1305306"/>
              <a:gd name="connsiteX2" fmla="*/ 1184858 w 5853629"/>
              <a:gd name="connsiteY2" fmla="*/ 36872 h 1305306"/>
              <a:gd name="connsiteX3" fmla="*/ 5388368 w 5853629"/>
              <a:gd name="connsiteY3" fmla="*/ 1019511 h 1305306"/>
              <a:gd name="connsiteX4" fmla="*/ 5170004 w 5853629"/>
              <a:gd name="connsiteY4" fmla="*/ 1265171 h 130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629" h="1305306">
                <a:moveTo>
                  <a:pt x="5170004" y="1265171"/>
                </a:moveTo>
                <a:cubicBezTo>
                  <a:pt x="4314744" y="1146890"/>
                  <a:pt x="921001" y="514544"/>
                  <a:pt x="256810" y="309827"/>
                </a:cubicBezTo>
                <a:cubicBezTo>
                  <a:pt x="-407381" y="105110"/>
                  <a:pt x="329598" y="-81409"/>
                  <a:pt x="1184858" y="36872"/>
                </a:cubicBezTo>
                <a:cubicBezTo>
                  <a:pt x="2040118" y="155153"/>
                  <a:pt x="4721902" y="817069"/>
                  <a:pt x="5388368" y="1019511"/>
                </a:cubicBezTo>
                <a:cubicBezTo>
                  <a:pt x="6054834" y="1221953"/>
                  <a:pt x="6025264" y="1383452"/>
                  <a:pt x="5170004" y="1265171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1FC059-6BDD-9F5D-7603-CB775CB010CF}"/>
              </a:ext>
            </a:extLst>
          </p:cNvPr>
          <p:cNvCxnSpPr>
            <a:cxnSpLocks/>
          </p:cNvCxnSpPr>
          <p:nvPr/>
        </p:nvCxnSpPr>
        <p:spPr>
          <a:xfrm flipV="1">
            <a:off x="6280571" y="5019548"/>
            <a:ext cx="3602963" cy="2069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8AE5C6D-9E28-BA24-A81A-902B163A075F}"/>
              </a:ext>
            </a:extLst>
          </p:cNvPr>
          <p:cNvSpPr txBox="1"/>
          <p:nvPr/>
        </p:nvSpPr>
        <p:spPr>
          <a:xfrm>
            <a:off x="9793619" y="4783413"/>
            <a:ext cx="10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</a:p>
        </p:txBody>
      </p:sp>
      <p:pic>
        <p:nvPicPr>
          <p:cNvPr id="5" name="Picture 4" descr="SEARCH - Better TCP/QUIC Slow Start">
            <a:extLst>
              <a:ext uri="{FF2B5EF4-FFF2-40B4-BE49-F238E27FC236}">
                <a16:creationId xmlns:a16="http://schemas.microsoft.com/office/drawing/2014/main" id="{832190AC-EFCB-E227-FD7E-61E3B0E25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384D6-A436-579B-E7D1-153D1FC462FC}"/>
              </a:ext>
            </a:extLst>
          </p:cNvPr>
          <p:cNvCxnSpPr/>
          <p:nvPr/>
        </p:nvCxnSpPr>
        <p:spPr>
          <a:xfrm>
            <a:off x="2230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">
            <a:extLst>
              <a:ext uri="{FF2B5EF4-FFF2-40B4-BE49-F238E27FC236}">
                <a16:creationId xmlns:a16="http://schemas.microsoft.com/office/drawing/2014/main" id="{B68295E5-A6B7-CEFC-37E0-1F27E1787281}"/>
              </a:ext>
            </a:extLst>
          </p:cNvPr>
          <p:cNvSpPr txBox="1"/>
          <p:nvPr/>
        </p:nvSpPr>
        <p:spPr>
          <a:xfrm>
            <a:off x="174227" y="21975"/>
            <a:ext cx="428173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SEARCH Overview</a:t>
            </a:r>
          </a:p>
        </p:txBody>
      </p:sp>
      <p:sp>
        <p:nvSpPr>
          <p:cNvPr id="33" name="Slide Number Placeholder 69">
            <a:extLst>
              <a:ext uri="{FF2B5EF4-FFF2-40B4-BE49-F238E27FC236}">
                <a16:creationId xmlns:a16="http://schemas.microsoft.com/office/drawing/2014/main" id="{C0677B56-CB5F-1070-0E5A-0862FD3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7B1D29-6FE3-9775-C635-3EF2E8A9996B}"/>
                  </a:ext>
                </a:extLst>
              </p:cNvPr>
              <p:cNvSpPr txBox="1"/>
              <p:nvPr/>
            </p:nvSpPr>
            <p:spPr>
              <a:xfrm>
                <a:off x="117086" y="4774005"/>
                <a:ext cx="4664294" cy="62921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normalized diff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prev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delv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–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curr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delv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prev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delv</m:t>
                        </m:r>
                      </m:den>
                    </m:f>
                  </m:oMath>
                </a14:m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7B1D29-6FE3-9775-C635-3EF2E8A99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86" y="4774005"/>
                <a:ext cx="4664294" cy="629211"/>
              </a:xfrm>
              <a:prstGeom prst="rect">
                <a:avLst/>
              </a:prstGeom>
              <a:blipFill>
                <a:blip r:embed="rId5"/>
                <a:stretch>
                  <a:fillRect t="-7843" b="-137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2B672A-471D-318D-2C2D-E837876063ED}"/>
                  </a:ext>
                </a:extLst>
              </p:cNvPr>
              <p:cNvSpPr txBox="1"/>
              <p:nvPr/>
            </p:nvSpPr>
            <p:spPr>
              <a:xfrm>
                <a:off x="208888" y="5693320"/>
                <a:ext cx="4096295" cy="861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       if (normalized diff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threshold):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exit from slow start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2B672A-471D-318D-2C2D-E83787606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88" y="5693320"/>
                <a:ext cx="4096295" cy="861774"/>
              </a:xfrm>
              <a:prstGeom prst="rect">
                <a:avLst/>
              </a:prstGeom>
              <a:blipFill>
                <a:blip r:embed="rId6"/>
                <a:stretch>
                  <a:fillRect t="-4412" b="-132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897D1FA-ED65-8DCD-BE21-90E70BDF137E}"/>
              </a:ext>
            </a:extLst>
          </p:cNvPr>
          <p:cNvSpPr txBox="1"/>
          <p:nvPr/>
        </p:nvSpPr>
        <p:spPr>
          <a:xfrm>
            <a:off x="220381" y="3841038"/>
            <a:ext cx="1824910" cy="400110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curr_delv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89709-72B9-85F1-12EB-FFE25AB560B1}"/>
              </a:ext>
            </a:extLst>
          </p:cNvPr>
          <p:cNvSpPr txBox="1"/>
          <p:nvPr/>
        </p:nvSpPr>
        <p:spPr>
          <a:xfrm>
            <a:off x="2498349" y="3843252"/>
            <a:ext cx="1824910" cy="400110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prev_delv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26BBB64-0002-1946-35A1-9446A8CBDC33}"/>
              </a:ext>
            </a:extLst>
          </p:cNvPr>
          <p:cNvSpPr txBox="1"/>
          <p:nvPr/>
        </p:nvSpPr>
        <p:spPr>
          <a:xfrm>
            <a:off x="4763841" y="707736"/>
            <a:ext cx="771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22A2604D-BE77-2C31-98E2-8413F7E6DF40}"/>
              </a:ext>
            </a:extLst>
          </p:cNvPr>
          <p:cNvSpPr/>
          <p:nvPr/>
        </p:nvSpPr>
        <p:spPr>
          <a:xfrm>
            <a:off x="8027212" y="482985"/>
            <a:ext cx="3693655" cy="3421553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EBB80D8-14EC-D732-1F38-66446F9296D6}"/>
              </a:ext>
            </a:extLst>
          </p:cNvPr>
          <p:cNvSpPr/>
          <p:nvPr/>
        </p:nvSpPr>
        <p:spPr>
          <a:xfrm>
            <a:off x="3916354" y="436196"/>
            <a:ext cx="3693655" cy="3421553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F06AF5-9A86-161C-F384-90B1B9C9B686}"/>
              </a:ext>
            </a:extLst>
          </p:cNvPr>
          <p:cNvSpPr txBox="1"/>
          <p:nvPr/>
        </p:nvSpPr>
        <p:spPr>
          <a:xfrm>
            <a:off x="1132836" y="1977695"/>
            <a:ext cx="344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 × delivered bytes_1RTT before =</a:t>
            </a:r>
          </a:p>
        </p:txBody>
      </p:sp>
    </p:spTree>
    <p:extLst>
      <p:ext uri="{BB962C8B-B14F-4D97-AF65-F5344CB8AC3E}">
        <p14:creationId xmlns:p14="http://schemas.microsoft.com/office/powerpoint/2010/main" val="421383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3" grpId="0" animBg="1"/>
      <p:bldP spid="17" grpId="0" animBg="1"/>
      <p:bldP spid="18" grpId="0"/>
      <p:bldP spid="19" grpId="0"/>
      <p:bldP spid="20" grpId="0"/>
      <p:bldP spid="21" grpId="0"/>
      <p:bldP spid="30" grpId="0"/>
      <p:bldP spid="31" grpId="0"/>
      <p:bldP spid="32" grpId="0"/>
      <p:bldP spid="40" grpId="0" animBg="1"/>
      <p:bldP spid="42" grpId="0" animBg="1"/>
      <p:bldP spid="43" grpId="0"/>
      <p:bldP spid="45" grpId="0" animBg="1"/>
      <p:bldP spid="46" grpId="0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  <p:bldP spid="57" grpId="0"/>
      <p:bldP spid="3" grpId="0" animBg="1"/>
      <p:bldP spid="6" grpId="0" animBg="1"/>
      <p:bldP spid="12" grpId="0" animBg="1"/>
      <p:bldP spid="15" grpId="0" animBg="1"/>
      <p:bldP spid="113" grpId="0" animBg="1"/>
      <p:bldP spid="113" grpId="1" animBg="1"/>
      <p:bldP spid="113" grpId="2" animBg="1"/>
      <p:bldP spid="115" grpId="0" animBg="1"/>
      <p:bldP spid="115" grpId="1" animBg="1"/>
      <p:bldP spid="11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5F59-900B-92BE-4362-30D573F6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EARCH - Better TCP/QUIC Slow Start">
            <a:extLst>
              <a:ext uri="{FF2B5EF4-FFF2-40B4-BE49-F238E27FC236}">
                <a16:creationId xmlns:a16="http://schemas.microsoft.com/office/drawing/2014/main" id="{0F19E3A4-6EBA-DFEE-2275-22C80648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474486-31F5-135A-6A82-94831FF040E5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">
            <a:extLst>
              <a:ext uri="{FF2B5EF4-FFF2-40B4-BE49-F238E27FC236}">
                <a16:creationId xmlns:a16="http://schemas.microsoft.com/office/drawing/2014/main" id="{A86D844D-1BA5-9120-6444-228BBC8C5CE1}"/>
              </a:ext>
            </a:extLst>
          </p:cNvPr>
          <p:cNvSpPr txBox="1"/>
          <p:nvPr/>
        </p:nvSpPr>
        <p:spPr>
          <a:xfrm>
            <a:off x="208863" y="21975"/>
            <a:ext cx="433022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SEARCH Overview</a:t>
            </a:r>
          </a:p>
        </p:txBody>
      </p:sp>
      <p:sp>
        <p:nvSpPr>
          <p:cNvPr id="53" name="Slide Number Placeholder 69">
            <a:extLst>
              <a:ext uri="{FF2B5EF4-FFF2-40B4-BE49-F238E27FC236}">
                <a16:creationId xmlns:a16="http://schemas.microsoft.com/office/drawing/2014/main" id="{042D7FB5-A570-F6B7-D7AE-4D0225FA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5</a:t>
            </a:fld>
            <a:endParaRPr lang="en-GB"/>
          </a:p>
        </p:txBody>
      </p:sp>
      <p:pic>
        <p:nvPicPr>
          <p:cNvPr id="2" name="Picture 1" descr="A diagram of a window&#10;&#10;AI-generated content may be incorrect.">
            <a:extLst>
              <a:ext uri="{FF2B5EF4-FFF2-40B4-BE49-F238E27FC236}">
                <a16:creationId xmlns:a16="http://schemas.microsoft.com/office/drawing/2014/main" id="{AB72570D-E44E-9EB1-4417-D8234F6F3E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63"/>
          <a:stretch>
            <a:fillRect/>
          </a:stretch>
        </p:blipFill>
        <p:spPr>
          <a:xfrm>
            <a:off x="5192363" y="1548505"/>
            <a:ext cx="6999637" cy="43823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27C7E49-63F8-4EA0-2854-74447A10739C}"/>
              </a:ext>
            </a:extLst>
          </p:cNvPr>
          <p:cNvSpPr/>
          <p:nvPr/>
        </p:nvSpPr>
        <p:spPr>
          <a:xfrm>
            <a:off x="9096707" y="3089926"/>
            <a:ext cx="1814286" cy="38261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47FC53E0-03C3-A802-E571-C6DEEA6700C9}"/>
              </a:ext>
            </a:extLst>
          </p:cNvPr>
          <p:cNvSpPr/>
          <p:nvPr/>
        </p:nvSpPr>
        <p:spPr>
          <a:xfrm>
            <a:off x="9547148" y="3824827"/>
            <a:ext cx="1245977" cy="20753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6161B31-BF45-07F0-37D8-590D475CCC2F}"/>
              </a:ext>
            </a:extLst>
          </p:cNvPr>
          <p:cNvSpPr/>
          <p:nvPr/>
        </p:nvSpPr>
        <p:spPr>
          <a:xfrm>
            <a:off x="7579966" y="3442212"/>
            <a:ext cx="1814286" cy="38261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AFC26B4-4DC4-5629-9771-A9A4DA2E7B4D}"/>
              </a:ext>
            </a:extLst>
          </p:cNvPr>
          <p:cNvSpPr/>
          <p:nvPr/>
        </p:nvSpPr>
        <p:spPr>
          <a:xfrm>
            <a:off x="5789644" y="2394856"/>
            <a:ext cx="5284756" cy="796704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8AD922-1AA6-71B2-D700-FE7DC838B8CC}"/>
              </a:ext>
            </a:extLst>
          </p:cNvPr>
          <p:cNvSpPr txBox="1"/>
          <p:nvPr/>
        </p:nvSpPr>
        <p:spPr>
          <a:xfrm>
            <a:off x="-347267" y="505758"/>
            <a:ext cx="5539630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900"/>
              </a:spcBef>
            </a:pPr>
            <a:endParaRPr lang="en-US" b="1" dirty="0"/>
          </a:p>
          <a:p>
            <a:pPr marL="800100" lvl="1" indent="-342900">
              <a:spcBef>
                <a:spcPts val="1900"/>
              </a:spcBef>
              <a:buFont typeface="Arial" panose="020B0604020202020204" pitchFamily="34" charset="0"/>
              <a:buChar char="•"/>
            </a:pPr>
            <a:r>
              <a:rPr lang="en-US" dirty="0"/>
              <a:t>SEARCH adds memory per flow to TCP to  track delivery bytes.</a:t>
            </a:r>
          </a:p>
          <a:p>
            <a:pPr marL="800100" lvl="1" indent="-342900">
              <a:spcBef>
                <a:spcPts val="1900"/>
              </a:spcBef>
              <a:buFont typeface="Arial" panose="020B0604020202020204" pitchFamily="34" charset="0"/>
              <a:buChar char="•"/>
            </a:pPr>
            <a:r>
              <a:rPr lang="en-US" dirty="0"/>
              <a:t>With a lot of flows, memory </a:t>
            </a:r>
            <a:r>
              <a:rPr lang="en-US" b="1" dirty="0"/>
              <a:t>scales poorly</a:t>
            </a:r>
            <a:r>
              <a:rPr lang="en-US" dirty="0"/>
              <a:t>.</a:t>
            </a:r>
            <a:r>
              <a:rPr lang="en-US" baseline="30000" dirty="0"/>
              <a:t>[1, 2]</a:t>
            </a:r>
          </a:p>
          <a:p>
            <a:pPr marL="800100" lvl="1" indent="-342900">
              <a:spcBef>
                <a:spcPts val="190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Based on normalized difference calculation:</a:t>
            </a:r>
          </a:p>
          <a:p>
            <a:pPr marL="1257300" lvl="2" indent="-342900">
              <a:spcBef>
                <a:spcPts val="1900"/>
              </a:spcBef>
              <a:buFont typeface="Arial" panose="020B0604020202020204" pitchFamily="34" charset="0"/>
              <a:buChar char="•"/>
            </a:pPr>
            <a:r>
              <a:rPr lang="en-US" dirty="0"/>
              <a:t>SEARCH needs only </a:t>
            </a:r>
            <a:r>
              <a:rPr lang="en-US" b="1" dirty="0"/>
              <a:t>relative</a:t>
            </a:r>
            <a:r>
              <a:rPr lang="en-US" dirty="0"/>
              <a:t>, not exact, values.</a:t>
            </a:r>
          </a:p>
          <a:p>
            <a:pPr marL="1257300" lvl="2" indent="-342900">
              <a:spcBef>
                <a:spcPts val="19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spcBef>
                <a:spcPts val="1900"/>
              </a:spcBef>
            </a:pPr>
            <a:endParaRPr lang="en-US" dirty="0"/>
          </a:p>
          <a:p>
            <a:pPr lvl="2">
              <a:spcBef>
                <a:spcPts val="1900"/>
              </a:spcBef>
            </a:pPr>
            <a:endParaRPr lang="en-US" dirty="0"/>
          </a:p>
          <a:p>
            <a:pPr marL="800100" lvl="1" indent="-342900">
              <a:spcBef>
                <a:spcPts val="1900"/>
              </a:spcBef>
              <a:buFont typeface="Arial" panose="020B0604020202020204" pitchFamily="34" charset="0"/>
              <a:buChar char="•"/>
            </a:pPr>
            <a:r>
              <a:rPr lang="en-US" dirty="0"/>
              <a:t>We reduce memory by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C0C036-48BF-5246-0ECE-DF50B71B4AF2}"/>
                  </a:ext>
                </a:extLst>
              </p:cNvPr>
              <p:cNvSpPr txBox="1"/>
              <p:nvPr/>
            </p:nvSpPr>
            <p:spPr>
              <a:xfrm>
                <a:off x="1002360" y="3633519"/>
                <a:ext cx="3779858" cy="15844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normalized diff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prev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delv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– 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curr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delv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prev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delv</m:t>
                        </m:r>
                      </m:den>
                    </m:f>
                  </m:oMath>
                </a14:m>
                <a:endPara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:endPara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normalized diff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b="0" i="0" dirty="0" smtClean="0">
                                <a:solidFill>
                                  <a:srgbClr val="FF0000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C</m:t>
                            </m:r>
                          </m:den>
                        </m:f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–</m:t>
                        </m:r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b="0" smtClean="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b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rgbClr val="FF0000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C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rgbClr val="FF0000"/>
                                </a:solidFill>
                                <a:latin typeface="Calibri" panose="020F0502020204030204" pitchFamily="34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C</m:t>
                            </m:r>
                          </m:den>
                        </m:f>
                      </m:den>
                    </m:f>
                  </m:oMath>
                </a14:m>
                <a:endParaRPr lang="en-US" b="1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C0C036-48BF-5246-0ECE-DF50B71B4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360" y="3633519"/>
                <a:ext cx="3779858" cy="1584408"/>
              </a:xfrm>
              <a:prstGeom prst="rect">
                <a:avLst/>
              </a:prstGeom>
              <a:blipFill>
                <a:blip r:embed="rId5"/>
                <a:stretch>
                  <a:fillRect t="-1575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BC5CF92-854D-0FA5-FED3-02742927DFF9}"/>
              </a:ext>
            </a:extLst>
          </p:cNvPr>
          <p:cNvSpPr/>
          <p:nvPr/>
        </p:nvSpPr>
        <p:spPr>
          <a:xfrm>
            <a:off x="1888786" y="5701878"/>
            <a:ext cx="2775979" cy="58277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dynamic bit-shifting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44D268-3EC5-2CFE-3AA5-E85DB8DF9D44}"/>
              </a:ext>
            </a:extLst>
          </p:cNvPr>
          <p:cNvSpPr txBox="1"/>
          <p:nvPr/>
        </p:nvSpPr>
        <p:spPr>
          <a:xfrm>
            <a:off x="0" y="6464709"/>
            <a:ext cx="119097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[1] A. Shieh, A. C. Myers, and E. G. </a:t>
            </a:r>
            <a:r>
              <a:rPr lang="en-US" sz="1100" dirty="0" err="1"/>
              <a:t>Sirer</a:t>
            </a:r>
            <a:r>
              <a:rPr lang="en-US" sz="1100" dirty="0"/>
              <a:t>, “A Stateless Approach to Connection-oriented Protocols,” ACM Transactions on Computer Systems (TOCS), vol. 26, no. 3, pp. 1–50, 2008.</a:t>
            </a:r>
          </a:p>
          <a:p>
            <a:r>
              <a:rPr lang="en-US" sz="1100" dirty="0"/>
              <a:t>[2] Cloudflare, “Unbounded Memory Usage by TCP for Receive Buffers, and How We Fixed It,” 2023. [Online]. Available: https://</a:t>
            </a:r>
            <a:r>
              <a:rPr lang="en-US" sz="1100" dirty="0" err="1"/>
              <a:t>tinyurl.com</a:t>
            </a:r>
            <a:r>
              <a:rPr lang="en-US" sz="1100" dirty="0"/>
              <a:t>/ybhjp66s</a:t>
            </a:r>
          </a:p>
        </p:txBody>
      </p:sp>
    </p:spTree>
    <p:extLst>
      <p:ext uri="{BB962C8B-B14F-4D97-AF65-F5344CB8AC3E}">
        <p14:creationId xmlns:p14="http://schemas.microsoft.com/office/powerpoint/2010/main" val="11952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D1FF8-9D74-075E-EBFB-610C15EAD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RCH - Better TCP/QUIC Slow Start">
            <a:extLst>
              <a:ext uri="{FF2B5EF4-FFF2-40B4-BE49-F238E27FC236}">
                <a16:creationId xmlns:a16="http://schemas.microsoft.com/office/drawing/2014/main" id="{CD1521C5-900F-A834-B86D-F56AE4C84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A0FFC9-8E16-6F53-0C08-54CC03E52813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4">
            <a:extLst>
              <a:ext uri="{FF2B5EF4-FFF2-40B4-BE49-F238E27FC236}">
                <a16:creationId xmlns:a16="http://schemas.microsoft.com/office/drawing/2014/main" id="{5BBC379A-F0B5-5237-4747-4001F790BAD7}"/>
              </a:ext>
            </a:extLst>
          </p:cNvPr>
          <p:cNvSpPr txBox="1"/>
          <p:nvPr/>
        </p:nvSpPr>
        <p:spPr>
          <a:xfrm>
            <a:off x="174227" y="42756"/>
            <a:ext cx="2134277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Outline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2060D72-5881-DF0B-519B-E84EEEB6F0D7}"/>
              </a:ext>
            </a:extLst>
          </p:cNvPr>
          <p:cNvSpPr txBox="1"/>
          <p:nvPr/>
        </p:nvSpPr>
        <p:spPr>
          <a:xfrm>
            <a:off x="175391" y="898467"/>
            <a:ext cx="11099800" cy="3261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800" dirty="0"/>
              <a:t>TCP Slow start Overview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SEARCH Algorithm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ea typeface="+mn-lt"/>
                <a:cs typeface="+mn-lt"/>
              </a:rPr>
              <a:t>Reduce Memory Use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Performance Evaluation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Conclusion and Future work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36F383-FB92-5C41-B60B-BFA5B8A28CE6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E20AC84C-AD7C-D24E-458B-18E16BAD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424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39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06391DC9-4C18-553F-7FF4-6BED957E22D0}"/>
              </a:ext>
            </a:extLst>
          </p:cNvPr>
          <p:cNvSpPr txBox="1"/>
          <p:nvPr/>
        </p:nvSpPr>
        <p:spPr>
          <a:xfrm>
            <a:off x="2384631" y="1835117"/>
            <a:ext cx="7804398" cy="156966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nsolas"/>
              </a:rPr>
              <a:t>u32  </a:t>
            </a:r>
            <a:r>
              <a:rPr lang="en-US" sz="2400" dirty="0">
                <a:solidFill>
                  <a:srgbClr val="0070C0"/>
                </a:solidFill>
                <a:latin typeface="Consolas"/>
              </a:rPr>
              <a:t>bin</a:t>
            </a:r>
            <a:r>
              <a:rPr lang="en-US" sz="2400" dirty="0">
                <a:latin typeface="Consolas"/>
              </a:rPr>
              <a:t>[TOTAL_BINS];  </a:t>
            </a:r>
            <a:r>
              <a:rPr lang="en-US" sz="2400" i="1" dirty="0">
                <a:solidFill>
                  <a:schemeClr val="accent6"/>
                </a:solidFill>
              </a:rPr>
              <a:t>// array of bins</a:t>
            </a:r>
          </a:p>
          <a:p>
            <a:r>
              <a:rPr lang="en-US" sz="2400" dirty="0">
                <a:latin typeface="Consolas"/>
              </a:rPr>
              <a:t>u32  </a:t>
            </a:r>
            <a:r>
              <a:rPr lang="en-US" sz="2400" dirty="0" err="1">
                <a:solidFill>
                  <a:srgbClr val="0070C0"/>
                </a:solidFill>
                <a:latin typeface="Consolas"/>
              </a:rPr>
              <a:t>bin_duration_us</a:t>
            </a:r>
            <a:r>
              <a:rPr lang="en-US" sz="2400" dirty="0">
                <a:latin typeface="Consolas"/>
              </a:rPr>
              <a:t>;  </a:t>
            </a:r>
            <a:r>
              <a:rPr lang="en-US" sz="2400" i="1" dirty="0">
                <a:solidFill>
                  <a:schemeClr val="accent6"/>
                </a:solidFill>
              </a:rPr>
              <a:t>// duration of each bin</a:t>
            </a:r>
          </a:p>
          <a:p>
            <a:r>
              <a:rPr lang="en-US" sz="2400" dirty="0">
                <a:latin typeface="Consolas"/>
              </a:rPr>
              <a:t>u32  </a:t>
            </a:r>
            <a:r>
              <a:rPr lang="en-US" sz="2400" dirty="0" err="1">
                <a:solidFill>
                  <a:srgbClr val="0070C0"/>
                </a:solidFill>
                <a:latin typeface="Consolas"/>
              </a:rPr>
              <a:t>bin_end_us</a:t>
            </a:r>
            <a:r>
              <a:rPr lang="en-US" sz="2400" dirty="0">
                <a:latin typeface="Consolas"/>
              </a:rPr>
              <a:t>;       </a:t>
            </a:r>
            <a:r>
              <a:rPr lang="en-US" sz="2400" i="1" dirty="0">
                <a:solidFill>
                  <a:schemeClr val="accent6"/>
                </a:solidFill>
              </a:rPr>
              <a:t>// end time of latest bin</a:t>
            </a:r>
          </a:p>
          <a:p>
            <a:r>
              <a:rPr lang="en-US" sz="2400" dirty="0">
                <a:latin typeface="Consolas"/>
              </a:rPr>
              <a:t>s32  </a:t>
            </a:r>
            <a:r>
              <a:rPr lang="en-US" sz="2400" dirty="0" err="1">
                <a:solidFill>
                  <a:srgbClr val="0070C0"/>
                </a:solidFill>
                <a:latin typeface="Consolas"/>
              </a:rPr>
              <a:t>curr_idx</a:t>
            </a:r>
            <a:r>
              <a:rPr lang="en-US" sz="2400" dirty="0">
                <a:latin typeface="Consolas"/>
              </a:rPr>
              <a:t>;         </a:t>
            </a:r>
            <a:r>
              <a:rPr lang="en-US" sz="2400" i="1" dirty="0">
                <a:solidFill>
                  <a:schemeClr val="accent6"/>
                </a:solidFill>
              </a:rPr>
              <a:t>// total number of bins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11CB1C8C-0CF4-ACA0-F3F1-1D9D546C9BC6}"/>
              </a:ext>
            </a:extLst>
          </p:cNvPr>
          <p:cNvSpPr/>
          <p:nvPr/>
        </p:nvSpPr>
        <p:spPr>
          <a:xfrm>
            <a:off x="2384631" y="1835117"/>
            <a:ext cx="672078" cy="43782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F209C517-0018-D01F-54DA-6F11ECE1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073"/>
          <a:stretch/>
        </p:blipFill>
        <p:spPr>
          <a:xfrm>
            <a:off x="2384631" y="4117887"/>
            <a:ext cx="1039548" cy="1325805"/>
          </a:xfrm>
          <a:prstGeom prst="rect">
            <a:avLst/>
          </a:prstGeom>
        </p:spPr>
      </p:pic>
      <p:pic>
        <p:nvPicPr>
          <p:cNvPr id="5" name="Picture 4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FFD8992B-2530-E340-BB6E-F6D83D0F5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93" r="71302"/>
          <a:stretch/>
        </p:blipFill>
        <p:spPr>
          <a:xfrm>
            <a:off x="3424179" y="4117886"/>
            <a:ext cx="940526" cy="1325805"/>
          </a:xfrm>
          <a:prstGeom prst="rect">
            <a:avLst/>
          </a:prstGeom>
        </p:spPr>
      </p:pic>
      <p:pic>
        <p:nvPicPr>
          <p:cNvPr id="6" name="Picture 5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EC342662-EFA2-AE79-DDAA-5AB72229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51" r="1218"/>
          <a:stretch/>
        </p:blipFill>
        <p:spPr>
          <a:xfrm>
            <a:off x="8087620" y="4117883"/>
            <a:ext cx="1053736" cy="1325805"/>
          </a:xfrm>
          <a:prstGeom prst="rect">
            <a:avLst/>
          </a:prstGeom>
        </p:spPr>
      </p:pic>
      <p:pic>
        <p:nvPicPr>
          <p:cNvPr id="7" name="Picture 6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AC60B4A8-5B74-1FEB-C98D-DE3F31A2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81" r="57614"/>
          <a:stretch/>
        </p:blipFill>
        <p:spPr>
          <a:xfrm>
            <a:off x="4364705" y="4117885"/>
            <a:ext cx="940526" cy="1325805"/>
          </a:xfrm>
          <a:prstGeom prst="rect">
            <a:avLst/>
          </a:prstGeom>
        </p:spPr>
      </p:pic>
      <p:pic>
        <p:nvPicPr>
          <p:cNvPr id="8" name="Picture 7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923CA860-766B-39B1-F5CE-FB729DE6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98" r="44297"/>
          <a:stretch/>
        </p:blipFill>
        <p:spPr>
          <a:xfrm>
            <a:off x="5279105" y="4117885"/>
            <a:ext cx="940526" cy="1325805"/>
          </a:xfrm>
          <a:prstGeom prst="rect">
            <a:avLst/>
          </a:prstGeom>
        </p:spPr>
      </p:pic>
      <p:pic>
        <p:nvPicPr>
          <p:cNvPr id="9" name="Picture 8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6676629B-EE46-166F-FB3C-810DE8C5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703" r="30417"/>
          <a:stretch/>
        </p:blipFill>
        <p:spPr>
          <a:xfrm>
            <a:off x="6206568" y="4117884"/>
            <a:ext cx="966651" cy="1325805"/>
          </a:xfrm>
          <a:prstGeom prst="rect">
            <a:avLst/>
          </a:prstGeom>
        </p:spPr>
      </p:pic>
      <p:pic>
        <p:nvPicPr>
          <p:cNvPr id="10" name="Picture 9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C9E8B8E4-021C-0A21-9565-FD8D6055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87" r="16908"/>
          <a:stretch/>
        </p:blipFill>
        <p:spPr>
          <a:xfrm>
            <a:off x="7160157" y="4122943"/>
            <a:ext cx="940526" cy="1325805"/>
          </a:xfrm>
          <a:prstGeom prst="rect">
            <a:avLst/>
          </a:prstGeom>
        </p:spPr>
      </p:pic>
      <p:pic>
        <p:nvPicPr>
          <p:cNvPr id="15" name="Picture 14" descr="SEARCH - Better TCP/QUIC Slow Start">
            <a:extLst>
              <a:ext uri="{FF2B5EF4-FFF2-40B4-BE49-F238E27FC236}">
                <a16:creationId xmlns:a16="http://schemas.microsoft.com/office/drawing/2014/main" id="{7A028D6B-ED34-C8E1-2976-8F484B29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8ED5E755-94C3-EB05-5057-A069881D992B}"/>
              </a:ext>
            </a:extLst>
          </p:cNvPr>
          <p:cNvSpPr txBox="1"/>
          <p:nvPr/>
        </p:nvSpPr>
        <p:spPr>
          <a:xfrm>
            <a:off x="174227" y="21590"/>
            <a:ext cx="451905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Bit Shifting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ED541E-2540-4488-AD3A-E9BBC4152351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69">
            <a:extLst>
              <a:ext uri="{FF2B5EF4-FFF2-40B4-BE49-F238E27FC236}">
                <a16:creationId xmlns:a16="http://schemas.microsoft.com/office/drawing/2014/main" id="{22B465A5-03EF-070E-4DCA-3469B7F4A691}"/>
              </a:ext>
            </a:extLst>
          </p:cNvPr>
          <p:cNvSpPr>
            <a:spLocks noGrp="1"/>
          </p:cNvSpPr>
          <p:nvPr/>
        </p:nvSpPr>
        <p:spPr>
          <a:xfrm>
            <a:off x="9234055" y="63424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49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DF65CBF6-2506-5B92-1F79-DD7B04608874}"/>
              </a:ext>
            </a:extLst>
          </p:cNvPr>
          <p:cNvSpPr txBox="1"/>
          <p:nvPr/>
        </p:nvSpPr>
        <p:spPr>
          <a:xfrm>
            <a:off x="815206" y="1662544"/>
            <a:ext cx="7804398" cy="156966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nsolas"/>
              </a:rPr>
              <a:t>u32  </a:t>
            </a:r>
            <a:r>
              <a:rPr lang="en-US" sz="2400" dirty="0">
                <a:solidFill>
                  <a:srgbClr val="0070C0"/>
                </a:solidFill>
                <a:latin typeface="Consolas"/>
              </a:rPr>
              <a:t>bin</a:t>
            </a:r>
            <a:r>
              <a:rPr lang="en-US" sz="2400" dirty="0">
                <a:latin typeface="Consolas"/>
              </a:rPr>
              <a:t>[TOTAL_BINS];  </a:t>
            </a:r>
            <a:r>
              <a:rPr lang="en-US" sz="2400" i="1" dirty="0">
                <a:solidFill>
                  <a:schemeClr val="accent6"/>
                </a:solidFill>
              </a:rPr>
              <a:t>// array of bins</a:t>
            </a:r>
          </a:p>
          <a:p>
            <a:r>
              <a:rPr lang="en-US" sz="2400" dirty="0">
                <a:latin typeface="Consolas"/>
              </a:rPr>
              <a:t>u32  </a:t>
            </a:r>
            <a:r>
              <a:rPr lang="en-US" sz="2400" dirty="0" err="1">
                <a:solidFill>
                  <a:srgbClr val="0070C0"/>
                </a:solidFill>
                <a:latin typeface="Consolas"/>
              </a:rPr>
              <a:t>bin_duration_us</a:t>
            </a:r>
            <a:r>
              <a:rPr lang="en-US" sz="2400" dirty="0">
                <a:latin typeface="Consolas"/>
              </a:rPr>
              <a:t>;  </a:t>
            </a:r>
            <a:r>
              <a:rPr lang="en-US" sz="2400" i="1" dirty="0">
                <a:solidFill>
                  <a:schemeClr val="accent6"/>
                </a:solidFill>
              </a:rPr>
              <a:t>// duration of each bin</a:t>
            </a:r>
          </a:p>
          <a:p>
            <a:r>
              <a:rPr lang="en-US" sz="2400" dirty="0">
                <a:latin typeface="Consolas"/>
              </a:rPr>
              <a:t>u32  </a:t>
            </a:r>
            <a:r>
              <a:rPr lang="en-US" sz="2400" dirty="0" err="1">
                <a:solidFill>
                  <a:srgbClr val="0070C0"/>
                </a:solidFill>
                <a:latin typeface="Consolas"/>
              </a:rPr>
              <a:t>bin_end_us</a:t>
            </a:r>
            <a:r>
              <a:rPr lang="en-US" sz="2400" dirty="0">
                <a:latin typeface="Consolas"/>
              </a:rPr>
              <a:t>;       </a:t>
            </a:r>
            <a:r>
              <a:rPr lang="en-US" sz="2400" i="1" dirty="0">
                <a:solidFill>
                  <a:schemeClr val="accent6"/>
                </a:solidFill>
              </a:rPr>
              <a:t>// end time of latest bin</a:t>
            </a:r>
          </a:p>
          <a:p>
            <a:r>
              <a:rPr lang="en-US" sz="2400" dirty="0">
                <a:latin typeface="Consolas"/>
              </a:rPr>
              <a:t>s32  </a:t>
            </a:r>
            <a:r>
              <a:rPr lang="en-US" sz="2400" dirty="0" err="1">
                <a:solidFill>
                  <a:srgbClr val="0070C0"/>
                </a:solidFill>
                <a:latin typeface="Consolas"/>
              </a:rPr>
              <a:t>curr_idx</a:t>
            </a:r>
            <a:r>
              <a:rPr lang="en-US" sz="2400" dirty="0">
                <a:latin typeface="Consolas"/>
              </a:rPr>
              <a:t>;         </a:t>
            </a:r>
            <a:r>
              <a:rPr lang="en-US" sz="2400" i="1" dirty="0">
                <a:solidFill>
                  <a:schemeClr val="accent6"/>
                </a:solidFill>
              </a:rPr>
              <a:t>// total number of bins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9C10FE10-D48B-88A2-0385-7F1D0820C746}"/>
              </a:ext>
            </a:extLst>
          </p:cNvPr>
          <p:cNvSpPr/>
          <p:nvPr/>
        </p:nvSpPr>
        <p:spPr>
          <a:xfrm>
            <a:off x="815206" y="1662544"/>
            <a:ext cx="672078" cy="43782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B2C7E9F5-79DA-1864-F85E-6632346F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073"/>
          <a:stretch/>
        </p:blipFill>
        <p:spPr>
          <a:xfrm>
            <a:off x="895468" y="3856629"/>
            <a:ext cx="1039548" cy="1325805"/>
          </a:xfrm>
          <a:prstGeom prst="rect">
            <a:avLst/>
          </a:prstGeom>
        </p:spPr>
      </p:pic>
      <p:pic>
        <p:nvPicPr>
          <p:cNvPr id="5" name="Picture 4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EAB087C3-A2BF-BCEA-F24F-A13FC7D3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93" r="71302"/>
          <a:stretch/>
        </p:blipFill>
        <p:spPr>
          <a:xfrm>
            <a:off x="1935016" y="3856628"/>
            <a:ext cx="940526" cy="1325805"/>
          </a:xfrm>
          <a:prstGeom prst="rect">
            <a:avLst/>
          </a:prstGeom>
        </p:spPr>
      </p:pic>
      <p:pic>
        <p:nvPicPr>
          <p:cNvPr id="6" name="Picture 5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5E3261DA-E06E-1028-BA0F-7FC67F27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51" r="1218"/>
          <a:stretch/>
        </p:blipFill>
        <p:spPr>
          <a:xfrm>
            <a:off x="6598457" y="3856625"/>
            <a:ext cx="1053736" cy="1325805"/>
          </a:xfrm>
          <a:prstGeom prst="rect">
            <a:avLst/>
          </a:prstGeom>
        </p:spPr>
      </p:pic>
      <p:pic>
        <p:nvPicPr>
          <p:cNvPr id="7" name="Picture 6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E9B9E947-FA41-B78A-AF45-A28E7B74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81" r="57614"/>
          <a:stretch/>
        </p:blipFill>
        <p:spPr>
          <a:xfrm>
            <a:off x="2875542" y="3856627"/>
            <a:ext cx="940526" cy="1325805"/>
          </a:xfrm>
          <a:prstGeom prst="rect">
            <a:avLst/>
          </a:prstGeom>
        </p:spPr>
      </p:pic>
      <p:pic>
        <p:nvPicPr>
          <p:cNvPr id="8" name="Picture 7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4C21BCFB-628B-0D8A-0CD4-86504D0CE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98" r="44297"/>
          <a:stretch/>
        </p:blipFill>
        <p:spPr>
          <a:xfrm>
            <a:off x="3789942" y="3856627"/>
            <a:ext cx="940526" cy="1325805"/>
          </a:xfrm>
          <a:prstGeom prst="rect">
            <a:avLst/>
          </a:prstGeom>
        </p:spPr>
      </p:pic>
      <p:pic>
        <p:nvPicPr>
          <p:cNvPr id="9" name="Picture 8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B3627D90-4D3B-B5E9-EF66-AF796633F0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703" r="30417"/>
          <a:stretch/>
        </p:blipFill>
        <p:spPr>
          <a:xfrm>
            <a:off x="4717405" y="3856626"/>
            <a:ext cx="966651" cy="1325805"/>
          </a:xfrm>
          <a:prstGeom prst="rect">
            <a:avLst/>
          </a:prstGeom>
        </p:spPr>
      </p:pic>
      <p:pic>
        <p:nvPicPr>
          <p:cNvPr id="10" name="Picture 9" descr="A rectangular object with numbers&#10;&#10;Description automatically generated">
            <a:extLst>
              <a:ext uri="{FF2B5EF4-FFF2-40B4-BE49-F238E27FC236}">
                <a16:creationId xmlns:a16="http://schemas.microsoft.com/office/drawing/2014/main" id="{2A3C7A79-8E08-96D9-40AE-1216FFB1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587" r="16908"/>
          <a:stretch/>
        </p:blipFill>
        <p:spPr>
          <a:xfrm>
            <a:off x="5670994" y="3861685"/>
            <a:ext cx="940526" cy="1325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E51636-E984-A8A4-DB79-C287BB9C816C}"/>
              </a:ext>
            </a:extLst>
          </p:cNvPr>
          <p:cNvSpPr txBox="1"/>
          <p:nvPr/>
        </p:nvSpPr>
        <p:spPr>
          <a:xfrm>
            <a:off x="167398" y="873284"/>
            <a:ext cx="6037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 number of bits for each bin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C5CDF-5A4B-3D48-12C6-D8E872C86FD9}"/>
              </a:ext>
            </a:extLst>
          </p:cNvPr>
          <p:cNvSpPr txBox="1"/>
          <p:nvPr/>
        </p:nvSpPr>
        <p:spPr>
          <a:xfrm>
            <a:off x="8992030" y="2350295"/>
            <a:ext cx="1905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u32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Consolas" panose="020B0609020204030204" pitchFamily="49" charset="0"/>
                <a:sym typeface="Wingdings" panose="05000000000000000000" pitchFamily="2" charset="2"/>
              </a:rPr>
              <a:t>u8</a:t>
            </a:r>
            <a:endParaRPr lang="en-US" sz="3200" dirty="0">
              <a:latin typeface="Consolas" panose="020B06090202040302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6F4F8-55D3-6388-F600-BB8E0B44C058}"/>
              </a:ext>
            </a:extLst>
          </p:cNvPr>
          <p:cNvSpPr txBox="1"/>
          <p:nvPr/>
        </p:nvSpPr>
        <p:spPr>
          <a:xfrm>
            <a:off x="6611519" y="4363420"/>
            <a:ext cx="953590" cy="646331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280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121F3-B9C3-EA34-071A-5AB6AB42D0E2}"/>
              </a:ext>
            </a:extLst>
          </p:cNvPr>
          <p:cNvSpPr txBox="1"/>
          <p:nvPr/>
        </p:nvSpPr>
        <p:spPr>
          <a:xfrm>
            <a:off x="7976588" y="4363419"/>
            <a:ext cx="953590" cy="646331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280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20CA8A-B413-ED3B-6E39-137DA54D66B2}"/>
              </a:ext>
            </a:extLst>
          </p:cNvPr>
          <p:cNvSpPr txBox="1"/>
          <p:nvPr/>
        </p:nvSpPr>
        <p:spPr>
          <a:xfrm>
            <a:off x="7976588" y="5665352"/>
            <a:ext cx="953590" cy="646331"/>
          </a:xfrm>
          <a:prstGeom prst="rect">
            <a:avLst/>
          </a:prstGeom>
          <a:solidFill>
            <a:srgbClr val="DAF2D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ysClr val="windowText" lastClr="000000"/>
                </a:solidFill>
                <a:latin typeface="Consolas" panose="020B0609020204030204" pitchFamily="49" charset="0"/>
              </a:rPr>
              <a:t>140</a:t>
            </a:r>
          </a:p>
        </p:txBody>
      </p:sp>
      <p:sp>
        <p:nvSpPr>
          <p:cNvPr id="16" name="Curved Down Arrow 15">
            <a:extLst>
              <a:ext uri="{FF2B5EF4-FFF2-40B4-BE49-F238E27FC236}">
                <a16:creationId xmlns:a16="http://schemas.microsoft.com/office/drawing/2014/main" id="{20385CD1-B6D4-C887-15A8-D1072FF12D17}"/>
              </a:ext>
            </a:extLst>
          </p:cNvPr>
          <p:cNvSpPr/>
          <p:nvPr/>
        </p:nvSpPr>
        <p:spPr>
          <a:xfrm rot="5400000">
            <a:off x="8594885" y="4956817"/>
            <a:ext cx="1593890" cy="71931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6C75B8-CE33-CE23-3C89-A9A31A2B2F92}"/>
              </a:ext>
            </a:extLst>
          </p:cNvPr>
          <p:cNvSpPr txBox="1"/>
          <p:nvPr/>
        </p:nvSpPr>
        <p:spPr>
          <a:xfrm>
            <a:off x="9751485" y="4890042"/>
            <a:ext cx="86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÷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44A69D-9A4D-8AEF-1AF6-D9CB98ED3246}"/>
              </a:ext>
            </a:extLst>
          </p:cNvPr>
          <p:cNvSpPr txBox="1"/>
          <p:nvPr/>
        </p:nvSpPr>
        <p:spPr>
          <a:xfrm>
            <a:off x="10715630" y="5204337"/>
            <a:ext cx="944489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 1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58E35-5AD2-9F71-032C-70D81B2102F8}"/>
              </a:ext>
            </a:extLst>
          </p:cNvPr>
          <p:cNvSpPr txBox="1"/>
          <p:nvPr/>
        </p:nvSpPr>
        <p:spPr>
          <a:xfrm>
            <a:off x="10769431" y="4519952"/>
            <a:ext cx="836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scale factor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5EE24-F2AC-9930-2143-F955889C072F}"/>
              </a:ext>
            </a:extLst>
          </p:cNvPr>
          <p:cNvSpPr txBox="1"/>
          <p:nvPr/>
        </p:nvSpPr>
        <p:spPr>
          <a:xfrm>
            <a:off x="983188" y="5692241"/>
            <a:ext cx="944490" cy="646331"/>
          </a:xfrm>
          <a:prstGeom prst="rect">
            <a:avLst/>
          </a:prstGeom>
          <a:solidFill>
            <a:srgbClr val="D9F2D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CF965-707F-8665-D119-A96F887512C4}"/>
              </a:ext>
            </a:extLst>
          </p:cNvPr>
          <p:cNvSpPr txBox="1"/>
          <p:nvPr/>
        </p:nvSpPr>
        <p:spPr>
          <a:xfrm>
            <a:off x="1935016" y="5692241"/>
            <a:ext cx="936369" cy="646331"/>
          </a:xfrm>
          <a:prstGeom prst="rect">
            <a:avLst/>
          </a:prstGeom>
          <a:solidFill>
            <a:srgbClr val="D9F2D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994969-746F-1C6C-D125-7ED33FF6FF52}"/>
              </a:ext>
            </a:extLst>
          </p:cNvPr>
          <p:cNvSpPr txBox="1"/>
          <p:nvPr/>
        </p:nvSpPr>
        <p:spPr>
          <a:xfrm>
            <a:off x="2872210" y="5698590"/>
            <a:ext cx="936369" cy="646331"/>
          </a:xfrm>
          <a:prstGeom prst="rect">
            <a:avLst/>
          </a:prstGeom>
          <a:solidFill>
            <a:srgbClr val="D9F2D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D82C3C-3BDE-107E-6568-52D3440A9774}"/>
              </a:ext>
            </a:extLst>
          </p:cNvPr>
          <p:cNvSpPr txBox="1"/>
          <p:nvPr/>
        </p:nvSpPr>
        <p:spPr>
          <a:xfrm>
            <a:off x="3815917" y="5690912"/>
            <a:ext cx="944490" cy="646331"/>
          </a:xfrm>
          <a:prstGeom prst="rect">
            <a:avLst/>
          </a:prstGeom>
          <a:solidFill>
            <a:srgbClr val="D9F2D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2A245A-8E8C-843C-F2A1-E331C7D9FE12}"/>
              </a:ext>
            </a:extLst>
          </p:cNvPr>
          <p:cNvSpPr txBox="1"/>
          <p:nvPr/>
        </p:nvSpPr>
        <p:spPr>
          <a:xfrm>
            <a:off x="4767745" y="5690912"/>
            <a:ext cx="936369" cy="646331"/>
          </a:xfrm>
          <a:prstGeom prst="rect">
            <a:avLst/>
          </a:prstGeom>
          <a:solidFill>
            <a:srgbClr val="D9F2D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100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94720A-EAF6-4690-1299-59591FC11315}"/>
              </a:ext>
            </a:extLst>
          </p:cNvPr>
          <p:cNvSpPr txBox="1"/>
          <p:nvPr/>
        </p:nvSpPr>
        <p:spPr>
          <a:xfrm>
            <a:off x="5704939" y="5697261"/>
            <a:ext cx="936369" cy="646331"/>
          </a:xfrm>
          <a:prstGeom prst="rect">
            <a:avLst/>
          </a:prstGeom>
          <a:solidFill>
            <a:srgbClr val="D9F2D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125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0D0D63-C7ED-FAAD-D617-8BF19B34E34E}"/>
              </a:ext>
            </a:extLst>
          </p:cNvPr>
          <p:cNvSpPr txBox="1"/>
          <p:nvPr/>
        </p:nvSpPr>
        <p:spPr>
          <a:xfrm>
            <a:off x="6655196" y="5690912"/>
            <a:ext cx="936369" cy="646331"/>
          </a:xfrm>
          <a:prstGeom prst="rect">
            <a:avLst/>
          </a:prstGeom>
          <a:solidFill>
            <a:srgbClr val="D9F2D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140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5907B3-C767-B1CF-B070-DE12B443A449}"/>
                  </a:ext>
                </a:extLst>
              </p:cNvPr>
              <p:cNvSpPr txBox="1"/>
              <p:nvPr/>
            </p:nvSpPr>
            <p:spPr>
              <a:xfrm>
                <a:off x="53958" y="5003363"/>
                <a:ext cx="1103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5907B3-C767-B1CF-B070-DE12B443A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8" y="5003363"/>
                <a:ext cx="1103356" cy="646331"/>
              </a:xfrm>
              <a:prstGeom prst="rect">
                <a:avLst/>
              </a:prstGeom>
              <a:blipFill>
                <a:blip r:embed="rId3"/>
                <a:stretch>
                  <a:fillRect l="-17127" t="-14151" b="-358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SEARCH - Better TCP/QUIC Slow Start">
            <a:extLst>
              <a:ext uri="{FF2B5EF4-FFF2-40B4-BE49-F238E27FC236}">
                <a16:creationId xmlns:a16="http://schemas.microsoft.com/office/drawing/2014/main" id="{04AFB64B-43F5-9FFA-8234-23F3B7421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4F79AE97-2270-D03E-9BB8-E230A8AACAFC}"/>
              </a:ext>
            </a:extLst>
          </p:cNvPr>
          <p:cNvSpPr txBox="1"/>
          <p:nvPr/>
        </p:nvSpPr>
        <p:spPr>
          <a:xfrm>
            <a:off x="174227" y="21590"/>
            <a:ext cx="451905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Bit Shifting</a:t>
            </a: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242525-C0D1-0D88-3F50-B20569D6E15D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69">
            <a:extLst>
              <a:ext uri="{FF2B5EF4-FFF2-40B4-BE49-F238E27FC236}">
                <a16:creationId xmlns:a16="http://schemas.microsoft.com/office/drawing/2014/main" id="{43D78D50-713B-3F2E-9CE0-70B8C1A00164}"/>
              </a:ext>
            </a:extLst>
          </p:cNvPr>
          <p:cNvSpPr>
            <a:spLocks noGrp="1"/>
          </p:cNvSpPr>
          <p:nvPr/>
        </p:nvSpPr>
        <p:spPr>
          <a:xfrm>
            <a:off x="9234055" y="63424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0226F8-7141-09C6-C1D6-C11184C4D989}"/>
              </a:ext>
            </a:extLst>
          </p:cNvPr>
          <p:cNvSpPr txBox="1"/>
          <p:nvPr/>
        </p:nvSpPr>
        <p:spPr>
          <a:xfrm>
            <a:off x="815206" y="3249640"/>
            <a:ext cx="7804398" cy="461665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u8  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scale_factor</a:t>
            </a:r>
            <a:r>
              <a:rPr lang="en-US" sz="2400" dirty="0">
                <a:latin typeface="Consolas" panose="020B0609020204030204" pitchFamily="49" charset="0"/>
              </a:rPr>
              <a:t>;     </a:t>
            </a:r>
            <a:r>
              <a:rPr lang="en-US" sz="2400" i="1" dirty="0">
                <a:solidFill>
                  <a:schemeClr val="accent6"/>
                </a:solidFill>
              </a:rPr>
              <a:t>// divisions by 2 (shifts)</a:t>
            </a:r>
          </a:p>
        </p:txBody>
      </p:sp>
    </p:spTree>
    <p:extLst>
      <p:ext uri="{BB962C8B-B14F-4D97-AF65-F5344CB8AC3E}">
        <p14:creationId xmlns:p14="http://schemas.microsoft.com/office/powerpoint/2010/main" val="18297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F697A-165E-67A6-C1A6-0021AC775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EARCH - Better TCP/QUIC Slow Start">
            <a:extLst>
              <a:ext uri="{FF2B5EF4-FFF2-40B4-BE49-F238E27FC236}">
                <a16:creationId xmlns:a16="http://schemas.microsoft.com/office/drawing/2014/main" id="{819F1178-9C37-BAF3-F128-E5379B74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51" y="92653"/>
            <a:ext cx="2426278" cy="562841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FE0786CF-BFBB-6EA2-DE93-10AA21ACB682}"/>
              </a:ext>
            </a:extLst>
          </p:cNvPr>
          <p:cNvSpPr txBox="1"/>
          <p:nvPr/>
        </p:nvSpPr>
        <p:spPr>
          <a:xfrm>
            <a:off x="174226" y="21590"/>
            <a:ext cx="564237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Error with Reduced Bits Per Bin​</a:t>
            </a:r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E9FD3B-9299-4A6E-0B0A-85E1FC39AF62}"/>
              </a:ext>
            </a:extLst>
          </p:cNvPr>
          <p:cNvCxnSpPr/>
          <p:nvPr/>
        </p:nvCxnSpPr>
        <p:spPr>
          <a:xfrm>
            <a:off x="172278" y="629237"/>
            <a:ext cx="449248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69">
            <a:extLst>
              <a:ext uri="{FF2B5EF4-FFF2-40B4-BE49-F238E27FC236}">
                <a16:creationId xmlns:a16="http://schemas.microsoft.com/office/drawing/2014/main" id="{07DBDE1F-D3B0-BCFA-0109-F9EAA5D399B0}"/>
              </a:ext>
            </a:extLst>
          </p:cNvPr>
          <p:cNvSpPr>
            <a:spLocks noGrp="1"/>
          </p:cNvSpPr>
          <p:nvPr/>
        </p:nvSpPr>
        <p:spPr>
          <a:xfrm>
            <a:off x="9234055" y="63424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1DB18F1-C314-9329-DB63-30248E174A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541"/>
          <a:stretch>
            <a:fillRect/>
          </a:stretch>
        </p:blipFill>
        <p:spPr>
          <a:xfrm>
            <a:off x="223906" y="4660899"/>
            <a:ext cx="4254500" cy="9703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A54AAB0-B760-F9DE-5FC6-515DF73F8DFB}"/>
              </a:ext>
            </a:extLst>
          </p:cNvPr>
          <p:cNvSpPr txBox="1"/>
          <p:nvPr/>
        </p:nvSpPr>
        <p:spPr>
          <a:xfrm>
            <a:off x="4772890" y="4113225"/>
            <a:ext cx="6096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200" dirty="0"/>
          </a:p>
          <a:p>
            <a:r>
              <a:rPr lang="en-US" sz="2200" dirty="0"/>
              <a:t>With u8 bins (after bit-shifting):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Current window = 140 - 30 = 110 bytes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Previous window = 100 - 10 = 90 bytes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/>
              <a:t>norm = 180 – 110 / 180 = 0.39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2491A40-9FA7-EC5C-6325-50332A5B5A34}"/>
                  </a:ext>
                </a:extLst>
              </p:cNvPr>
              <p:cNvSpPr txBox="1"/>
              <p:nvPr/>
            </p:nvSpPr>
            <p:spPr>
              <a:xfrm>
                <a:off x="291271" y="888094"/>
                <a:ext cx="7839039" cy="782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Ø"/>
                </a:pPr>
                <a:r>
                  <a:rPr lang="en-US" sz="2600" dirty="0"/>
                  <a:t>norm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dirty="0"/>
                          <m:t>2 × </m:t>
                        </m:r>
                        <m:r>
                          <m:rPr>
                            <m:nor/>
                          </m:rPr>
                          <a:rPr lang="en-US" sz="2600" dirty="0"/>
                          <m:t>previous</m:t>
                        </m:r>
                        <m:r>
                          <m:rPr>
                            <m:nor/>
                          </m:rPr>
                          <a:rPr lang="en-US" sz="2600" dirty="0"/>
                          <m:t> </m:t>
                        </m:r>
                        <m:r>
                          <m:rPr>
                            <m:nor/>
                          </m:rPr>
                          <a:rPr lang="en-US" sz="2600" dirty="0"/>
                          <m:t>window</m:t>
                        </m:r>
                        <m:r>
                          <m:rPr>
                            <m:nor/>
                          </m:rPr>
                          <a:rPr lang="en-US" sz="2600" dirty="0"/>
                          <m:t> − </m:t>
                        </m:r>
                        <m:r>
                          <m:rPr>
                            <m:nor/>
                          </m:rPr>
                          <a:rPr lang="en-US" sz="2600" dirty="0"/>
                          <m:t>current</m:t>
                        </m:r>
                        <m:r>
                          <m:rPr>
                            <m:nor/>
                          </m:rPr>
                          <a:rPr lang="en-US" sz="2600" dirty="0"/>
                          <m:t> </m:t>
                        </m:r>
                        <m:r>
                          <m:rPr>
                            <m:nor/>
                          </m:rPr>
                          <a:rPr lang="en-US" sz="2600" dirty="0"/>
                          <m:t>window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dirty="0"/>
                          <m:t>2 × </m:t>
                        </m:r>
                        <m:r>
                          <m:rPr>
                            <m:nor/>
                          </m:rPr>
                          <a:rPr lang="en-US" sz="2600" dirty="0"/>
                          <m:t>previous</m:t>
                        </m:r>
                        <m:r>
                          <m:rPr>
                            <m:nor/>
                          </m:rPr>
                          <a:rPr lang="en-US" sz="2600" dirty="0"/>
                          <m:t> </m:t>
                        </m:r>
                        <m:r>
                          <m:rPr>
                            <m:nor/>
                          </m:rPr>
                          <a:rPr lang="en-US" sz="2600" dirty="0"/>
                          <m:t>window</m:t>
                        </m:r>
                      </m:den>
                    </m:f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2491A40-9FA7-EC5C-6325-50332A5B5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71" y="888094"/>
                <a:ext cx="7839039" cy="782971"/>
              </a:xfrm>
              <a:prstGeom prst="rect">
                <a:avLst/>
              </a:prstGeom>
              <a:blipFill>
                <a:blip r:embed="rId5"/>
                <a:stretch>
                  <a:fillRect l="-1294" t="-1129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A3394101-5E7B-EE2B-E9CA-6C1B446DB2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6217"/>
          <a:stretch>
            <a:fillRect/>
          </a:stretch>
        </p:blipFill>
        <p:spPr>
          <a:xfrm>
            <a:off x="291271" y="2214764"/>
            <a:ext cx="4254500" cy="109970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D5E9FF-7E95-D6A0-67FF-D568DDDBC480}"/>
              </a:ext>
            </a:extLst>
          </p:cNvPr>
          <p:cNvSpPr txBox="1"/>
          <p:nvPr/>
        </p:nvSpPr>
        <p:spPr>
          <a:xfrm>
            <a:off x="4772890" y="1971433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With u32 bins: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Current window = 280 - 60 = 220 bytes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Previous window = 200 - 20 = 180 bytes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/>
              <a:t>norm = 360 – 220 / 360 = 0.39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968597B-A233-CD7B-FA59-269455EC3674}"/>
              </a:ext>
            </a:extLst>
          </p:cNvPr>
          <p:cNvSpPr/>
          <p:nvPr/>
        </p:nvSpPr>
        <p:spPr>
          <a:xfrm>
            <a:off x="7762875" y="3127375"/>
            <a:ext cx="660399" cy="8536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D9C4D4-C4F6-E51F-EC1A-49F2787F90B8}"/>
              </a:ext>
            </a:extLst>
          </p:cNvPr>
          <p:cNvSpPr/>
          <p:nvPr/>
        </p:nvSpPr>
        <p:spPr>
          <a:xfrm>
            <a:off x="7773265" y="5631294"/>
            <a:ext cx="660399" cy="8536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89c76f5-ca15-41f9-884b-55ec15a0672a}" enabled="0" method="" siteId="{589c76f5-ca15-41f9-884b-55ec15a067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5556</TotalTime>
  <Words>1581</Words>
  <Application>Microsoft Macintosh PowerPoint</Application>
  <PresentationFormat>Widescreen</PresentationFormat>
  <Paragraphs>409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Aptos</vt:lpstr>
      <vt:lpstr>Aptos Display</vt:lpstr>
      <vt:lpstr>Arial</vt:lpstr>
      <vt:lpstr>Arial,Sans-Serif</vt:lpstr>
      <vt:lpstr>Calibri</vt:lpstr>
      <vt:lpstr>Cambria Math</vt:lpstr>
      <vt:lpstr>Consolas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Ataei Kachooei, Maryam</cp:lastModifiedBy>
  <cp:revision>259</cp:revision>
  <dcterms:created xsi:type="dcterms:W3CDTF">2025-05-18T23:45:06Z</dcterms:created>
  <dcterms:modified xsi:type="dcterms:W3CDTF">2025-05-31T13:50:01Z</dcterms:modified>
  <cp:category/>
</cp:coreProperties>
</file>