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670550" cx="10080625"/>
  <p:notesSz cx="7772400" cy="10058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gYmvJ4MnN+Q7IlNDckVw8Dk/MU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eb9caac0c2_0_2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2eb9caac0c2_0_2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3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5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eb9caac0c2_0_38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2eb9caac0c2_0_38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6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7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eb9caac0c2_0_212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2eb9caac0c2_0_212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"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2"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"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2"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3"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4"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"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0"/>
          <p:cNvSpPr txBox="1"/>
          <p:nvPr>
            <p:ph idx="2"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idx="3"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4"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5"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6"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"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2"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/>
          <p:nvPr>
            <p:ph idx="1"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"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2"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3"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"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2"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3"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3"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SzPts val="1400"/>
              <a:buFont typeface="Times New Roman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SzPts val="1400"/>
              <a:buFont typeface="Times New Roman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SzPts val="1400"/>
              <a:buFont typeface="Times New Roman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SzPts val="1400"/>
              <a:buFont typeface="Times New Roman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SzPts val="1400"/>
              <a:buFont typeface="Times New Roman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SzPts val="1400"/>
              <a:buFont typeface="Times New Roman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SzPts val="1400"/>
              <a:buFont typeface="Times New Roman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SzPts val="1400"/>
              <a:buFont typeface="Times New Roman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SzPts val="1400"/>
              <a:buFont typeface="Times New Roman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3.jpg"/><Relationship Id="rId5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/>
          <p:nvPr>
            <p:ph type="title"/>
          </p:nvPr>
        </p:nvSpPr>
        <p:spPr>
          <a:xfrm>
            <a:off x="457200" y="1385280"/>
            <a:ext cx="9071640" cy="10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b="0" lang="en-US" sz="3600" strike="noStrike">
                <a:latin typeface="Arial"/>
                <a:ea typeface="Arial"/>
                <a:cs typeface="Arial"/>
                <a:sym typeface="Arial"/>
              </a:rPr>
              <a:t>Improving QUIC Slow Start Performance with SEARCH</a:t>
            </a:r>
            <a:endParaRPr b="0" sz="3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 txBox="1"/>
          <p:nvPr>
            <p:ph idx="1" type="subTitle"/>
          </p:nvPr>
        </p:nvSpPr>
        <p:spPr>
          <a:xfrm>
            <a:off x="228600" y="2888280"/>
            <a:ext cx="9829800" cy="2369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Amber Cronin*, Maryam Ataei Kachooei*, </a:t>
            </a:r>
            <a:endParaRPr b="0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Jae Chung</a:t>
            </a:r>
            <a:r>
              <a:rPr b="0" baseline="30000" i="0" lang="en-US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†</a:t>
            </a:r>
            <a:r>
              <a:rPr b="0" i="0" lang="en-US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Feng Li</a:t>
            </a:r>
            <a:r>
              <a:rPr b="0" baseline="30000" i="0" lang="en-US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†</a:t>
            </a:r>
            <a:r>
              <a:rPr b="0" i="0" lang="en-US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Benjamin Peters</a:t>
            </a:r>
            <a:r>
              <a:rPr b="0" baseline="30000" i="0" lang="en-US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†</a:t>
            </a:r>
            <a:r>
              <a:rPr b="0" i="0" lang="en-US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Mark Claypool*</a:t>
            </a:r>
            <a:endParaRPr b="0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* Worcester Polytechnic Institute, </a:t>
            </a:r>
            <a:r>
              <a:rPr b="0" baseline="30000" i="0" lang="en-US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†</a:t>
            </a:r>
            <a:r>
              <a:rPr b="0" i="0" lang="en-US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Viasat</a:t>
            </a:r>
            <a:endParaRPr b="0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eb9caac0c2_0_2"/>
          <p:cNvSpPr txBox="1"/>
          <p:nvPr>
            <p:ph type="title"/>
          </p:nvPr>
        </p:nvSpPr>
        <p:spPr>
          <a:xfrm>
            <a:off x="504000" y="226080"/>
            <a:ext cx="90717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SEARCH</a:t>
            </a:r>
            <a:endParaRPr b="0" sz="36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g2eb9caac0c2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225" y="1270226"/>
            <a:ext cx="4657726" cy="313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2eb9caac0c2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1600" y="228982"/>
            <a:ext cx="4657725" cy="5278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latin typeface="Arial"/>
                <a:ea typeface="Arial"/>
                <a:cs typeface="Arial"/>
                <a:sym typeface="Arial"/>
              </a:rPr>
              <a:t>Why study QUIC?</a:t>
            </a:r>
            <a:endParaRPr b="0" sz="3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457200" y="1143000"/>
            <a:ext cx="8686800" cy="3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  <a:t>2012: Google begins development of a modern replacement for TCP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latin typeface="Arial"/>
                <a:ea typeface="Arial"/>
                <a:cs typeface="Arial"/>
                <a:sym typeface="Arial"/>
              </a:rPr>
              <a:t>2021: QUIC codified by IETF with RFC9000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latin typeface="Arial"/>
                <a:ea typeface="Arial"/>
                <a:cs typeface="Arial"/>
                <a:sym typeface="Arial"/>
              </a:rPr>
              <a:t>2023: QUIC carries ~30% of web traffic [Cloudflare]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latin typeface="Arial"/>
                <a:ea typeface="Arial"/>
                <a:cs typeface="Arial"/>
                <a:sym typeface="Arial"/>
              </a:rPr>
              <a:t>Benefits over TCP: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0" lang="en-US" sz="1800" strike="noStrike">
                <a:latin typeface="Arial"/>
                <a:ea typeface="Arial"/>
                <a:cs typeface="Arial"/>
                <a:sym typeface="Arial"/>
              </a:rPr>
              <a:t>Faster protocol encryption setups (by RTTs)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0" lang="en-US" sz="1800" strike="noStrike">
                <a:latin typeface="Arial"/>
                <a:ea typeface="Arial"/>
                <a:cs typeface="Arial"/>
                <a:sym typeface="Arial"/>
              </a:rPr>
              <a:t>Multiple streams per connection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0" lang="en-US" sz="1800" strike="noStrike">
                <a:latin typeface="Arial"/>
                <a:ea typeface="Arial"/>
                <a:cs typeface="Arial"/>
                <a:sym typeface="Arial"/>
              </a:rPr>
              <a:t>Avoids middlebox ossification by use of UDP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164564" lvl="0" marL="216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164564" lvl="0" marL="216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latin typeface="Arial"/>
                <a:ea typeface="Arial"/>
                <a:cs typeface="Arial"/>
                <a:sym typeface="Arial"/>
              </a:rPr>
              <a:t>Satellite link fixes (PEPs) no longer function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latin typeface="Arial"/>
                <a:ea typeface="Arial"/>
                <a:cs typeface="Arial"/>
                <a:sym typeface="Arial"/>
              </a:rPr>
              <a:t>Satellite Links</a:t>
            </a:r>
            <a:endParaRPr b="0" sz="3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"/>
          <p:cNvSpPr txBox="1"/>
          <p:nvPr/>
        </p:nvSpPr>
        <p:spPr>
          <a:xfrm>
            <a:off x="457200" y="1143000"/>
            <a:ext cx="8686800" cy="3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latin typeface="Arial"/>
                <a:ea typeface="Arial"/>
                <a:cs typeface="Arial"/>
                <a:sym typeface="Arial"/>
              </a:rPr>
              <a:t>GEO links: High bandwidth, high latency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0" lang="en-US" sz="1800" strike="noStrike">
                <a:latin typeface="Arial"/>
                <a:ea typeface="Arial"/>
                <a:cs typeface="Arial"/>
                <a:sym typeface="Arial"/>
              </a:rPr>
              <a:t>600 ms RTT @ 144 Mbps</a:t>
            </a:r>
            <a:endParaRPr sz="1800"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/>
              <a:t>B</a:t>
            </a:r>
            <a:r>
              <a:rPr b="0" lang="en-US" sz="1800" strike="noStrike">
                <a:latin typeface="Arial"/>
                <a:ea typeface="Arial"/>
                <a:cs typeface="Arial"/>
                <a:sym typeface="Arial"/>
              </a:rPr>
              <a:t>andwidth Delay Product (BDP) = BW x RTT = 10.8 MB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latin typeface="Arial"/>
                <a:ea typeface="Arial"/>
                <a:cs typeface="Arial"/>
                <a:sym typeface="Arial"/>
              </a:rPr>
              <a:t>Queues, Queues, Queues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latin typeface="Arial"/>
                <a:ea typeface="Arial"/>
                <a:cs typeface="Arial"/>
                <a:sym typeface="Arial"/>
              </a:rPr>
              <a:t>In practice, RTTs reach 1000+ ms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/>
              <a:t>B</a:t>
            </a:r>
            <a:r>
              <a:rPr b="0" lang="en-US" sz="1800" strike="noStrike">
                <a:latin typeface="Arial"/>
                <a:ea typeface="Arial"/>
                <a:cs typeface="Arial"/>
                <a:sym typeface="Arial"/>
              </a:rPr>
              <a:t>DP = 18+ MB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latin typeface="Arial"/>
                <a:ea typeface="Arial"/>
                <a:cs typeface="Arial"/>
                <a:sym typeface="Arial"/>
              </a:rPr>
              <a:t>HyStart unstable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3"/>
          <p:cNvPicPr preferRelativeResize="0"/>
          <p:nvPr/>
        </p:nvPicPr>
        <p:blipFill rotWithShape="1">
          <a:blip r:embed="rId3">
            <a:alphaModFix/>
          </a:blip>
          <a:srcRect b="0" l="56223" r="0" t="0"/>
          <a:stretch/>
        </p:blipFill>
        <p:spPr>
          <a:xfrm>
            <a:off x="7059600" y="7920"/>
            <a:ext cx="2770200" cy="273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3400" y="2839680"/>
            <a:ext cx="4411440" cy="264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latin typeface="Arial"/>
                <a:ea typeface="Arial"/>
                <a:cs typeface="Arial"/>
                <a:sym typeface="Arial"/>
              </a:rPr>
              <a:t>The SEARCH Algorithm</a:t>
            </a:r>
            <a:endParaRPr b="0" sz="3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 txBox="1"/>
          <p:nvPr/>
        </p:nvSpPr>
        <p:spPr>
          <a:xfrm>
            <a:off x="457200" y="1143000"/>
            <a:ext cx="4114800" cy="858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latin typeface="Arial"/>
                <a:ea typeface="Arial"/>
                <a:cs typeface="Arial"/>
                <a:sym typeface="Arial"/>
              </a:rPr>
              <a:t>Track the delivery rate rolling average to reduce the impact of noise on link capacity detection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5320" y="1143000"/>
            <a:ext cx="483587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0" y="3146760"/>
            <a:ext cx="4572001" cy="142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6575" y="2352665"/>
            <a:ext cx="2846883" cy="2383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latin typeface="Arial"/>
                <a:ea typeface="Arial"/>
                <a:cs typeface="Arial"/>
                <a:sym typeface="Arial"/>
              </a:rPr>
              <a:t>Initial Tests</a:t>
            </a:r>
            <a:endParaRPr b="0" sz="3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5"/>
          <p:cNvSpPr txBox="1"/>
          <p:nvPr/>
        </p:nvSpPr>
        <p:spPr>
          <a:xfrm>
            <a:off x="457200" y="1143000"/>
            <a:ext cx="86868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latin typeface="Arial"/>
                <a:ea typeface="Arial"/>
                <a:cs typeface="Arial"/>
                <a:sym typeface="Arial"/>
              </a:rPr>
              <a:t>QUIC implementation: 	Quicly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latin typeface="Arial"/>
                <a:ea typeface="Arial"/>
                <a:cs typeface="Arial"/>
                <a:sym typeface="Arial"/>
              </a:rPr>
              <a:t>Testbench: 				Qperf (with modifications)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450" y="695325"/>
            <a:ext cx="3175199" cy="114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9720" y="3657600"/>
            <a:ext cx="362808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86400" y="3857040"/>
            <a:ext cx="3429000" cy="1400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5"/>
          <p:cNvPicPr preferRelativeResize="0"/>
          <p:nvPr/>
        </p:nvPicPr>
        <p:blipFill rotWithShape="1">
          <a:blip r:embed="rId6">
            <a:alphaModFix/>
          </a:blip>
          <a:srcRect b="52571" l="0" r="0" t="0"/>
          <a:stretch/>
        </p:blipFill>
        <p:spPr>
          <a:xfrm>
            <a:off x="4343400" y="2114275"/>
            <a:ext cx="4286251" cy="154332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5"/>
          <p:cNvSpPr txBox="1"/>
          <p:nvPr/>
        </p:nvSpPr>
        <p:spPr>
          <a:xfrm>
            <a:off x="661672" y="2297875"/>
            <a:ext cx="1414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latin typeface="Arial"/>
                <a:ea typeface="Arial"/>
                <a:cs typeface="Arial"/>
                <a:sym typeface="Arial"/>
              </a:rPr>
              <a:t>Before: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5"/>
          <p:cNvSpPr txBox="1"/>
          <p:nvPr/>
        </p:nvSpPr>
        <p:spPr>
          <a:xfrm>
            <a:off x="685800" y="3768475"/>
            <a:ext cx="1414800" cy="6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latin typeface="Arial"/>
                <a:ea typeface="Arial"/>
                <a:cs typeface="Arial"/>
                <a:sym typeface="Arial"/>
              </a:rPr>
              <a:t>After: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5"/>
          <p:cNvSpPr txBox="1"/>
          <p:nvPr/>
        </p:nvSpPr>
        <p:spPr>
          <a:xfrm>
            <a:off x="914325" y="2598125"/>
            <a:ext cx="3429000" cy="6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C</a:t>
            </a:r>
            <a:r>
              <a:rPr b="0" lang="en-US" sz="1800" strike="noStrike">
                <a:latin typeface="Arial"/>
                <a:ea typeface="Arial"/>
                <a:cs typeface="Arial"/>
                <a:sym typeface="Arial"/>
              </a:rPr>
              <a:t>ongestion controller limited by MAX_DATA transmissions...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eb9caac0c2_0_38"/>
          <p:cNvSpPr txBox="1"/>
          <p:nvPr>
            <p:ph type="title"/>
          </p:nvPr>
        </p:nvSpPr>
        <p:spPr>
          <a:xfrm>
            <a:off x="504000" y="226080"/>
            <a:ext cx="90717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Data Gathering</a:t>
            </a:r>
            <a:endParaRPr b="0" sz="3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2eb9caac0c2_0_38"/>
          <p:cNvSpPr txBox="1"/>
          <p:nvPr/>
        </p:nvSpPr>
        <p:spPr>
          <a:xfrm>
            <a:off x="2098050" y="4393170"/>
            <a:ext cx="2035800" cy="6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latin typeface="Arial"/>
                <a:ea typeface="Arial"/>
                <a:cs typeface="Arial"/>
                <a:sym typeface="Arial"/>
              </a:rPr>
              <a:t>Dataset makeup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" name="Google Shape;107;g2eb9caac0c2_0_38"/>
          <p:cNvGrpSpPr/>
          <p:nvPr/>
        </p:nvGrpSpPr>
        <p:grpSpPr>
          <a:xfrm>
            <a:off x="525255" y="1290516"/>
            <a:ext cx="5393734" cy="1259952"/>
            <a:chOff x="519120" y="1347120"/>
            <a:chExt cx="3976800" cy="914400"/>
          </a:xfrm>
        </p:grpSpPr>
        <p:cxnSp>
          <p:nvCxnSpPr>
            <p:cNvPr id="108" name="Google Shape;108;g2eb9caac0c2_0_38"/>
            <p:cNvCxnSpPr/>
            <p:nvPr/>
          </p:nvCxnSpPr>
          <p:spPr>
            <a:xfrm>
              <a:off x="519120" y="1352160"/>
              <a:ext cx="39768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grpSp>
          <p:nvGrpSpPr>
            <p:cNvPr id="109" name="Google Shape;109;g2eb9caac0c2_0_38"/>
            <p:cNvGrpSpPr/>
            <p:nvPr/>
          </p:nvGrpSpPr>
          <p:grpSpPr>
            <a:xfrm>
              <a:off x="1408320" y="1378440"/>
              <a:ext cx="869400" cy="104400"/>
              <a:chOff x="1408320" y="1378440"/>
              <a:chExt cx="869400" cy="104400"/>
            </a:xfrm>
          </p:grpSpPr>
          <p:sp>
            <p:nvSpPr>
              <p:cNvPr id="110" name="Google Shape;110;g2eb9caac0c2_0_38"/>
              <p:cNvSpPr/>
              <p:nvPr/>
            </p:nvSpPr>
            <p:spPr>
              <a:xfrm>
                <a:off x="1408320" y="1381320"/>
                <a:ext cx="76680" cy="99720"/>
              </a:xfrm>
              <a:custGeom>
                <a:rect b="b" l="l" r="r" t="t"/>
                <a:pathLst>
                  <a:path extrusionOk="0" h="278" w="214">
                    <a:moveTo>
                      <a:pt x="186" y="180"/>
                    </a:moveTo>
                    <a:lnTo>
                      <a:pt x="186" y="83"/>
                    </a:lnTo>
                    <a:lnTo>
                      <a:pt x="177" y="83"/>
                    </a:lnTo>
                    <a:lnTo>
                      <a:pt x="175" y="95"/>
                    </a:lnTo>
                    <a:lnTo>
                      <a:pt x="174" y="99"/>
                    </a:lnTo>
                    <a:lnTo>
                      <a:pt x="173" y="103"/>
                    </a:lnTo>
                    <a:lnTo>
                      <a:pt x="171" y="107"/>
                    </a:lnTo>
                    <a:lnTo>
                      <a:pt x="170" y="110"/>
                    </a:lnTo>
                    <a:lnTo>
                      <a:pt x="168" y="113"/>
                    </a:lnTo>
                    <a:lnTo>
                      <a:pt x="166" y="115"/>
                    </a:lnTo>
                    <a:lnTo>
                      <a:pt x="163" y="117"/>
                    </a:lnTo>
                    <a:lnTo>
                      <a:pt x="160" y="119"/>
                    </a:lnTo>
                    <a:lnTo>
                      <a:pt x="157" y="120"/>
                    </a:lnTo>
                    <a:lnTo>
                      <a:pt x="153" y="121"/>
                    </a:lnTo>
                    <a:lnTo>
                      <a:pt x="149" y="122"/>
                    </a:lnTo>
                    <a:lnTo>
                      <a:pt x="144" y="123"/>
                    </a:lnTo>
                    <a:lnTo>
                      <a:pt x="133" y="123"/>
                    </a:lnTo>
                    <a:lnTo>
                      <a:pt x="75" y="123"/>
                    </a:lnTo>
                    <a:lnTo>
                      <a:pt x="75" y="30"/>
                    </a:lnTo>
                    <a:lnTo>
                      <a:pt x="76" y="26"/>
                    </a:lnTo>
                    <a:lnTo>
                      <a:pt x="76" y="24"/>
                    </a:lnTo>
                    <a:lnTo>
                      <a:pt x="76" y="23"/>
                    </a:lnTo>
                    <a:lnTo>
                      <a:pt x="76" y="21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77" y="19"/>
                    </a:lnTo>
                    <a:lnTo>
                      <a:pt x="77" y="19"/>
                    </a:lnTo>
                    <a:lnTo>
                      <a:pt x="78" y="19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79" y="18"/>
                    </a:lnTo>
                    <a:lnTo>
                      <a:pt x="79" y="17"/>
                    </a:lnTo>
                    <a:lnTo>
                      <a:pt x="80" y="17"/>
                    </a:lnTo>
                    <a:lnTo>
                      <a:pt x="81" y="17"/>
                    </a:lnTo>
                    <a:lnTo>
                      <a:pt x="83" y="16"/>
                    </a:lnTo>
                    <a:lnTo>
                      <a:pt x="84" y="16"/>
                    </a:lnTo>
                    <a:lnTo>
                      <a:pt x="88" y="16"/>
                    </a:lnTo>
                    <a:lnTo>
                      <a:pt x="142" y="16"/>
                    </a:lnTo>
                    <a:lnTo>
                      <a:pt x="158" y="17"/>
                    </a:lnTo>
                    <a:lnTo>
                      <a:pt x="170" y="18"/>
                    </a:lnTo>
                    <a:lnTo>
                      <a:pt x="175" y="19"/>
                    </a:lnTo>
                    <a:lnTo>
                      <a:pt x="180" y="20"/>
                    </a:lnTo>
                    <a:lnTo>
                      <a:pt x="184" y="22"/>
                    </a:lnTo>
                    <a:lnTo>
                      <a:pt x="187" y="24"/>
                    </a:lnTo>
                    <a:lnTo>
                      <a:pt x="190" y="27"/>
                    </a:lnTo>
                    <a:lnTo>
                      <a:pt x="193" y="30"/>
                    </a:lnTo>
                    <a:lnTo>
                      <a:pt x="195" y="33"/>
                    </a:lnTo>
                    <a:lnTo>
                      <a:pt x="197" y="37"/>
                    </a:lnTo>
                    <a:lnTo>
                      <a:pt x="199" y="42"/>
                    </a:lnTo>
                    <a:lnTo>
                      <a:pt x="200" y="47"/>
                    </a:lnTo>
                    <a:lnTo>
                      <a:pt x="203" y="60"/>
                    </a:lnTo>
                    <a:lnTo>
                      <a:pt x="213" y="60"/>
                    </a:lnTo>
                    <a:lnTo>
                      <a:pt x="211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10" y="9"/>
                    </a:lnTo>
                    <a:lnTo>
                      <a:pt x="14" y="10"/>
                    </a:lnTo>
                    <a:lnTo>
                      <a:pt x="18" y="11"/>
                    </a:lnTo>
                    <a:lnTo>
                      <a:pt x="21" y="12"/>
                    </a:lnTo>
                    <a:lnTo>
                      <a:pt x="24" y="13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8" y="16"/>
                    </a:lnTo>
                    <a:lnTo>
                      <a:pt x="29" y="17"/>
                    </a:lnTo>
                    <a:lnTo>
                      <a:pt x="30" y="19"/>
                    </a:lnTo>
                    <a:lnTo>
                      <a:pt x="31" y="21"/>
                    </a:lnTo>
                    <a:lnTo>
                      <a:pt x="32" y="24"/>
                    </a:lnTo>
                    <a:lnTo>
                      <a:pt x="33" y="27"/>
                    </a:lnTo>
                    <a:lnTo>
                      <a:pt x="34" y="31"/>
                    </a:lnTo>
                    <a:lnTo>
                      <a:pt x="34" y="36"/>
                    </a:lnTo>
                    <a:lnTo>
                      <a:pt x="35" y="46"/>
                    </a:lnTo>
                    <a:lnTo>
                      <a:pt x="35" y="227"/>
                    </a:lnTo>
                    <a:lnTo>
                      <a:pt x="34" y="239"/>
                    </a:lnTo>
                    <a:lnTo>
                      <a:pt x="34" y="244"/>
                    </a:lnTo>
                    <a:lnTo>
                      <a:pt x="33" y="248"/>
                    </a:lnTo>
                    <a:lnTo>
                      <a:pt x="33" y="252"/>
                    </a:lnTo>
                    <a:lnTo>
                      <a:pt x="32" y="255"/>
                    </a:lnTo>
                    <a:lnTo>
                      <a:pt x="30" y="258"/>
                    </a:lnTo>
                    <a:lnTo>
                      <a:pt x="30" y="259"/>
                    </a:lnTo>
                    <a:lnTo>
                      <a:pt x="29" y="261"/>
                    </a:lnTo>
                    <a:lnTo>
                      <a:pt x="28" y="262"/>
                    </a:lnTo>
                    <a:lnTo>
                      <a:pt x="27" y="263"/>
                    </a:lnTo>
                    <a:lnTo>
                      <a:pt x="26" y="263"/>
                    </a:lnTo>
                    <a:lnTo>
                      <a:pt x="24" y="264"/>
                    </a:lnTo>
                    <a:lnTo>
                      <a:pt x="22" y="266"/>
                    </a:lnTo>
                    <a:lnTo>
                      <a:pt x="18" y="267"/>
                    </a:lnTo>
                    <a:lnTo>
                      <a:pt x="15" y="267"/>
                    </a:lnTo>
                    <a:lnTo>
                      <a:pt x="10" y="268"/>
                    </a:lnTo>
                    <a:lnTo>
                      <a:pt x="0" y="269"/>
                    </a:lnTo>
                    <a:lnTo>
                      <a:pt x="0" y="277"/>
                    </a:lnTo>
                    <a:lnTo>
                      <a:pt x="112" y="277"/>
                    </a:lnTo>
                    <a:lnTo>
                      <a:pt x="112" y="269"/>
                    </a:lnTo>
                    <a:lnTo>
                      <a:pt x="101" y="268"/>
                    </a:lnTo>
                    <a:lnTo>
                      <a:pt x="97" y="268"/>
                    </a:lnTo>
                    <a:lnTo>
                      <a:pt x="93" y="267"/>
                    </a:lnTo>
                    <a:lnTo>
                      <a:pt x="90" y="266"/>
                    </a:lnTo>
                    <a:lnTo>
                      <a:pt x="87" y="265"/>
                    </a:lnTo>
                    <a:lnTo>
                      <a:pt x="84" y="263"/>
                    </a:lnTo>
                    <a:lnTo>
                      <a:pt x="83" y="262"/>
                    </a:lnTo>
                    <a:lnTo>
                      <a:pt x="82" y="261"/>
                    </a:lnTo>
                    <a:lnTo>
                      <a:pt x="81" y="260"/>
                    </a:lnTo>
                    <a:lnTo>
                      <a:pt x="80" y="259"/>
                    </a:lnTo>
                    <a:lnTo>
                      <a:pt x="79" y="256"/>
                    </a:lnTo>
                    <a:lnTo>
                      <a:pt x="78" y="253"/>
                    </a:lnTo>
                    <a:lnTo>
                      <a:pt x="77" y="250"/>
                    </a:lnTo>
                    <a:lnTo>
                      <a:pt x="76" y="246"/>
                    </a:lnTo>
                    <a:lnTo>
                      <a:pt x="76" y="242"/>
                    </a:lnTo>
                    <a:lnTo>
                      <a:pt x="75" y="231"/>
                    </a:lnTo>
                    <a:lnTo>
                      <a:pt x="75" y="140"/>
                    </a:lnTo>
                    <a:lnTo>
                      <a:pt x="133" y="140"/>
                    </a:lnTo>
                    <a:lnTo>
                      <a:pt x="144" y="141"/>
                    </a:lnTo>
                    <a:lnTo>
                      <a:pt x="149" y="141"/>
                    </a:lnTo>
                    <a:lnTo>
                      <a:pt x="153" y="142"/>
                    </a:lnTo>
                    <a:lnTo>
                      <a:pt x="157" y="143"/>
                    </a:lnTo>
                    <a:lnTo>
                      <a:pt x="160" y="144"/>
                    </a:lnTo>
                    <a:lnTo>
                      <a:pt x="163" y="146"/>
                    </a:lnTo>
                    <a:lnTo>
                      <a:pt x="165" y="148"/>
                    </a:lnTo>
                    <a:lnTo>
                      <a:pt x="168" y="150"/>
                    </a:lnTo>
                    <a:lnTo>
                      <a:pt x="169" y="153"/>
                    </a:lnTo>
                    <a:lnTo>
                      <a:pt x="171" y="156"/>
                    </a:lnTo>
                    <a:lnTo>
                      <a:pt x="173" y="160"/>
                    </a:lnTo>
                    <a:lnTo>
                      <a:pt x="174" y="164"/>
                    </a:lnTo>
                    <a:lnTo>
                      <a:pt x="175" y="169"/>
                    </a:lnTo>
                    <a:lnTo>
                      <a:pt x="177" y="180"/>
                    </a:lnTo>
                    <a:lnTo>
                      <a:pt x="186" y="1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1" name="Google Shape;111;g2eb9caac0c2_0_38"/>
              <p:cNvSpPr/>
              <p:nvPr/>
            </p:nvSpPr>
            <p:spPr>
              <a:xfrm>
                <a:off x="1486800" y="1378440"/>
                <a:ext cx="33840" cy="102600"/>
              </a:xfrm>
              <a:custGeom>
                <a:rect b="b" l="l" r="r" t="t"/>
                <a:pathLst>
                  <a:path extrusionOk="0" h="286" w="95">
                    <a:moveTo>
                      <a:pt x="0" y="285"/>
                    </a:moveTo>
                    <a:lnTo>
                      <a:pt x="94" y="285"/>
                    </a:lnTo>
                    <a:lnTo>
                      <a:pt x="94" y="279"/>
                    </a:lnTo>
                    <a:lnTo>
                      <a:pt x="85" y="278"/>
                    </a:lnTo>
                    <a:lnTo>
                      <a:pt x="81" y="277"/>
                    </a:lnTo>
                    <a:lnTo>
                      <a:pt x="78" y="276"/>
                    </a:lnTo>
                    <a:lnTo>
                      <a:pt x="75" y="276"/>
                    </a:lnTo>
                    <a:lnTo>
                      <a:pt x="73" y="274"/>
                    </a:lnTo>
                    <a:lnTo>
                      <a:pt x="72" y="274"/>
                    </a:lnTo>
                    <a:lnTo>
                      <a:pt x="71" y="273"/>
                    </a:lnTo>
                    <a:lnTo>
                      <a:pt x="70" y="272"/>
                    </a:lnTo>
                    <a:lnTo>
                      <a:pt x="69" y="271"/>
                    </a:lnTo>
                    <a:lnTo>
                      <a:pt x="69" y="270"/>
                    </a:lnTo>
                    <a:lnTo>
                      <a:pt x="68" y="269"/>
                    </a:lnTo>
                    <a:lnTo>
                      <a:pt x="67" y="267"/>
                    </a:lnTo>
                    <a:lnTo>
                      <a:pt x="66" y="264"/>
                    </a:lnTo>
                    <a:lnTo>
                      <a:pt x="66" y="261"/>
                    </a:lnTo>
                    <a:lnTo>
                      <a:pt x="65" y="257"/>
                    </a:lnTo>
                    <a:lnTo>
                      <a:pt x="65" y="253"/>
                    </a:lnTo>
                    <a:lnTo>
                      <a:pt x="64" y="242"/>
                    </a:lnTo>
                    <a:lnTo>
                      <a:pt x="64" y="94"/>
                    </a:lnTo>
                    <a:lnTo>
                      <a:pt x="63" y="93"/>
                    </a:lnTo>
                    <a:lnTo>
                      <a:pt x="1" y="116"/>
                    </a:lnTo>
                    <a:lnTo>
                      <a:pt x="1" y="122"/>
                    </a:lnTo>
                    <a:lnTo>
                      <a:pt x="4" y="122"/>
                    </a:lnTo>
                    <a:lnTo>
                      <a:pt x="8" y="121"/>
                    </a:lnTo>
                    <a:lnTo>
                      <a:pt x="11" y="121"/>
                    </a:lnTo>
                    <a:lnTo>
                      <a:pt x="15" y="121"/>
                    </a:lnTo>
                    <a:lnTo>
                      <a:pt x="18" y="121"/>
                    </a:lnTo>
                    <a:lnTo>
                      <a:pt x="20" y="121"/>
                    </a:lnTo>
                    <a:lnTo>
                      <a:pt x="21" y="121"/>
                    </a:lnTo>
                    <a:lnTo>
                      <a:pt x="23" y="121"/>
                    </a:lnTo>
                    <a:lnTo>
                      <a:pt x="24" y="122"/>
                    </a:lnTo>
                    <a:lnTo>
                      <a:pt x="25" y="123"/>
                    </a:lnTo>
                    <a:lnTo>
                      <a:pt x="26" y="124"/>
                    </a:lnTo>
                    <a:lnTo>
                      <a:pt x="27" y="125"/>
                    </a:lnTo>
                    <a:lnTo>
                      <a:pt x="28" y="126"/>
                    </a:lnTo>
                    <a:lnTo>
                      <a:pt x="29" y="128"/>
                    </a:lnTo>
                    <a:lnTo>
                      <a:pt x="29" y="130"/>
                    </a:lnTo>
                    <a:lnTo>
                      <a:pt x="30" y="132"/>
                    </a:lnTo>
                    <a:lnTo>
                      <a:pt x="30" y="134"/>
                    </a:lnTo>
                    <a:lnTo>
                      <a:pt x="31" y="139"/>
                    </a:lnTo>
                    <a:lnTo>
                      <a:pt x="31" y="146"/>
                    </a:lnTo>
                    <a:lnTo>
                      <a:pt x="31" y="242"/>
                    </a:lnTo>
                    <a:lnTo>
                      <a:pt x="31" y="253"/>
                    </a:lnTo>
                    <a:lnTo>
                      <a:pt x="30" y="257"/>
                    </a:lnTo>
                    <a:lnTo>
                      <a:pt x="30" y="261"/>
                    </a:lnTo>
                    <a:lnTo>
                      <a:pt x="29" y="264"/>
                    </a:lnTo>
                    <a:lnTo>
                      <a:pt x="28" y="267"/>
                    </a:lnTo>
                    <a:lnTo>
                      <a:pt x="27" y="270"/>
                    </a:lnTo>
                    <a:lnTo>
                      <a:pt x="26" y="271"/>
                    </a:lnTo>
                    <a:lnTo>
                      <a:pt x="25" y="272"/>
                    </a:lnTo>
                    <a:lnTo>
                      <a:pt x="24" y="273"/>
                    </a:lnTo>
                    <a:lnTo>
                      <a:pt x="23" y="273"/>
                    </a:lnTo>
                    <a:lnTo>
                      <a:pt x="22" y="274"/>
                    </a:lnTo>
                    <a:lnTo>
                      <a:pt x="21" y="275"/>
                    </a:lnTo>
                    <a:lnTo>
                      <a:pt x="19" y="276"/>
                    </a:lnTo>
                    <a:lnTo>
                      <a:pt x="16" y="277"/>
                    </a:lnTo>
                    <a:lnTo>
                      <a:pt x="12" y="278"/>
                    </a:lnTo>
                    <a:lnTo>
                      <a:pt x="9" y="278"/>
                    </a:lnTo>
                    <a:lnTo>
                      <a:pt x="0" y="279"/>
                    </a:lnTo>
                    <a:lnTo>
                      <a:pt x="0" y="285"/>
                    </a:lnTo>
                    <a:moveTo>
                      <a:pt x="44" y="0"/>
                    </a:moveTo>
                    <a:lnTo>
                      <a:pt x="42" y="0"/>
                    </a:lnTo>
                    <a:lnTo>
                      <a:pt x="40" y="0"/>
                    </a:lnTo>
                    <a:lnTo>
                      <a:pt x="38" y="1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3" y="3"/>
                    </a:lnTo>
                    <a:lnTo>
                      <a:pt x="32" y="5"/>
                    </a:lnTo>
                    <a:lnTo>
                      <a:pt x="30" y="6"/>
                    </a:lnTo>
                    <a:lnTo>
                      <a:pt x="29" y="8"/>
                    </a:lnTo>
                    <a:lnTo>
                      <a:pt x="28" y="9"/>
                    </a:lnTo>
                    <a:lnTo>
                      <a:pt x="27" y="11"/>
                    </a:lnTo>
                    <a:lnTo>
                      <a:pt x="26" y="13"/>
                    </a:lnTo>
                    <a:lnTo>
                      <a:pt x="25" y="15"/>
                    </a:lnTo>
                    <a:lnTo>
                      <a:pt x="25" y="17"/>
                    </a:lnTo>
                    <a:lnTo>
                      <a:pt x="24" y="19"/>
                    </a:lnTo>
                    <a:lnTo>
                      <a:pt x="24" y="21"/>
                    </a:lnTo>
                    <a:lnTo>
                      <a:pt x="24" y="23"/>
                    </a:lnTo>
                    <a:lnTo>
                      <a:pt x="25" y="26"/>
                    </a:lnTo>
                    <a:lnTo>
                      <a:pt x="25" y="28"/>
                    </a:lnTo>
                    <a:lnTo>
                      <a:pt x="26" y="30"/>
                    </a:lnTo>
                    <a:lnTo>
                      <a:pt x="27" y="31"/>
                    </a:lnTo>
                    <a:lnTo>
                      <a:pt x="28" y="33"/>
                    </a:lnTo>
                    <a:lnTo>
                      <a:pt x="29" y="35"/>
                    </a:lnTo>
                    <a:lnTo>
                      <a:pt x="30" y="36"/>
                    </a:lnTo>
                    <a:lnTo>
                      <a:pt x="31" y="38"/>
                    </a:lnTo>
                    <a:lnTo>
                      <a:pt x="33" y="39"/>
                    </a:lnTo>
                    <a:lnTo>
                      <a:pt x="35" y="40"/>
                    </a:lnTo>
                    <a:lnTo>
                      <a:pt x="36" y="41"/>
                    </a:lnTo>
                    <a:lnTo>
                      <a:pt x="38" y="42"/>
                    </a:lnTo>
                    <a:lnTo>
                      <a:pt x="40" y="42"/>
                    </a:lnTo>
                    <a:lnTo>
                      <a:pt x="42" y="42"/>
                    </a:lnTo>
                    <a:lnTo>
                      <a:pt x="44" y="42"/>
                    </a:lnTo>
                    <a:lnTo>
                      <a:pt x="46" y="42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52" y="41"/>
                    </a:lnTo>
                    <a:lnTo>
                      <a:pt x="54" y="40"/>
                    </a:lnTo>
                    <a:lnTo>
                      <a:pt x="56" y="39"/>
                    </a:lnTo>
                    <a:lnTo>
                      <a:pt x="58" y="38"/>
                    </a:lnTo>
                    <a:lnTo>
                      <a:pt x="59" y="36"/>
                    </a:lnTo>
                    <a:lnTo>
                      <a:pt x="60" y="35"/>
                    </a:lnTo>
                    <a:lnTo>
                      <a:pt x="61" y="33"/>
                    </a:lnTo>
                    <a:lnTo>
                      <a:pt x="62" y="31"/>
                    </a:lnTo>
                    <a:lnTo>
                      <a:pt x="63" y="30"/>
                    </a:lnTo>
                    <a:lnTo>
                      <a:pt x="64" y="28"/>
                    </a:lnTo>
                    <a:lnTo>
                      <a:pt x="64" y="26"/>
                    </a:lnTo>
                    <a:lnTo>
                      <a:pt x="65" y="23"/>
                    </a:lnTo>
                    <a:lnTo>
                      <a:pt x="65" y="21"/>
                    </a:lnTo>
                    <a:lnTo>
                      <a:pt x="65" y="19"/>
                    </a:lnTo>
                    <a:lnTo>
                      <a:pt x="64" y="17"/>
                    </a:lnTo>
                    <a:lnTo>
                      <a:pt x="64" y="15"/>
                    </a:lnTo>
                    <a:lnTo>
                      <a:pt x="63" y="13"/>
                    </a:lnTo>
                    <a:lnTo>
                      <a:pt x="62" y="11"/>
                    </a:lnTo>
                    <a:lnTo>
                      <a:pt x="61" y="9"/>
                    </a:lnTo>
                    <a:lnTo>
                      <a:pt x="60" y="7"/>
                    </a:lnTo>
                    <a:lnTo>
                      <a:pt x="59" y="6"/>
                    </a:lnTo>
                    <a:lnTo>
                      <a:pt x="57" y="5"/>
                    </a:lnTo>
                    <a:lnTo>
                      <a:pt x="56" y="3"/>
                    </a:lnTo>
                    <a:lnTo>
                      <a:pt x="54" y="2"/>
                    </a:lnTo>
                    <a:lnTo>
                      <a:pt x="52" y="1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2" name="Google Shape;112;g2eb9caac0c2_0_38"/>
              <p:cNvSpPr/>
              <p:nvPr/>
            </p:nvSpPr>
            <p:spPr>
              <a:xfrm>
                <a:off x="1524600" y="1411560"/>
                <a:ext cx="47160" cy="69480"/>
              </a:xfrm>
              <a:custGeom>
                <a:rect b="b" l="l" r="r" t="t"/>
                <a:pathLst>
                  <a:path extrusionOk="0" h="194" w="132">
                    <a:moveTo>
                      <a:pt x="0" y="193"/>
                    </a:moveTo>
                    <a:lnTo>
                      <a:pt x="95" y="193"/>
                    </a:lnTo>
                    <a:lnTo>
                      <a:pt x="95" y="187"/>
                    </a:lnTo>
                    <a:lnTo>
                      <a:pt x="86" y="186"/>
                    </a:lnTo>
                    <a:lnTo>
                      <a:pt x="82" y="186"/>
                    </a:lnTo>
                    <a:lnTo>
                      <a:pt x="79" y="185"/>
                    </a:lnTo>
                    <a:lnTo>
                      <a:pt x="76" y="184"/>
                    </a:lnTo>
                    <a:lnTo>
                      <a:pt x="73" y="183"/>
                    </a:lnTo>
                    <a:lnTo>
                      <a:pt x="71" y="182"/>
                    </a:lnTo>
                    <a:lnTo>
                      <a:pt x="69" y="180"/>
                    </a:lnTo>
                    <a:lnTo>
                      <a:pt x="67" y="178"/>
                    </a:lnTo>
                    <a:lnTo>
                      <a:pt x="65" y="176"/>
                    </a:lnTo>
                    <a:lnTo>
                      <a:pt x="64" y="173"/>
                    </a:lnTo>
                    <a:lnTo>
                      <a:pt x="63" y="171"/>
                    </a:lnTo>
                    <a:lnTo>
                      <a:pt x="63" y="167"/>
                    </a:lnTo>
                    <a:lnTo>
                      <a:pt x="62" y="164"/>
                    </a:lnTo>
                    <a:lnTo>
                      <a:pt x="61" y="155"/>
                    </a:lnTo>
                    <a:lnTo>
                      <a:pt x="61" y="61"/>
                    </a:lnTo>
                    <a:lnTo>
                      <a:pt x="62" y="59"/>
                    </a:lnTo>
                    <a:lnTo>
                      <a:pt x="62" y="56"/>
                    </a:lnTo>
                    <a:lnTo>
                      <a:pt x="63" y="53"/>
                    </a:lnTo>
                    <a:lnTo>
                      <a:pt x="64" y="50"/>
                    </a:lnTo>
                    <a:lnTo>
                      <a:pt x="66" y="47"/>
                    </a:lnTo>
                    <a:lnTo>
                      <a:pt x="67" y="44"/>
                    </a:lnTo>
                    <a:lnTo>
                      <a:pt x="69" y="42"/>
                    </a:lnTo>
                    <a:lnTo>
                      <a:pt x="71" y="39"/>
                    </a:lnTo>
                    <a:lnTo>
                      <a:pt x="73" y="36"/>
                    </a:lnTo>
                    <a:lnTo>
                      <a:pt x="76" y="34"/>
                    </a:lnTo>
                    <a:lnTo>
                      <a:pt x="78" y="32"/>
                    </a:lnTo>
                    <a:lnTo>
                      <a:pt x="80" y="30"/>
                    </a:lnTo>
                    <a:lnTo>
                      <a:pt x="83" y="29"/>
                    </a:lnTo>
                    <a:lnTo>
                      <a:pt x="85" y="28"/>
                    </a:lnTo>
                    <a:lnTo>
                      <a:pt x="87" y="27"/>
                    </a:lnTo>
                    <a:lnTo>
                      <a:pt x="88" y="27"/>
                    </a:lnTo>
                    <a:lnTo>
                      <a:pt x="89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1" y="27"/>
                    </a:lnTo>
                    <a:lnTo>
                      <a:pt x="91" y="27"/>
                    </a:lnTo>
                    <a:lnTo>
                      <a:pt x="92" y="27"/>
                    </a:lnTo>
                    <a:lnTo>
                      <a:pt x="92" y="28"/>
                    </a:lnTo>
                    <a:lnTo>
                      <a:pt x="94" y="28"/>
                    </a:lnTo>
                    <a:lnTo>
                      <a:pt x="95" y="29"/>
                    </a:lnTo>
                    <a:lnTo>
                      <a:pt x="97" y="30"/>
                    </a:lnTo>
                    <a:lnTo>
                      <a:pt x="98" y="32"/>
                    </a:lnTo>
                    <a:lnTo>
                      <a:pt x="100" y="33"/>
                    </a:lnTo>
                    <a:lnTo>
                      <a:pt x="102" y="35"/>
                    </a:lnTo>
                    <a:lnTo>
                      <a:pt x="104" y="37"/>
                    </a:lnTo>
                    <a:lnTo>
                      <a:pt x="106" y="39"/>
                    </a:lnTo>
                    <a:lnTo>
                      <a:pt x="107" y="39"/>
                    </a:lnTo>
                    <a:lnTo>
                      <a:pt x="108" y="40"/>
                    </a:lnTo>
                    <a:lnTo>
                      <a:pt x="109" y="40"/>
                    </a:lnTo>
                    <a:lnTo>
                      <a:pt x="110" y="41"/>
                    </a:lnTo>
                    <a:lnTo>
                      <a:pt x="111" y="41"/>
                    </a:lnTo>
                    <a:lnTo>
                      <a:pt x="112" y="41"/>
                    </a:lnTo>
                    <a:lnTo>
                      <a:pt x="113" y="41"/>
                    </a:lnTo>
                    <a:lnTo>
                      <a:pt x="114" y="41"/>
                    </a:lnTo>
                    <a:lnTo>
                      <a:pt x="115" y="41"/>
                    </a:lnTo>
                    <a:lnTo>
                      <a:pt x="116" y="42"/>
                    </a:lnTo>
                    <a:lnTo>
                      <a:pt x="117" y="41"/>
                    </a:lnTo>
                    <a:lnTo>
                      <a:pt x="119" y="41"/>
                    </a:lnTo>
                    <a:lnTo>
                      <a:pt x="121" y="41"/>
                    </a:lnTo>
                    <a:lnTo>
                      <a:pt x="122" y="40"/>
                    </a:lnTo>
                    <a:lnTo>
                      <a:pt x="123" y="39"/>
                    </a:lnTo>
                    <a:lnTo>
                      <a:pt x="125" y="39"/>
                    </a:lnTo>
                    <a:lnTo>
                      <a:pt x="126" y="38"/>
                    </a:lnTo>
                    <a:lnTo>
                      <a:pt x="127" y="36"/>
                    </a:lnTo>
                    <a:lnTo>
                      <a:pt x="128" y="35"/>
                    </a:lnTo>
                    <a:lnTo>
                      <a:pt x="129" y="34"/>
                    </a:lnTo>
                    <a:lnTo>
                      <a:pt x="129" y="32"/>
                    </a:lnTo>
                    <a:lnTo>
                      <a:pt x="130" y="31"/>
                    </a:lnTo>
                    <a:lnTo>
                      <a:pt x="130" y="29"/>
                    </a:lnTo>
                    <a:lnTo>
                      <a:pt x="131" y="27"/>
                    </a:lnTo>
                    <a:lnTo>
                      <a:pt x="131" y="25"/>
                    </a:lnTo>
                    <a:lnTo>
                      <a:pt x="131" y="23"/>
                    </a:lnTo>
                    <a:lnTo>
                      <a:pt x="131" y="20"/>
                    </a:lnTo>
                    <a:lnTo>
                      <a:pt x="131" y="18"/>
                    </a:lnTo>
                    <a:lnTo>
                      <a:pt x="130" y="15"/>
                    </a:lnTo>
                    <a:lnTo>
                      <a:pt x="130" y="13"/>
                    </a:lnTo>
                    <a:lnTo>
                      <a:pt x="129" y="11"/>
                    </a:lnTo>
                    <a:lnTo>
                      <a:pt x="128" y="10"/>
                    </a:lnTo>
                    <a:lnTo>
                      <a:pt x="127" y="8"/>
                    </a:lnTo>
                    <a:lnTo>
                      <a:pt x="125" y="6"/>
                    </a:lnTo>
                    <a:lnTo>
                      <a:pt x="124" y="5"/>
                    </a:lnTo>
                    <a:lnTo>
                      <a:pt x="122" y="4"/>
                    </a:lnTo>
                    <a:lnTo>
                      <a:pt x="120" y="3"/>
                    </a:lnTo>
                    <a:lnTo>
                      <a:pt x="118" y="2"/>
                    </a:lnTo>
                    <a:lnTo>
                      <a:pt x="116" y="1"/>
                    </a:lnTo>
                    <a:lnTo>
                      <a:pt x="114" y="1"/>
                    </a:lnTo>
                    <a:lnTo>
                      <a:pt x="112" y="1"/>
                    </a:lnTo>
                    <a:lnTo>
                      <a:pt x="109" y="0"/>
                    </a:lnTo>
                    <a:lnTo>
                      <a:pt x="106" y="1"/>
                    </a:lnTo>
                    <a:lnTo>
                      <a:pt x="103" y="1"/>
                    </a:lnTo>
                    <a:lnTo>
                      <a:pt x="100" y="2"/>
                    </a:lnTo>
                    <a:lnTo>
                      <a:pt x="97" y="2"/>
                    </a:lnTo>
                    <a:lnTo>
                      <a:pt x="95" y="4"/>
                    </a:lnTo>
                    <a:lnTo>
                      <a:pt x="92" y="5"/>
                    </a:lnTo>
                    <a:lnTo>
                      <a:pt x="89" y="7"/>
                    </a:lnTo>
                    <a:lnTo>
                      <a:pt x="87" y="9"/>
                    </a:lnTo>
                    <a:lnTo>
                      <a:pt x="84" y="11"/>
                    </a:lnTo>
                    <a:lnTo>
                      <a:pt x="81" y="14"/>
                    </a:lnTo>
                    <a:lnTo>
                      <a:pt x="75" y="21"/>
                    </a:lnTo>
                    <a:lnTo>
                      <a:pt x="69" y="29"/>
                    </a:lnTo>
                    <a:lnTo>
                      <a:pt x="61" y="40"/>
                    </a:lnTo>
                    <a:lnTo>
                      <a:pt x="61" y="1"/>
                    </a:lnTo>
                    <a:lnTo>
                      <a:pt x="59" y="0"/>
                    </a:lnTo>
                    <a:lnTo>
                      <a:pt x="30" y="12"/>
                    </a:lnTo>
                    <a:lnTo>
                      <a:pt x="16" y="18"/>
                    </a:lnTo>
                    <a:lnTo>
                      <a:pt x="1" y="23"/>
                    </a:lnTo>
                    <a:lnTo>
                      <a:pt x="1" y="30"/>
                    </a:lnTo>
                    <a:lnTo>
                      <a:pt x="4" y="29"/>
                    </a:lnTo>
                    <a:lnTo>
                      <a:pt x="8" y="28"/>
                    </a:lnTo>
                    <a:lnTo>
                      <a:pt x="11" y="28"/>
                    </a:lnTo>
                    <a:lnTo>
                      <a:pt x="15" y="28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19" y="29"/>
                    </a:lnTo>
                    <a:lnTo>
                      <a:pt x="21" y="29"/>
                    </a:lnTo>
                    <a:lnTo>
                      <a:pt x="22" y="30"/>
                    </a:lnTo>
                    <a:lnTo>
                      <a:pt x="23" y="31"/>
                    </a:lnTo>
                    <a:lnTo>
                      <a:pt x="24" y="32"/>
                    </a:lnTo>
                    <a:lnTo>
                      <a:pt x="25" y="34"/>
                    </a:lnTo>
                    <a:lnTo>
                      <a:pt x="26" y="35"/>
                    </a:lnTo>
                    <a:lnTo>
                      <a:pt x="26" y="37"/>
                    </a:lnTo>
                    <a:lnTo>
                      <a:pt x="27" y="39"/>
                    </a:lnTo>
                    <a:lnTo>
                      <a:pt x="27" y="42"/>
                    </a:lnTo>
                    <a:lnTo>
                      <a:pt x="28" y="47"/>
                    </a:lnTo>
                    <a:lnTo>
                      <a:pt x="28" y="53"/>
                    </a:lnTo>
                    <a:lnTo>
                      <a:pt x="28" y="158"/>
                    </a:lnTo>
                    <a:lnTo>
                      <a:pt x="28" y="165"/>
                    </a:lnTo>
                    <a:lnTo>
                      <a:pt x="27" y="168"/>
                    </a:lnTo>
                    <a:lnTo>
                      <a:pt x="27" y="171"/>
                    </a:lnTo>
                    <a:lnTo>
                      <a:pt x="26" y="173"/>
                    </a:lnTo>
                    <a:lnTo>
                      <a:pt x="25" y="175"/>
                    </a:lnTo>
                    <a:lnTo>
                      <a:pt x="25" y="176"/>
                    </a:lnTo>
                    <a:lnTo>
                      <a:pt x="24" y="177"/>
                    </a:lnTo>
                    <a:lnTo>
                      <a:pt x="24" y="178"/>
                    </a:lnTo>
                    <a:lnTo>
                      <a:pt x="23" y="179"/>
                    </a:lnTo>
                    <a:lnTo>
                      <a:pt x="21" y="180"/>
                    </a:lnTo>
                    <a:lnTo>
                      <a:pt x="20" y="181"/>
                    </a:lnTo>
                    <a:lnTo>
                      <a:pt x="17" y="182"/>
                    </a:lnTo>
                    <a:lnTo>
                      <a:pt x="15" y="183"/>
                    </a:lnTo>
                    <a:lnTo>
                      <a:pt x="8" y="185"/>
                    </a:lnTo>
                    <a:lnTo>
                      <a:pt x="0" y="187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3" name="Google Shape;113;g2eb9caac0c2_0_38"/>
              <p:cNvSpPr/>
              <p:nvPr/>
            </p:nvSpPr>
            <p:spPr>
              <a:xfrm>
                <a:off x="1578960" y="1411560"/>
                <a:ext cx="42840" cy="71280"/>
              </a:xfrm>
              <a:custGeom>
                <a:rect b="b" l="l" r="r" t="t"/>
                <a:pathLst>
                  <a:path extrusionOk="0" h="199" w="120">
                    <a:moveTo>
                      <a:pt x="105" y="62"/>
                    </a:moveTo>
                    <a:lnTo>
                      <a:pt x="104" y="4"/>
                    </a:lnTo>
                    <a:lnTo>
                      <a:pt x="99" y="4"/>
                    </a:lnTo>
                    <a:lnTo>
                      <a:pt x="99" y="5"/>
                    </a:lnTo>
                    <a:lnTo>
                      <a:pt x="98" y="6"/>
                    </a:lnTo>
                    <a:lnTo>
                      <a:pt x="98" y="7"/>
                    </a:lnTo>
                    <a:lnTo>
                      <a:pt x="97" y="7"/>
                    </a:lnTo>
                    <a:lnTo>
                      <a:pt x="97" y="8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95" y="8"/>
                    </a:lnTo>
                    <a:lnTo>
                      <a:pt x="95" y="9"/>
                    </a:lnTo>
                    <a:lnTo>
                      <a:pt x="94" y="9"/>
                    </a:lnTo>
                    <a:lnTo>
                      <a:pt x="94" y="9"/>
                    </a:lnTo>
                    <a:lnTo>
                      <a:pt x="94" y="9"/>
                    </a:lnTo>
                    <a:lnTo>
                      <a:pt x="93" y="9"/>
                    </a:lnTo>
                    <a:lnTo>
                      <a:pt x="92" y="9"/>
                    </a:lnTo>
                    <a:lnTo>
                      <a:pt x="91" y="9"/>
                    </a:lnTo>
                    <a:lnTo>
                      <a:pt x="90" y="8"/>
                    </a:lnTo>
                    <a:lnTo>
                      <a:pt x="88" y="8"/>
                    </a:lnTo>
                    <a:lnTo>
                      <a:pt x="87" y="8"/>
                    </a:lnTo>
                    <a:lnTo>
                      <a:pt x="86" y="7"/>
                    </a:lnTo>
                    <a:lnTo>
                      <a:pt x="84" y="7"/>
                    </a:lnTo>
                    <a:lnTo>
                      <a:pt x="82" y="6"/>
                    </a:lnTo>
                    <a:lnTo>
                      <a:pt x="79" y="5"/>
                    </a:lnTo>
                    <a:lnTo>
                      <a:pt x="76" y="4"/>
                    </a:lnTo>
                    <a:lnTo>
                      <a:pt x="72" y="3"/>
                    </a:lnTo>
                    <a:lnTo>
                      <a:pt x="69" y="2"/>
                    </a:lnTo>
                    <a:lnTo>
                      <a:pt x="65" y="1"/>
                    </a:lnTo>
                    <a:lnTo>
                      <a:pt x="62" y="1"/>
                    </a:lnTo>
                    <a:lnTo>
                      <a:pt x="58" y="1"/>
                    </a:lnTo>
                    <a:lnTo>
                      <a:pt x="55" y="0"/>
                    </a:lnTo>
                    <a:lnTo>
                      <a:pt x="49" y="1"/>
                    </a:lnTo>
                    <a:lnTo>
                      <a:pt x="43" y="1"/>
                    </a:lnTo>
                    <a:lnTo>
                      <a:pt x="38" y="3"/>
                    </a:lnTo>
                    <a:lnTo>
                      <a:pt x="33" y="4"/>
                    </a:lnTo>
                    <a:lnTo>
                      <a:pt x="28" y="6"/>
                    </a:lnTo>
                    <a:lnTo>
                      <a:pt x="24" y="9"/>
                    </a:lnTo>
                    <a:lnTo>
                      <a:pt x="19" y="12"/>
                    </a:lnTo>
                    <a:lnTo>
                      <a:pt x="16" y="15"/>
                    </a:lnTo>
                    <a:lnTo>
                      <a:pt x="12" y="19"/>
                    </a:lnTo>
                    <a:lnTo>
                      <a:pt x="9" y="23"/>
                    </a:lnTo>
                    <a:lnTo>
                      <a:pt x="7" y="27"/>
                    </a:lnTo>
                    <a:lnTo>
                      <a:pt x="4" y="32"/>
                    </a:lnTo>
                    <a:lnTo>
                      <a:pt x="3" y="36"/>
                    </a:lnTo>
                    <a:lnTo>
                      <a:pt x="1" y="42"/>
                    </a:lnTo>
                    <a:lnTo>
                      <a:pt x="1" y="47"/>
                    </a:lnTo>
                    <a:lnTo>
                      <a:pt x="0" y="53"/>
                    </a:lnTo>
                    <a:lnTo>
                      <a:pt x="1" y="57"/>
                    </a:lnTo>
                    <a:lnTo>
                      <a:pt x="1" y="61"/>
                    </a:lnTo>
                    <a:lnTo>
                      <a:pt x="2" y="65"/>
                    </a:lnTo>
                    <a:lnTo>
                      <a:pt x="3" y="69"/>
                    </a:lnTo>
                    <a:lnTo>
                      <a:pt x="4" y="73"/>
                    </a:lnTo>
                    <a:lnTo>
                      <a:pt x="6" y="77"/>
                    </a:lnTo>
                    <a:lnTo>
                      <a:pt x="8" y="80"/>
                    </a:lnTo>
                    <a:lnTo>
                      <a:pt x="11" y="84"/>
                    </a:lnTo>
                    <a:lnTo>
                      <a:pt x="14" y="88"/>
                    </a:lnTo>
                    <a:lnTo>
                      <a:pt x="17" y="91"/>
                    </a:lnTo>
                    <a:lnTo>
                      <a:pt x="21" y="95"/>
                    </a:lnTo>
                    <a:lnTo>
                      <a:pt x="25" y="98"/>
                    </a:lnTo>
                    <a:lnTo>
                      <a:pt x="35" y="106"/>
                    </a:lnTo>
                    <a:lnTo>
                      <a:pt x="47" y="113"/>
                    </a:lnTo>
                    <a:lnTo>
                      <a:pt x="70" y="127"/>
                    </a:lnTo>
                    <a:lnTo>
                      <a:pt x="75" y="130"/>
                    </a:lnTo>
                    <a:lnTo>
                      <a:pt x="77" y="132"/>
                    </a:lnTo>
                    <a:lnTo>
                      <a:pt x="79" y="133"/>
                    </a:lnTo>
                    <a:lnTo>
                      <a:pt x="81" y="135"/>
                    </a:lnTo>
                    <a:lnTo>
                      <a:pt x="83" y="137"/>
                    </a:lnTo>
                    <a:lnTo>
                      <a:pt x="84" y="139"/>
                    </a:lnTo>
                    <a:lnTo>
                      <a:pt x="86" y="141"/>
                    </a:lnTo>
                    <a:lnTo>
                      <a:pt x="87" y="143"/>
                    </a:lnTo>
                    <a:lnTo>
                      <a:pt x="88" y="145"/>
                    </a:lnTo>
                    <a:lnTo>
                      <a:pt x="89" y="147"/>
                    </a:lnTo>
                    <a:lnTo>
                      <a:pt x="89" y="149"/>
                    </a:lnTo>
                    <a:lnTo>
                      <a:pt x="90" y="151"/>
                    </a:lnTo>
                    <a:lnTo>
                      <a:pt x="90" y="154"/>
                    </a:lnTo>
                    <a:lnTo>
                      <a:pt x="91" y="156"/>
                    </a:lnTo>
                    <a:lnTo>
                      <a:pt x="91" y="158"/>
                    </a:lnTo>
                    <a:lnTo>
                      <a:pt x="91" y="162"/>
                    </a:lnTo>
                    <a:lnTo>
                      <a:pt x="90" y="165"/>
                    </a:lnTo>
                    <a:lnTo>
                      <a:pt x="89" y="168"/>
                    </a:lnTo>
                    <a:lnTo>
                      <a:pt x="88" y="171"/>
                    </a:lnTo>
                    <a:lnTo>
                      <a:pt x="87" y="174"/>
                    </a:lnTo>
                    <a:lnTo>
                      <a:pt x="86" y="176"/>
                    </a:lnTo>
                    <a:lnTo>
                      <a:pt x="84" y="178"/>
                    </a:lnTo>
                    <a:lnTo>
                      <a:pt x="82" y="180"/>
                    </a:lnTo>
                    <a:lnTo>
                      <a:pt x="80" y="182"/>
                    </a:lnTo>
                    <a:lnTo>
                      <a:pt x="77" y="184"/>
                    </a:lnTo>
                    <a:lnTo>
                      <a:pt x="74" y="185"/>
                    </a:lnTo>
                    <a:lnTo>
                      <a:pt x="71" y="186"/>
                    </a:lnTo>
                    <a:lnTo>
                      <a:pt x="68" y="187"/>
                    </a:lnTo>
                    <a:lnTo>
                      <a:pt x="65" y="188"/>
                    </a:lnTo>
                    <a:lnTo>
                      <a:pt x="61" y="188"/>
                    </a:lnTo>
                    <a:lnTo>
                      <a:pt x="58" y="189"/>
                    </a:lnTo>
                    <a:lnTo>
                      <a:pt x="53" y="188"/>
                    </a:lnTo>
                    <a:lnTo>
                      <a:pt x="48" y="188"/>
                    </a:lnTo>
                    <a:lnTo>
                      <a:pt x="44" y="187"/>
                    </a:lnTo>
                    <a:lnTo>
                      <a:pt x="40" y="185"/>
                    </a:lnTo>
                    <a:lnTo>
                      <a:pt x="36" y="184"/>
                    </a:lnTo>
                    <a:lnTo>
                      <a:pt x="32" y="181"/>
                    </a:lnTo>
                    <a:lnTo>
                      <a:pt x="29" y="179"/>
                    </a:lnTo>
                    <a:lnTo>
                      <a:pt x="26" y="175"/>
                    </a:lnTo>
                    <a:lnTo>
                      <a:pt x="23" y="171"/>
                    </a:lnTo>
                    <a:lnTo>
                      <a:pt x="20" y="167"/>
                    </a:lnTo>
                    <a:lnTo>
                      <a:pt x="17" y="162"/>
                    </a:lnTo>
                    <a:lnTo>
                      <a:pt x="15" y="157"/>
                    </a:lnTo>
                    <a:lnTo>
                      <a:pt x="13" y="151"/>
                    </a:lnTo>
                    <a:lnTo>
                      <a:pt x="11" y="145"/>
                    </a:lnTo>
                    <a:lnTo>
                      <a:pt x="7" y="130"/>
                    </a:lnTo>
                    <a:lnTo>
                      <a:pt x="1" y="130"/>
                    </a:lnTo>
                    <a:lnTo>
                      <a:pt x="1" y="195"/>
                    </a:lnTo>
                    <a:lnTo>
                      <a:pt x="6" y="195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8" y="192"/>
                    </a:lnTo>
                    <a:lnTo>
                      <a:pt x="9" y="192"/>
                    </a:lnTo>
                    <a:lnTo>
                      <a:pt x="9" y="191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1" y="191"/>
                    </a:lnTo>
                    <a:lnTo>
                      <a:pt x="11" y="191"/>
                    </a:lnTo>
                    <a:lnTo>
                      <a:pt x="12" y="190"/>
                    </a:lnTo>
                    <a:lnTo>
                      <a:pt x="14" y="190"/>
                    </a:lnTo>
                    <a:lnTo>
                      <a:pt x="15" y="190"/>
                    </a:lnTo>
                    <a:lnTo>
                      <a:pt x="17" y="190"/>
                    </a:lnTo>
                    <a:lnTo>
                      <a:pt x="19" y="190"/>
                    </a:lnTo>
                    <a:lnTo>
                      <a:pt x="20" y="190"/>
                    </a:lnTo>
                    <a:lnTo>
                      <a:pt x="23" y="190"/>
                    </a:lnTo>
                    <a:lnTo>
                      <a:pt x="25" y="191"/>
                    </a:lnTo>
                    <a:lnTo>
                      <a:pt x="27" y="191"/>
                    </a:lnTo>
                    <a:lnTo>
                      <a:pt x="33" y="193"/>
                    </a:lnTo>
                    <a:lnTo>
                      <a:pt x="41" y="195"/>
                    </a:lnTo>
                    <a:lnTo>
                      <a:pt x="49" y="197"/>
                    </a:lnTo>
                    <a:lnTo>
                      <a:pt x="53" y="197"/>
                    </a:lnTo>
                    <a:lnTo>
                      <a:pt x="56" y="197"/>
                    </a:lnTo>
                    <a:lnTo>
                      <a:pt x="59" y="198"/>
                    </a:lnTo>
                    <a:lnTo>
                      <a:pt x="62" y="198"/>
                    </a:lnTo>
                    <a:lnTo>
                      <a:pt x="68" y="198"/>
                    </a:lnTo>
                    <a:lnTo>
                      <a:pt x="74" y="197"/>
                    </a:lnTo>
                    <a:lnTo>
                      <a:pt x="79" y="195"/>
                    </a:lnTo>
                    <a:lnTo>
                      <a:pt x="84" y="194"/>
                    </a:lnTo>
                    <a:lnTo>
                      <a:pt x="89" y="191"/>
                    </a:lnTo>
                    <a:lnTo>
                      <a:pt x="94" y="189"/>
                    </a:lnTo>
                    <a:lnTo>
                      <a:pt x="98" y="185"/>
                    </a:lnTo>
                    <a:lnTo>
                      <a:pt x="102" y="182"/>
                    </a:lnTo>
                    <a:lnTo>
                      <a:pt x="106" y="178"/>
                    </a:lnTo>
                    <a:lnTo>
                      <a:pt x="109" y="174"/>
                    </a:lnTo>
                    <a:lnTo>
                      <a:pt x="112" y="170"/>
                    </a:lnTo>
                    <a:lnTo>
                      <a:pt x="114" y="165"/>
                    </a:lnTo>
                    <a:lnTo>
                      <a:pt x="116" y="160"/>
                    </a:lnTo>
                    <a:lnTo>
                      <a:pt x="117" y="155"/>
                    </a:lnTo>
                    <a:lnTo>
                      <a:pt x="118" y="150"/>
                    </a:lnTo>
                    <a:lnTo>
                      <a:pt x="119" y="144"/>
                    </a:lnTo>
                    <a:lnTo>
                      <a:pt x="118" y="140"/>
                    </a:lnTo>
                    <a:lnTo>
                      <a:pt x="118" y="137"/>
                    </a:lnTo>
                    <a:lnTo>
                      <a:pt x="118" y="133"/>
                    </a:lnTo>
                    <a:lnTo>
                      <a:pt x="117" y="130"/>
                    </a:lnTo>
                    <a:lnTo>
                      <a:pt x="116" y="126"/>
                    </a:lnTo>
                    <a:lnTo>
                      <a:pt x="114" y="123"/>
                    </a:lnTo>
                    <a:lnTo>
                      <a:pt x="113" y="120"/>
                    </a:lnTo>
                    <a:lnTo>
                      <a:pt x="111" y="117"/>
                    </a:lnTo>
                    <a:lnTo>
                      <a:pt x="109" y="114"/>
                    </a:lnTo>
                    <a:lnTo>
                      <a:pt x="106" y="111"/>
                    </a:lnTo>
                    <a:lnTo>
                      <a:pt x="103" y="108"/>
                    </a:lnTo>
                    <a:lnTo>
                      <a:pt x="100" y="105"/>
                    </a:lnTo>
                    <a:lnTo>
                      <a:pt x="93" y="100"/>
                    </a:lnTo>
                    <a:lnTo>
                      <a:pt x="85" y="94"/>
                    </a:lnTo>
                    <a:lnTo>
                      <a:pt x="42" y="67"/>
                    </a:lnTo>
                    <a:lnTo>
                      <a:pt x="40" y="66"/>
                    </a:lnTo>
                    <a:lnTo>
                      <a:pt x="38" y="64"/>
                    </a:lnTo>
                    <a:lnTo>
                      <a:pt x="36" y="63"/>
                    </a:lnTo>
                    <a:lnTo>
                      <a:pt x="35" y="61"/>
                    </a:lnTo>
                    <a:lnTo>
                      <a:pt x="33" y="60"/>
                    </a:lnTo>
                    <a:lnTo>
                      <a:pt x="32" y="58"/>
                    </a:lnTo>
                    <a:lnTo>
                      <a:pt x="31" y="56"/>
                    </a:lnTo>
                    <a:lnTo>
                      <a:pt x="29" y="55"/>
                    </a:lnTo>
                    <a:lnTo>
                      <a:pt x="28" y="53"/>
                    </a:lnTo>
                    <a:lnTo>
                      <a:pt x="28" y="51"/>
                    </a:lnTo>
                    <a:lnTo>
                      <a:pt x="27" y="49"/>
                    </a:lnTo>
                    <a:lnTo>
                      <a:pt x="26" y="47"/>
                    </a:lnTo>
                    <a:lnTo>
                      <a:pt x="26" y="45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25" y="39"/>
                    </a:lnTo>
                    <a:lnTo>
                      <a:pt x="25" y="36"/>
                    </a:lnTo>
                    <a:lnTo>
                      <a:pt x="26" y="32"/>
                    </a:lnTo>
                    <a:lnTo>
                      <a:pt x="26" y="30"/>
                    </a:lnTo>
                    <a:lnTo>
                      <a:pt x="27" y="27"/>
                    </a:lnTo>
                    <a:lnTo>
                      <a:pt x="29" y="24"/>
                    </a:lnTo>
                    <a:lnTo>
                      <a:pt x="30" y="22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6" y="16"/>
                    </a:lnTo>
                    <a:lnTo>
                      <a:pt x="38" y="15"/>
                    </a:lnTo>
                    <a:lnTo>
                      <a:pt x="41" y="13"/>
                    </a:lnTo>
                    <a:lnTo>
                      <a:pt x="43" y="12"/>
                    </a:lnTo>
                    <a:lnTo>
                      <a:pt x="46" y="11"/>
                    </a:lnTo>
                    <a:lnTo>
                      <a:pt x="49" y="11"/>
                    </a:lnTo>
                    <a:lnTo>
                      <a:pt x="52" y="10"/>
                    </a:lnTo>
                    <a:lnTo>
                      <a:pt x="56" y="10"/>
                    </a:lnTo>
                    <a:lnTo>
                      <a:pt x="60" y="10"/>
                    </a:lnTo>
                    <a:lnTo>
                      <a:pt x="64" y="11"/>
                    </a:lnTo>
                    <a:lnTo>
                      <a:pt x="67" y="12"/>
                    </a:lnTo>
                    <a:lnTo>
                      <a:pt x="71" y="13"/>
                    </a:lnTo>
                    <a:lnTo>
                      <a:pt x="74" y="14"/>
                    </a:lnTo>
                    <a:lnTo>
                      <a:pt x="77" y="16"/>
                    </a:lnTo>
                    <a:lnTo>
                      <a:pt x="80" y="19"/>
                    </a:lnTo>
                    <a:lnTo>
                      <a:pt x="83" y="22"/>
                    </a:lnTo>
                    <a:lnTo>
                      <a:pt x="85" y="25"/>
                    </a:lnTo>
                    <a:lnTo>
                      <a:pt x="88" y="29"/>
                    </a:lnTo>
                    <a:lnTo>
                      <a:pt x="90" y="33"/>
                    </a:lnTo>
                    <a:lnTo>
                      <a:pt x="92" y="38"/>
                    </a:lnTo>
                    <a:lnTo>
                      <a:pt x="96" y="49"/>
                    </a:lnTo>
                    <a:lnTo>
                      <a:pt x="99" y="62"/>
                    </a:lnTo>
                    <a:lnTo>
                      <a:pt x="105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4" name="Google Shape;114;g2eb9caac0c2_0_38"/>
              <p:cNvSpPr/>
              <p:nvPr/>
            </p:nvSpPr>
            <p:spPr>
              <a:xfrm>
                <a:off x="1627200" y="1393920"/>
                <a:ext cx="38160" cy="88920"/>
              </a:xfrm>
              <a:custGeom>
                <a:rect b="b" l="l" r="r" t="t"/>
                <a:pathLst>
                  <a:path extrusionOk="0" h="248" w="107">
                    <a:moveTo>
                      <a:pt x="97" y="54"/>
                    </a:moveTo>
                    <a:lnTo>
                      <a:pt x="57" y="54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6" y="3"/>
                    </a:lnTo>
                    <a:lnTo>
                      <a:pt x="56" y="3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38" y="23"/>
                    </a:lnTo>
                    <a:lnTo>
                      <a:pt x="32" y="32"/>
                    </a:lnTo>
                    <a:lnTo>
                      <a:pt x="26" y="39"/>
                    </a:lnTo>
                    <a:lnTo>
                      <a:pt x="21" y="45"/>
                    </a:lnTo>
                    <a:lnTo>
                      <a:pt x="16" y="50"/>
                    </a:lnTo>
                    <a:lnTo>
                      <a:pt x="12" y="54"/>
                    </a:lnTo>
                    <a:lnTo>
                      <a:pt x="9" y="55"/>
                    </a:lnTo>
                    <a:lnTo>
                      <a:pt x="7" y="57"/>
                    </a:lnTo>
                    <a:lnTo>
                      <a:pt x="6" y="58"/>
                    </a:lnTo>
                    <a:lnTo>
                      <a:pt x="4" y="59"/>
                    </a:lnTo>
                    <a:lnTo>
                      <a:pt x="3" y="60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4"/>
                    </a:lnTo>
                    <a:lnTo>
                      <a:pt x="1" y="64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1" y="65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1" y="67"/>
                    </a:lnTo>
                    <a:lnTo>
                      <a:pt x="1" y="67"/>
                    </a:lnTo>
                    <a:lnTo>
                      <a:pt x="1" y="67"/>
                    </a:lnTo>
                    <a:lnTo>
                      <a:pt x="1" y="67"/>
                    </a:lnTo>
                    <a:lnTo>
                      <a:pt x="2" y="67"/>
                    </a:lnTo>
                    <a:lnTo>
                      <a:pt x="2" y="68"/>
                    </a:lnTo>
                    <a:lnTo>
                      <a:pt x="23" y="68"/>
                    </a:lnTo>
                    <a:lnTo>
                      <a:pt x="23" y="194"/>
                    </a:lnTo>
                    <a:lnTo>
                      <a:pt x="23" y="200"/>
                    </a:lnTo>
                    <a:lnTo>
                      <a:pt x="24" y="206"/>
                    </a:lnTo>
                    <a:lnTo>
                      <a:pt x="24" y="212"/>
                    </a:lnTo>
                    <a:lnTo>
                      <a:pt x="25" y="217"/>
                    </a:lnTo>
                    <a:lnTo>
                      <a:pt x="27" y="222"/>
                    </a:lnTo>
                    <a:lnTo>
                      <a:pt x="28" y="226"/>
                    </a:lnTo>
                    <a:lnTo>
                      <a:pt x="30" y="230"/>
                    </a:lnTo>
                    <a:lnTo>
                      <a:pt x="32" y="233"/>
                    </a:lnTo>
                    <a:lnTo>
                      <a:pt x="34" y="237"/>
                    </a:lnTo>
                    <a:lnTo>
                      <a:pt x="37" y="239"/>
                    </a:lnTo>
                    <a:lnTo>
                      <a:pt x="40" y="242"/>
                    </a:lnTo>
                    <a:lnTo>
                      <a:pt x="43" y="243"/>
                    </a:lnTo>
                    <a:lnTo>
                      <a:pt x="47" y="245"/>
                    </a:lnTo>
                    <a:lnTo>
                      <a:pt x="50" y="246"/>
                    </a:lnTo>
                    <a:lnTo>
                      <a:pt x="54" y="247"/>
                    </a:lnTo>
                    <a:lnTo>
                      <a:pt x="59" y="247"/>
                    </a:lnTo>
                    <a:lnTo>
                      <a:pt x="62" y="247"/>
                    </a:lnTo>
                    <a:lnTo>
                      <a:pt x="66" y="246"/>
                    </a:lnTo>
                    <a:lnTo>
                      <a:pt x="69" y="246"/>
                    </a:lnTo>
                    <a:lnTo>
                      <a:pt x="72" y="245"/>
                    </a:lnTo>
                    <a:lnTo>
                      <a:pt x="76" y="244"/>
                    </a:lnTo>
                    <a:lnTo>
                      <a:pt x="79" y="242"/>
                    </a:lnTo>
                    <a:lnTo>
                      <a:pt x="82" y="241"/>
                    </a:lnTo>
                    <a:lnTo>
                      <a:pt x="85" y="239"/>
                    </a:lnTo>
                    <a:lnTo>
                      <a:pt x="88" y="237"/>
                    </a:lnTo>
                    <a:lnTo>
                      <a:pt x="91" y="235"/>
                    </a:lnTo>
                    <a:lnTo>
                      <a:pt x="93" y="232"/>
                    </a:lnTo>
                    <a:lnTo>
                      <a:pt x="96" y="229"/>
                    </a:lnTo>
                    <a:lnTo>
                      <a:pt x="99" y="226"/>
                    </a:lnTo>
                    <a:lnTo>
                      <a:pt x="101" y="223"/>
                    </a:lnTo>
                    <a:lnTo>
                      <a:pt x="106" y="215"/>
                    </a:lnTo>
                    <a:lnTo>
                      <a:pt x="101" y="210"/>
                    </a:lnTo>
                    <a:lnTo>
                      <a:pt x="98" y="214"/>
                    </a:lnTo>
                    <a:lnTo>
                      <a:pt x="95" y="217"/>
                    </a:lnTo>
                    <a:lnTo>
                      <a:pt x="92" y="220"/>
                    </a:lnTo>
                    <a:lnTo>
                      <a:pt x="91" y="221"/>
                    </a:lnTo>
                    <a:lnTo>
                      <a:pt x="89" y="222"/>
                    </a:lnTo>
                    <a:lnTo>
                      <a:pt x="88" y="223"/>
                    </a:lnTo>
                    <a:lnTo>
                      <a:pt x="86" y="223"/>
                    </a:lnTo>
                    <a:lnTo>
                      <a:pt x="85" y="224"/>
                    </a:lnTo>
                    <a:lnTo>
                      <a:pt x="83" y="224"/>
                    </a:lnTo>
                    <a:lnTo>
                      <a:pt x="82" y="225"/>
                    </a:lnTo>
                    <a:lnTo>
                      <a:pt x="80" y="225"/>
                    </a:lnTo>
                    <a:lnTo>
                      <a:pt x="79" y="225"/>
                    </a:lnTo>
                    <a:lnTo>
                      <a:pt x="77" y="225"/>
                    </a:lnTo>
                    <a:lnTo>
                      <a:pt x="75" y="225"/>
                    </a:lnTo>
                    <a:lnTo>
                      <a:pt x="72" y="224"/>
                    </a:lnTo>
                    <a:lnTo>
                      <a:pt x="70" y="224"/>
                    </a:lnTo>
                    <a:lnTo>
                      <a:pt x="68" y="223"/>
                    </a:lnTo>
                    <a:lnTo>
                      <a:pt x="66" y="222"/>
                    </a:lnTo>
                    <a:lnTo>
                      <a:pt x="64" y="220"/>
                    </a:lnTo>
                    <a:lnTo>
                      <a:pt x="63" y="218"/>
                    </a:lnTo>
                    <a:lnTo>
                      <a:pt x="61" y="216"/>
                    </a:lnTo>
                    <a:lnTo>
                      <a:pt x="60" y="214"/>
                    </a:lnTo>
                    <a:lnTo>
                      <a:pt x="59" y="211"/>
                    </a:lnTo>
                    <a:lnTo>
                      <a:pt x="58" y="208"/>
                    </a:lnTo>
                    <a:lnTo>
                      <a:pt x="58" y="204"/>
                    </a:lnTo>
                    <a:lnTo>
                      <a:pt x="57" y="201"/>
                    </a:lnTo>
                    <a:lnTo>
                      <a:pt x="57" y="197"/>
                    </a:lnTo>
                    <a:lnTo>
                      <a:pt x="57" y="187"/>
                    </a:lnTo>
                    <a:lnTo>
                      <a:pt x="57" y="68"/>
                    </a:lnTo>
                    <a:lnTo>
                      <a:pt x="97" y="68"/>
                    </a:lnTo>
                    <a:lnTo>
                      <a:pt x="97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5" name="Google Shape;115;g2eb9caac0c2_0_38"/>
              <p:cNvSpPr/>
              <p:nvPr/>
            </p:nvSpPr>
            <p:spPr>
              <a:xfrm>
                <a:off x="1667160" y="1442520"/>
                <a:ext cx="35280" cy="9360"/>
              </a:xfrm>
              <a:custGeom>
                <a:rect b="b" l="l" r="r" t="t"/>
                <a:pathLst>
                  <a:path extrusionOk="0" h="27" w="99">
                    <a:moveTo>
                      <a:pt x="0" y="0"/>
                    </a:moveTo>
                    <a:lnTo>
                      <a:pt x="0" y="26"/>
                    </a:lnTo>
                    <a:lnTo>
                      <a:pt x="98" y="26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6" name="Google Shape;116;g2eb9caac0c2_0_38"/>
              <p:cNvSpPr/>
              <p:nvPr/>
            </p:nvSpPr>
            <p:spPr>
              <a:xfrm>
                <a:off x="1712160" y="1381320"/>
                <a:ext cx="91800" cy="99720"/>
              </a:xfrm>
              <a:custGeom>
                <a:rect b="b" l="l" r="r" t="t"/>
                <a:pathLst>
                  <a:path extrusionOk="0" h="278" w="256">
                    <a:moveTo>
                      <a:pt x="255" y="269"/>
                    </a:moveTo>
                    <a:lnTo>
                      <a:pt x="250" y="268"/>
                    </a:lnTo>
                    <a:lnTo>
                      <a:pt x="245" y="267"/>
                    </a:lnTo>
                    <a:lnTo>
                      <a:pt x="243" y="267"/>
                    </a:lnTo>
                    <a:lnTo>
                      <a:pt x="241" y="266"/>
                    </a:lnTo>
                    <a:lnTo>
                      <a:pt x="239" y="265"/>
                    </a:lnTo>
                    <a:lnTo>
                      <a:pt x="237" y="264"/>
                    </a:lnTo>
                    <a:lnTo>
                      <a:pt x="235" y="263"/>
                    </a:lnTo>
                    <a:lnTo>
                      <a:pt x="233" y="262"/>
                    </a:lnTo>
                    <a:lnTo>
                      <a:pt x="231" y="260"/>
                    </a:lnTo>
                    <a:lnTo>
                      <a:pt x="229" y="258"/>
                    </a:lnTo>
                    <a:lnTo>
                      <a:pt x="225" y="254"/>
                    </a:lnTo>
                    <a:lnTo>
                      <a:pt x="221" y="249"/>
                    </a:lnTo>
                    <a:lnTo>
                      <a:pt x="139" y="144"/>
                    </a:lnTo>
                    <a:lnTo>
                      <a:pt x="156" y="139"/>
                    </a:lnTo>
                    <a:lnTo>
                      <a:pt x="164" y="137"/>
                    </a:lnTo>
                    <a:lnTo>
                      <a:pt x="171" y="134"/>
                    </a:lnTo>
                    <a:lnTo>
                      <a:pt x="178" y="131"/>
                    </a:lnTo>
                    <a:lnTo>
                      <a:pt x="184" y="127"/>
                    </a:lnTo>
                    <a:lnTo>
                      <a:pt x="189" y="123"/>
                    </a:lnTo>
                    <a:lnTo>
                      <a:pt x="194" y="119"/>
                    </a:lnTo>
                    <a:lnTo>
                      <a:pt x="198" y="115"/>
                    </a:lnTo>
                    <a:lnTo>
                      <a:pt x="201" y="110"/>
                    </a:lnTo>
                    <a:lnTo>
                      <a:pt x="204" y="105"/>
                    </a:lnTo>
                    <a:lnTo>
                      <a:pt x="207" y="99"/>
                    </a:lnTo>
                    <a:lnTo>
                      <a:pt x="208" y="94"/>
                    </a:lnTo>
                    <a:lnTo>
                      <a:pt x="210" y="87"/>
                    </a:lnTo>
                    <a:lnTo>
                      <a:pt x="210" y="81"/>
                    </a:lnTo>
                    <a:lnTo>
                      <a:pt x="211" y="74"/>
                    </a:lnTo>
                    <a:lnTo>
                      <a:pt x="211" y="67"/>
                    </a:lnTo>
                    <a:lnTo>
                      <a:pt x="210" y="61"/>
                    </a:lnTo>
                    <a:lnTo>
                      <a:pt x="209" y="55"/>
                    </a:lnTo>
                    <a:lnTo>
                      <a:pt x="207" y="49"/>
                    </a:lnTo>
                    <a:lnTo>
                      <a:pt x="205" y="43"/>
                    </a:lnTo>
                    <a:lnTo>
                      <a:pt x="202" y="38"/>
                    </a:lnTo>
                    <a:lnTo>
                      <a:pt x="199" y="33"/>
                    </a:lnTo>
                    <a:lnTo>
                      <a:pt x="195" y="28"/>
                    </a:lnTo>
                    <a:lnTo>
                      <a:pt x="192" y="25"/>
                    </a:lnTo>
                    <a:lnTo>
                      <a:pt x="189" y="22"/>
                    </a:lnTo>
                    <a:lnTo>
                      <a:pt x="185" y="19"/>
                    </a:lnTo>
                    <a:lnTo>
                      <a:pt x="181" y="17"/>
                    </a:lnTo>
                    <a:lnTo>
                      <a:pt x="176" y="14"/>
                    </a:lnTo>
                    <a:lnTo>
                      <a:pt x="171" y="12"/>
                    </a:lnTo>
                    <a:lnTo>
                      <a:pt x="161" y="8"/>
                    </a:lnTo>
                    <a:lnTo>
                      <a:pt x="149" y="4"/>
                    </a:lnTo>
                    <a:lnTo>
                      <a:pt x="137" y="2"/>
                    </a:lnTo>
                    <a:lnTo>
                      <a:pt x="123" y="1"/>
                    </a:lnTo>
                    <a:lnTo>
                      <a:pt x="11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10" y="9"/>
                    </a:lnTo>
                    <a:lnTo>
                      <a:pt x="14" y="10"/>
                    </a:lnTo>
                    <a:lnTo>
                      <a:pt x="18" y="11"/>
                    </a:lnTo>
                    <a:lnTo>
                      <a:pt x="21" y="12"/>
                    </a:lnTo>
                    <a:lnTo>
                      <a:pt x="23" y="13"/>
                    </a:lnTo>
                    <a:lnTo>
                      <a:pt x="26" y="15"/>
                    </a:lnTo>
                    <a:lnTo>
                      <a:pt x="27" y="16"/>
                    </a:lnTo>
                    <a:lnTo>
                      <a:pt x="28" y="17"/>
                    </a:lnTo>
                    <a:lnTo>
                      <a:pt x="29" y="18"/>
                    </a:lnTo>
                    <a:lnTo>
                      <a:pt x="29" y="19"/>
                    </a:lnTo>
                    <a:lnTo>
                      <a:pt x="31" y="21"/>
                    </a:lnTo>
                    <a:lnTo>
                      <a:pt x="32" y="24"/>
                    </a:lnTo>
                    <a:lnTo>
                      <a:pt x="32" y="27"/>
                    </a:lnTo>
                    <a:lnTo>
                      <a:pt x="33" y="31"/>
                    </a:lnTo>
                    <a:lnTo>
                      <a:pt x="33" y="35"/>
                    </a:lnTo>
                    <a:lnTo>
                      <a:pt x="34" y="46"/>
                    </a:lnTo>
                    <a:lnTo>
                      <a:pt x="34" y="227"/>
                    </a:lnTo>
                    <a:lnTo>
                      <a:pt x="33" y="239"/>
                    </a:lnTo>
                    <a:lnTo>
                      <a:pt x="33" y="244"/>
                    </a:lnTo>
                    <a:lnTo>
                      <a:pt x="33" y="248"/>
                    </a:lnTo>
                    <a:lnTo>
                      <a:pt x="32" y="252"/>
                    </a:lnTo>
                    <a:lnTo>
                      <a:pt x="31" y="255"/>
                    </a:lnTo>
                    <a:lnTo>
                      <a:pt x="29" y="258"/>
                    </a:lnTo>
                    <a:lnTo>
                      <a:pt x="29" y="259"/>
                    </a:lnTo>
                    <a:lnTo>
                      <a:pt x="28" y="260"/>
                    </a:lnTo>
                    <a:lnTo>
                      <a:pt x="27" y="261"/>
                    </a:lnTo>
                    <a:lnTo>
                      <a:pt x="26" y="262"/>
                    </a:lnTo>
                    <a:lnTo>
                      <a:pt x="25" y="263"/>
                    </a:lnTo>
                    <a:lnTo>
                      <a:pt x="24" y="264"/>
                    </a:lnTo>
                    <a:lnTo>
                      <a:pt x="21" y="265"/>
                    </a:lnTo>
                    <a:lnTo>
                      <a:pt x="18" y="266"/>
                    </a:lnTo>
                    <a:lnTo>
                      <a:pt x="14" y="267"/>
                    </a:lnTo>
                    <a:lnTo>
                      <a:pt x="10" y="268"/>
                    </a:lnTo>
                    <a:lnTo>
                      <a:pt x="0" y="269"/>
                    </a:lnTo>
                    <a:lnTo>
                      <a:pt x="0" y="277"/>
                    </a:lnTo>
                    <a:lnTo>
                      <a:pt x="110" y="277"/>
                    </a:lnTo>
                    <a:lnTo>
                      <a:pt x="110" y="269"/>
                    </a:lnTo>
                    <a:lnTo>
                      <a:pt x="100" y="268"/>
                    </a:lnTo>
                    <a:lnTo>
                      <a:pt x="95" y="267"/>
                    </a:lnTo>
                    <a:lnTo>
                      <a:pt x="92" y="267"/>
                    </a:lnTo>
                    <a:lnTo>
                      <a:pt x="88" y="266"/>
                    </a:lnTo>
                    <a:lnTo>
                      <a:pt x="85" y="264"/>
                    </a:lnTo>
                    <a:lnTo>
                      <a:pt x="83" y="263"/>
                    </a:lnTo>
                    <a:lnTo>
                      <a:pt x="82" y="262"/>
                    </a:lnTo>
                    <a:lnTo>
                      <a:pt x="81" y="261"/>
                    </a:lnTo>
                    <a:lnTo>
                      <a:pt x="80" y="260"/>
                    </a:lnTo>
                    <a:lnTo>
                      <a:pt x="79" y="259"/>
                    </a:lnTo>
                    <a:lnTo>
                      <a:pt x="78" y="256"/>
                    </a:lnTo>
                    <a:lnTo>
                      <a:pt x="77" y="253"/>
                    </a:lnTo>
                    <a:lnTo>
                      <a:pt x="76" y="250"/>
                    </a:lnTo>
                    <a:lnTo>
                      <a:pt x="75" y="246"/>
                    </a:lnTo>
                    <a:lnTo>
                      <a:pt x="75" y="242"/>
                    </a:lnTo>
                    <a:lnTo>
                      <a:pt x="74" y="231"/>
                    </a:lnTo>
                    <a:lnTo>
                      <a:pt x="74" y="149"/>
                    </a:lnTo>
                    <a:lnTo>
                      <a:pt x="97" y="148"/>
                    </a:lnTo>
                    <a:lnTo>
                      <a:pt x="191" y="277"/>
                    </a:lnTo>
                    <a:lnTo>
                      <a:pt x="255" y="277"/>
                    </a:lnTo>
                    <a:lnTo>
                      <a:pt x="255" y="269"/>
                    </a:lnTo>
                    <a:moveTo>
                      <a:pt x="74" y="31"/>
                    </a:moveTo>
                    <a:lnTo>
                      <a:pt x="74" y="29"/>
                    </a:lnTo>
                    <a:lnTo>
                      <a:pt x="75" y="27"/>
                    </a:lnTo>
                    <a:lnTo>
                      <a:pt x="75" y="25"/>
                    </a:lnTo>
                    <a:lnTo>
                      <a:pt x="75" y="23"/>
                    </a:lnTo>
                    <a:lnTo>
                      <a:pt x="76" y="22"/>
                    </a:lnTo>
                    <a:lnTo>
                      <a:pt x="77" y="21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79" y="19"/>
                    </a:lnTo>
                    <a:lnTo>
                      <a:pt x="80" y="18"/>
                    </a:lnTo>
                    <a:lnTo>
                      <a:pt x="81" y="17"/>
                    </a:lnTo>
                    <a:lnTo>
                      <a:pt x="83" y="17"/>
                    </a:lnTo>
                    <a:lnTo>
                      <a:pt x="85" y="16"/>
                    </a:lnTo>
                    <a:lnTo>
                      <a:pt x="87" y="16"/>
                    </a:lnTo>
                    <a:lnTo>
                      <a:pt x="89" y="16"/>
                    </a:lnTo>
                    <a:lnTo>
                      <a:pt x="95" y="16"/>
                    </a:lnTo>
                    <a:lnTo>
                      <a:pt x="112" y="16"/>
                    </a:lnTo>
                    <a:lnTo>
                      <a:pt x="120" y="17"/>
                    </a:lnTo>
                    <a:lnTo>
                      <a:pt x="127" y="19"/>
                    </a:lnTo>
                    <a:lnTo>
                      <a:pt x="134" y="21"/>
                    </a:lnTo>
                    <a:lnTo>
                      <a:pt x="139" y="23"/>
                    </a:lnTo>
                    <a:lnTo>
                      <a:pt x="145" y="26"/>
                    </a:lnTo>
                    <a:lnTo>
                      <a:pt x="150" y="29"/>
                    </a:lnTo>
                    <a:lnTo>
                      <a:pt x="154" y="33"/>
                    </a:lnTo>
                    <a:lnTo>
                      <a:pt x="157" y="37"/>
                    </a:lnTo>
                    <a:lnTo>
                      <a:pt x="161" y="42"/>
                    </a:lnTo>
                    <a:lnTo>
                      <a:pt x="163" y="47"/>
                    </a:lnTo>
                    <a:lnTo>
                      <a:pt x="165" y="53"/>
                    </a:lnTo>
                    <a:lnTo>
                      <a:pt x="166" y="59"/>
                    </a:lnTo>
                    <a:lnTo>
                      <a:pt x="167" y="66"/>
                    </a:lnTo>
                    <a:lnTo>
                      <a:pt x="167" y="73"/>
                    </a:lnTo>
                    <a:lnTo>
                      <a:pt x="167" y="77"/>
                    </a:lnTo>
                    <a:lnTo>
                      <a:pt x="167" y="81"/>
                    </a:lnTo>
                    <a:lnTo>
                      <a:pt x="167" y="84"/>
                    </a:lnTo>
                    <a:lnTo>
                      <a:pt x="166" y="88"/>
                    </a:lnTo>
                    <a:lnTo>
                      <a:pt x="165" y="91"/>
                    </a:lnTo>
                    <a:lnTo>
                      <a:pt x="164" y="95"/>
                    </a:lnTo>
                    <a:lnTo>
                      <a:pt x="163" y="98"/>
                    </a:lnTo>
                    <a:lnTo>
                      <a:pt x="161" y="101"/>
                    </a:lnTo>
                    <a:lnTo>
                      <a:pt x="160" y="104"/>
                    </a:lnTo>
                    <a:lnTo>
                      <a:pt x="158" y="107"/>
                    </a:lnTo>
                    <a:lnTo>
                      <a:pt x="156" y="109"/>
                    </a:lnTo>
                    <a:lnTo>
                      <a:pt x="154" y="112"/>
                    </a:lnTo>
                    <a:lnTo>
                      <a:pt x="152" y="114"/>
                    </a:lnTo>
                    <a:lnTo>
                      <a:pt x="150" y="116"/>
                    </a:lnTo>
                    <a:lnTo>
                      <a:pt x="147" y="118"/>
                    </a:lnTo>
                    <a:lnTo>
                      <a:pt x="145" y="119"/>
                    </a:lnTo>
                    <a:lnTo>
                      <a:pt x="138" y="123"/>
                    </a:lnTo>
                    <a:lnTo>
                      <a:pt x="131" y="126"/>
                    </a:lnTo>
                    <a:lnTo>
                      <a:pt x="124" y="128"/>
                    </a:lnTo>
                    <a:lnTo>
                      <a:pt x="117" y="130"/>
                    </a:lnTo>
                    <a:lnTo>
                      <a:pt x="109" y="132"/>
                    </a:lnTo>
                    <a:lnTo>
                      <a:pt x="99" y="132"/>
                    </a:lnTo>
                    <a:lnTo>
                      <a:pt x="74" y="134"/>
                    </a:lnTo>
                    <a:lnTo>
                      <a:pt x="74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7" name="Google Shape;117;g2eb9caac0c2_0_38"/>
              <p:cNvSpPr/>
              <p:nvPr/>
            </p:nvSpPr>
            <p:spPr>
              <a:xfrm>
                <a:off x="1801800" y="1381320"/>
                <a:ext cx="82440" cy="99720"/>
              </a:xfrm>
              <a:custGeom>
                <a:rect b="b" l="l" r="r" t="t"/>
                <a:pathLst>
                  <a:path extrusionOk="0" h="278" w="230">
                    <a:moveTo>
                      <a:pt x="173" y="269"/>
                    </a:moveTo>
                    <a:lnTo>
                      <a:pt x="162" y="268"/>
                    </a:lnTo>
                    <a:lnTo>
                      <a:pt x="157" y="268"/>
                    </a:lnTo>
                    <a:lnTo>
                      <a:pt x="153" y="267"/>
                    </a:lnTo>
                    <a:lnTo>
                      <a:pt x="149" y="266"/>
                    </a:lnTo>
                    <a:lnTo>
                      <a:pt x="146" y="265"/>
                    </a:lnTo>
                    <a:lnTo>
                      <a:pt x="144" y="263"/>
                    </a:lnTo>
                    <a:lnTo>
                      <a:pt x="142" y="262"/>
                    </a:lnTo>
                    <a:lnTo>
                      <a:pt x="141" y="261"/>
                    </a:lnTo>
                    <a:lnTo>
                      <a:pt x="140" y="260"/>
                    </a:lnTo>
                    <a:lnTo>
                      <a:pt x="140" y="259"/>
                    </a:lnTo>
                    <a:lnTo>
                      <a:pt x="139" y="258"/>
                    </a:lnTo>
                    <a:lnTo>
                      <a:pt x="138" y="257"/>
                    </a:lnTo>
                    <a:lnTo>
                      <a:pt x="137" y="254"/>
                    </a:lnTo>
                    <a:lnTo>
                      <a:pt x="136" y="250"/>
                    </a:lnTo>
                    <a:lnTo>
                      <a:pt x="135" y="246"/>
                    </a:lnTo>
                    <a:lnTo>
                      <a:pt x="135" y="242"/>
                    </a:lnTo>
                    <a:lnTo>
                      <a:pt x="134" y="231"/>
                    </a:lnTo>
                    <a:lnTo>
                      <a:pt x="134" y="18"/>
                    </a:lnTo>
                    <a:lnTo>
                      <a:pt x="156" y="18"/>
                    </a:lnTo>
                    <a:lnTo>
                      <a:pt x="171" y="18"/>
                    </a:lnTo>
                    <a:lnTo>
                      <a:pt x="178" y="19"/>
                    </a:lnTo>
                    <a:lnTo>
                      <a:pt x="184" y="20"/>
                    </a:lnTo>
                    <a:lnTo>
                      <a:pt x="189" y="21"/>
                    </a:lnTo>
                    <a:lnTo>
                      <a:pt x="194" y="23"/>
                    </a:lnTo>
                    <a:lnTo>
                      <a:pt x="198" y="25"/>
                    </a:lnTo>
                    <a:lnTo>
                      <a:pt x="201" y="28"/>
                    </a:lnTo>
                    <a:lnTo>
                      <a:pt x="205" y="31"/>
                    </a:lnTo>
                    <a:lnTo>
                      <a:pt x="207" y="34"/>
                    </a:lnTo>
                    <a:lnTo>
                      <a:pt x="210" y="39"/>
                    </a:lnTo>
                    <a:lnTo>
                      <a:pt x="212" y="44"/>
                    </a:lnTo>
                    <a:lnTo>
                      <a:pt x="214" y="49"/>
                    </a:lnTo>
                    <a:lnTo>
                      <a:pt x="216" y="56"/>
                    </a:lnTo>
                    <a:lnTo>
                      <a:pt x="219" y="71"/>
                    </a:lnTo>
                    <a:lnTo>
                      <a:pt x="229" y="71"/>
                    </a:lnTo>
                    <a:lnTo>
                      <a:pt x="226" y="0"/>
                    </a:lnTo>
                    <a:lnTo>
                      <a:pt x="2" y="0"/>
                    </a:lnTo>
                    <a:lnTo>
                      <a:pt x="0" y="71"/>
                    </a:lnTo>
                    <a:lnTo>
                      <a:pt x="9" y="71"/>
                    </a:lnTo>
                    <a:lnTo>
                      <a:pt x="13" y="56"/>
                    </a:lnTo>
                    <a:lnTo>
                      <a:pt x="14" y="49"/>
                    </a:lnTo>
                    <a:lnTo>
                      <a:pt x="16" y="44"/>
                    </a:lnTo>
                    <a:lnTo>
                      <a:pt x="19" y="39"/>
                    </a:lnTo>
                    <a:lnTo>
                      <a:pt x="21" y="34"/>
                    </a:lnTo>
                    <a:lnTo>
                      <a:pt x="24" y="31"/>
                    </a:lnTo>
                    <a:lnTo>
                      <a:pt x="27" y="28"/>
                    </a:lnTo>
                    <a:lnTo>
                      <a:pt x="31" y="25"/>
                    </a:lnTo>
                    <a:lnTo>
                      <a:pt x="35" y="23"/>
                    </a:lnTo>
                    <a:lnTo>
                      <a:pt x="39" y="21"/>
                    </a:lnTo>
                    <a:lnTo>
                      <a:pt x="44" y="20"/>
                    </a:lnTo>
                    <a:lnTo>
                      <a:pt x="50" y="19"/>
                    </a:lnTo>
                    <a:lnTo>
                      <a:pt x="57" y="18"/>
                    </a:lnTo>
                    <a:lnTo>
                      <a:pt x="72" y="18"/>
                    </a:lnTo>
                    <a:lnTo>
                      <a:pt x="94" y="18"/>
                    </a:lnTo>
                    <a:lnTo>
                      <a:pt x="94" y="227"/>
                    </a:lnTo>
                    <a:lnTo>
                      <a:pt x="93" y="239"/>
                    </a:lnTo>
                    <a:lnTo>
                      <a:pt x="93" y="244"/>
                    </a:lnTo>
                    <a:lnTo>
                      <a:pt x="92" y="248"/>
                    </a:lnTo>
                    <a:lnTo>
                      <a:pt x="92" y="252"/>
                    </a:lnTo>
                    <a:lnTo>
                      <a:pt x="91" y="255"/>
                    </a:lnTo>
                    <a:lnTo>
                      <a:pt x="90" y="257"/>
                    </a:lnTo>
                    <a:lnTo>
                      <a:pt x="89" y="258"/>
                    </a:lnTo>
                    <a:lnTo>
                      <a:pt x="88" y="260"/>
                    </a:lnTo>
                    <a:lnTo>
                      <a:pt x="87" y="261"/>
                    </a:lnTo>
                    <a:lnTo>
                      <a:pt x="86" y="262"/>
                    </a:lnTo>
                    <a:lnTo>
                      <a:pt x="85" y="263"/>
                    </a:lnTo>
                    <a:lnTo>
                      <a:pt x="84" y="264"/>
                    </a:lnTo>
                    <a:lnTo>
                      <a:pt x="83" y="264"/>
                    </a:lnTo>
                    <a:lnTo>
                      <a:pt x="80" y="266"/>
                    </a:lnTo>
                    <a:lnTo>
                      <a:pt x="76" y="267"/>
                    </a:lnTo>
                    <a:lnTo>
                      <a:pt x="72" y="267"/>
                    </a:lnTo>
                    <a:lnTo>
                      <a:pt x="68" y="268"/>
                    </a:lnTo>
                    <a:lnTo>
                      <a:pt x="56" y="269"/>
                    </a:lnTo>
                    <a:lnTo>
                      <a:pt x="56" y="277"/>
                    </a:lnTo>
                    <a:lnTo>
                      <a:pt x="173" y="277"/>
                    </a:lnTo>
                    <a:lnTo>
                      <a:pt x="173" y="2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8" name="Google Shape;118;g2eb9caac0c2_0_38"/>
              <p:cNvSpPr/>
              <p:nvPr/>
            </p:nvSpPr>
            <p:spPr>
              <a:xfrm>
                <a:off x="1891080" y="1381320"/>
                <a:ext cx="82440" cy="99720"/>
              </a:xfrm>
              <a:custGeom>
                <a:rect b="b" l="l" r="r" t="t"/>
                <a:pathLst>
                  <a:path extrusionOk="0" h="278" w="230">
                    <a:moveTo>
                      <a:pt x="173" y="269"/>
                    </a:moveTo>
                    <a:lnTo>
                      <a:pt x="162" y="268"/>
                    </a:lnTo>
                    <a:lnTo>
                      <a:pt x="158" y="268"/>
                    </a:lnTo>
                    <a:lnTo>
                      <a:pt x="153" y="267"/>
                    </a:lnTo>
                    <a:lnTo>
                      <a:pt x="150" y="266"/>
                    </a:lnTo>
                    <a:lnTo>
                      <a:pt x="147" y="265"/>
                    </a:lnTo>
                    <a:lnTo>
                      <a:pt x="144" y="263"/>
                    </a:lnTo>
                    <a:lnTo>
                      <a:pt x="143" y="262"/>
                    </a:lnTo>
                    <a:lnTo>
                      <a:pt x="142" y="261"/>
                    </a:lnTo>
                    <a:lnTo>
                      <a:pt x="141" y="260"/>
                    </a:lnTo>
                    <a:lnTo>
                      <a:pt x="140" y="259"/>
                    </a:lnTo>
                    <a:lnTo>
                      <a:pt x="139" y="258"/>
                    </a:lnTo>
                    <a:lnTo>
                      <a:pt x="139" y="257"/>
                    </a:lnTo>
                    <a:lnTo>
                      <a:pt x="137" y="254"/>
                    </a:lnTo>
                    <a:lnTo>
                      <a:pt x="136" y="250"/>
                    </a:lnTo>
                    <a:lnTo>
                      <a:pt x="136" y="246"/>
                    </a:lnTo>
                    <a:lnTo>
                      <a:pt x="135" y="242"/>
                    </a:lnTo>
                    <a:lnTo>
                      <a:pt x="135" y="231"/>
                    </a:lnTo>
                    <a:lnTo>
                      <a:pt x="135" y="18"/>
                    </a:lnTo>
                    <a:lnTo>
                      <a:pt x="156" y="18"/>
                    </a:lnTo>
                    <a:lnTo>
                      <a:pt x="172" y="18"/>
                    </a:lnTo>
                    <a:lnTo>
                      <a:pt x="179" y="19"/>
                    </a:lnTo>
                    <a:lnTo>
                      <a:pt x="185" y="20"/>
                    </a:lnTo>
                    <a:lnTo>
                      <a:pt x="190" y="21"/>
                    </a:lnTo>
                    <a:lnTo>
                      <a:pt x="194" y="23"/>
                    </a:lnTo>
                    <a:lnTo>
                      <a:pt x="198" y="25"/>
                    </a:lnTo>
                    <a:lnTo>
                      <a:pt x="202" y="28"/>
                    </a:lnTo>
                    <a:lnTo>
                      <a:pt x="205" y="31"/>
                    </a:lnTo>
                    <a:lnTo>
                      <a:pt x="208" y="34"/>
                    </a:lnTo>
                    <a:lnTo>
                      <a:pt x="210" y="39"/>
                    </a:lnTo>
                    <a:lnTo>
                      <a:pt x="213" y="44"/>
                    </a:lnTo>
                    <a:lnTo>
                      <a:pt x="215" y="49"/>
                    </a:lnTo>
                    <a:lnTo>
                      <a:pt x="216" y="56"/>
                    </a:lnTo>
                    <a:lnTo>
                      <a:pt x="220" y="71"/>
                    </a:lnTo>
                    <a:lnTo>
                      <a:pt x="229" y="71"/>
                    </a:lnTo>
                    <a:lnTo>
                      <a:pt x="227" y="0"/>
                    </a:lnTo>
                    <a:lnTo>
                      <a:pt x="3" y="0"/>
                    </a:lnTo>
                    <a:lnTo>
                      <a:pt x="0" y="71"/>
                    </a:lnTo>
                    <a:lnTo>
                      <a:pt x="10" y="71"/>
                    </a:lnTo>
                    <a:lnTo>
                      <a:pt x="13" y="56"/>
                    </a:lnTo>
                    <a:lnTo>
                      <a:pt x="15" y="49"/>
                    </a:lnTo>
                    <a:lnTo>
                      <a:pt x="17" y="44"/>
                    </a:lnTo>
                    <a:lnTo>
                      <a:pt x="19" y="39"/>
                    </a:lnTo>
                    <a:lnTo>
                      <a:pt x="22" y="34"/>
                    </a:lnTo>
                    <a:lnTo>
                      <a:pt x="24" y="31"/>
                    </a:lnTo>
                    <a:lnTo>
                      <a:pt x="28" y="28"/>
                    </a:lnTo>
                    <a:lnTo>
                      <a:pt x="31" y="25"/>
                    </a:lnTo>
                    <a:lnTo>
                      <a:pt x="35" y="23"/>
                    </a:lnTo>
                    <a:lnTo>
                      <a:pt x="40" y="21"/>
                    </a:lnTo>
                    <a:lnTo>
                      <a:pt x="45" y="20"/>
                    </a:lnTo>
                    <a:lnTo>
                      <a:pt x="51" y="19"/>
                    </a:lnTo>
                    <a:lnTo>
                      <a:pt x="57" y="18"/>
                    </a:lnTo>
                    <a:lnTo>
                      <a:pt x="73" y="18"/>
                    </a:lnTo>
                    <a:lnTo>
                      <a:pt x="94" y="18"/>
                    </a:lnTo>
                    <a:lnTo>
                      <a:pt x="94" y="227"/>
                    </a:lnTo>
                    <a:lnTo>
                      <a:pt x="94" y="239"/>
                    </a:lnTo>
                    <a:lnTo>
                      <a:pt x="94" y="244"/>
                    </a:lnTo>
                    <a:lnTo>
                      <a:pt x="93" y="248"/>
                    </a:lnTo>
                    <a:lnTo>
                      <a:pt x="92" y="252"/>
                    </a:lnTo>
                    <a:lnTo>
                      <a:pt x="91" y="255"/>
                    </a:lnTo>
                    <a:lnTo>
                      <a:pt x="91" y="257"/>
                    </a:lnTo>
                    <a:lnTo>
                      <a:pt x="90" y="258"/>
                    </a:lnTo>
                    <a:lnTo>
                      <a:pt x="89" y="260"/>
                    </a:lnTo>
                    <a:lnTo>
                      <a:pt x="88" y="261"/>
                    </a:lnTo>
                    <a:lnTo>
                      <a:pt x="87" y="262"/>
                    </a:lnTo>
                    <a:lnTo>
                      <a:pt x="86" y="263"/>
                    </a:lnTo>
                    <a:lnTo>
                      <a:pt x="85" y="264"/>
                    </a:lnTo>
                    <a:lnTo>
                      <a:pt x="83" y="264"/>
                    </a:lnTo>
                    <a:lnTo>
                      <a:pt x="80" y="266"/>
                    </a:lnTo>
                    <a:lnTo>
                      <a:pt x="77" y="267"/>
                    </a:lnTo>
                    <a:lnTo>
                      <a:pt x="73" y="267"/>
                    </a:lnTo>
                    <a:lnTo>
                      <a:pt x="68" y="268"/>
                    </a:lnTo>
                    <a:lnTo>
                      <a:pt x="57" y="269"/>
                    </a:lnTo>
                    <a:lnTo>
                      <a:pt x="57" y="277"/>
                    </a:lnTo>
                    <a:lnTo>
                      <a:pt x="173" y="277"/>
                    </a:lnTo>
                    <a:lnTo>
                      <a:pt x="173" y="2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9" name="Google Shape;119;g2eb9caac0c2_0_38"/>
              <p:cNvSpPr/>
              <p:nvPr/>
            </p:nvSpPr>
            <p:spPr>
              <a:xfrm>
                <a:off x="2014560" y="1381320"/>
                <a:ext cx="83880" cy="99720"/>
              </a:xfrm>
              <a:custGeom>
                <a:rect b="b" l="l" r="r" t="t"/>
                <a:pathLst>
                  <a:path extrusionOk="0" h="278" w="234">
                    <a:moveTo>
                      <a:pt x="112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0" y="9"/>
                    </a:lnTo>
                    <a:lnTo>
                      <a:pt x="14" y="10"/>
                    </a:lnTo>
                    <a:lnTo>
                      <a:pt x="17" y="11"/>
                    </a:lnTo>
                    <a:lnTo>
                      <a:pt x="20" y="12"/>
                    </a:lnTo>
                    <a:lnTo>
                      <a:pt x="23" y="13"/>
                    </a:lnTo>
                    <a:lnTo>
                      <a:pt x="26" y="14"/>
                    </a:lnTo>
                    <a:lnTo>
                      <a:pt x="27" y="15"/>
                    </a:lnTo>
                    <a:lnTo>
                      <a:pt x="28" y="16"/>
                    </a:lnTo>
                    <a:lnTo>
                      <a:pt x="29" y="17"/>
                    </a:lnTo>
                    <a:lnTo>
                      <a:pt x="29" y="19"/>
                    </a:lnTo>
                    <a:lnTo>
                      <a:pt x="31" y="21"/>
                    </a:lnTo>
                    <a:lnTo>
                      <a:pt x="32" y="24"/>
                    </a:lnTo>
                    <a:lnTo>
                      <a:pt x="33" y="27"/>
                    </a:lnTo>
                    <a:lnTo>
                      <a:pt x="33" y="31"/>
                    </a:lnTo>
                    <a:lnTo>
                      <a:pt x="34" y="36"/>
                    </a:lnTo>
                    <a:lnTo>
                      <a:pt x="34" y="46"/>
                    </a:lnTo>
                    <a:lnTo>
                      <a:pt x="34" y="231"/>
                    </a:lnTo>
                    <a:lnTo>
                      <a:pt x="34" y="242"/>
                    </a:lnTo>
                    <a:lnTo>
                      <a:pt x="33" y="246"/>
                    </a:lnTo>
                    <a:lnTo>
                      <a:pt x="33" y="250"/>
                    </a:lnTo>
                    <a:lnTo>
                      <a:pt x="32" y="253"/>
                    </a:lnTo>
                    <a:lnTo>
                      <a:pt x="31" y="256"/>
                    </a:lnTo>
                    <a:lnTo>
                      <a:pt x="29" y="259"/>
                    </a:lnTo>
                    <a:lnTo>
                      <a:pt x="28" y="260"/>
                    </a:lnTo>
                    <a:lnTo>
                      <a:pt x="27" y="261"/>
                    </a:lnTo>
                    <a:lnTo>
                      <a:pt x="27" y="262"/>
                    </a:lnTo>
                    <a:lnTo>
                      <a:pt x="25" y="263"/>
                    </a:lnTo>
                    <a:lnTo>
                      <a:pt x="23" y="264"/>
                    </a:lnTo>
                    <a:lnTo>
                      <a:pt x="20" y="266"/>
                    </a:lnTo>
                    <a:lnTo>
                      <a:pt x="17" y="267"/>
                    </a:lnTo>
                    <a:lnTo>
                      <a:pt x="14" y="268"/>
                    </a:lnTo>
                    <a:lnTo>
                      <a:pt x="9" y="268"/>
                    </a:lnTo>
                    <a:lnTo>
                      <a:pt x="0" y="269"/>
                    </a:lnTo>
                    <a:lnTo>
                      <a:pt x="0" y="277"/>
                    </a:lnTo>
                    <a:lnTo>
                      <a:pt x="214" y="277"/>
                    </a:lnTo>
                    <a:lnTo>
                      <a:pt x="233" y="204"/>
                    </a:lnTo>
                    <a:lnTo>
                      <a:pt x="223" y="204"/>
                    </a:lnTo>
                    <a:lnTo>
                      <a:pt x="216" y="219"/>
                    </a:lnTo>
                    <a:lnTo>
                      <a:pt x="212" y="226"/>
                    </a:lnTo>
                    <a:lnTo>
                      <a:pt x="209" y="231"/>
                    </a:lnTo>
                    <a:lnTo>
                      <a:pt x="205" y="236"/>
                    </a:lnTo>
                    <a:lnTo>
                      <a:pt x="201" y="241"/>
                    </a:lnTo>
                    <a:lnTo>
                      <a:pt x="196" y="245"/>
                    </a:lnTo>
                    <a:lnTo>
                      <a:pt x="192" y="248"/>
                    </a:lnTo>
                    <a:lnTo>
                      <a:pt x="186" y="251"/>
                    </a:lnTo>
                    <a:lnTo>
                      <a:pt x="181" y="254"/>
                    </a:lnTo>
                    <a:lnTo>
                      <a:pt x="175" y="256"/>
                    </a:lnTo>
                    <a:lnTo>
                      <a:pt x="168" y="257"/>
                    </a:lnTo>
                    <a:lnTo>
                      <a:pt x="161" y="259"/>
                    </a:lnTo>
                    <a:lnTo>
                      <a:pt x="153" y="260"/>
                    </a:lnTo>
                    <a:lnTo>
                      <a:pt x="136" y="261"/>
                    </a:lnTo>
                    <a:lnTo>
                      <a:pt x="109" y="261"/>
                    </a:lnTo>
                    <a:lnTo>
                      <a:pt x="99" y="260"/>
                    </a:lnTo>
                    <a:lnTo>
                      <a:pt x="91" y="260"/>
                    </a:lnTo>
                    <a:lnTo>
                      <a:pt x="88" y="259"/>
                    </a:lnTo>
                    <a:lnTo>
                      <a:pt x="85" y="259"/>
                    </a:lnTo>
                    <a:lnTo>
                      <a:pt x="83" y="258"/>
                    </a:lnTo>
                    <a:lnTo>
                      <a:pt x="81" y="257"/>
                    </a:lnTo>
                    <a:lnTo>
                      <a:pt x="80" y="257"/>
                    </a:lnTo>
                    <a:lnTo>
                      <a:pt x="79" y="257"/>
                    </a:lnTo>
                    <a:lnTo>
                      <a:pt x="78" y="256"/>
                    </a:lnTo>
                    <a:lnTo>
                      <a:pt x="78" y="255"/>
                    </a:lnTo>
                    <a:lnTo>
                      <a:pt x="77" y="255"/>
                    </a:lnTo>
                    <a:lnTo>
                      <a:pt x="77" y="254"/>
                    </a:lnTo>
                    <a:lnTo>
                      <a:pt x="76" y="253"/>
                    </a:lnTo>
                    <a:lnTo>
                      <a:pt x="76" y="252"/>
                    </a:lnTo>
                    <a:lnTo>
                      <a:pt x="76" y="251"/>
                    </a:lnTo>
                    <a:lnTo>
                      <a:pt x="75" y="249"/>
                    </a:lnTo>
                    <a:lnTo>
                      <a:pt x="75" y="246"/>
                    </a:lnTo>
                    <a:lnTo>
                      <a:pt x="75" y="244"/>
                    </a:lnTo>
                    <a:lnTo>
                      <a:pt x="75" y="46"/>
                    </a:lnTo>
                    <a:lnTo>
                      <a:pt x="75" y="35"/>
                    </a:lnTo>
                    <a:lnTo>
                      <a:pt x="76" y="31"/>
                    </a:lnTo>
                    <a:lnTo>
                      <a:pt x="77" y="27"/>
                    </a:lnTo>
                    <a:lnTo>
                      <a:pt x="78" y="24"/>
                    </a:lnTo>
                    <a:lnTo>
                      <a:pt x="79" y="21"/>
                    </a:lnTo>
                    <a:lnTo>
                      <a:pt x="80" y="18"/>
                    </a:lnTo>
                    <a:lnTo>
                      <a:pt x="81" y="17"/>
                    </a:lnTo>
                    <a:lnTo>
                      <a:pt x="82" y="16"/>
                    </a:lnTo>
                    <a:lnTo>
                      <a:pt x="83" y="15"/>
                    </a:lnTo>
                    <a:lnTo>
                      <a:pt x="84" y="14"/>
                    </a:lnTo>
                    <a:lnTo>
                      <a:pt x="87" y="13"/>
                    </a:lnTo>
                    <a:lnTo>
                      <a:pt x="90" y="11"/>
                    </a:lnTo>
                    <a:lnTo>
                      <a:pt x="93" y="10"/>
                    </a:lnTo>
                    <a:lnTo>
                      <a:pt x="97" y="10"/>
                    </a:lnTo>
                    <a:lnTo>
                      <a:pt x="101" y="9"/>
                    </a:lnTo>
                    <a:lnTo>
                      <a:pt x="112" y="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0" name="Google Shape;120;g2eb9caac0c2_0_38"/>
              <p:cNvSpPr/>
              <p:nvPr/>
            </p:nvSpPr>
            <p:spPr>
              <a:xfrm>
                <a:off x="2104920" y="1411560"/>
                <a:ext cx="63000" cy="71280"/>
              </a:xfrm>
              <a:custGeom>
                <a:rect b="b" l="l" r="r" t="t"/>
                <a:pathLst>
                  <a:path extrusionOk="0" h="199" w="176">
                    <a:moveTo>
                      <a:pt x="87" y="0"/>
                    </a:moveTo>
                    <a:lnTo>
                      <a:pt x="78" y="1"/>
                    </a:lnTo>
                    <a:lnTo>
                      <a:pt x="69" y="2"/>
                    </a:lnTo>
                    <a:lnTo>
                      <a:pt x="60" y="5"/>
                    </a:lnTo>
                    <a:lnTo>
                      <a:pt x="52" y="8"/>
                    </a:lnTo>
                    <a:lnTo>
                      <a:pt x="44" y="12"/>
                    </a:lnTo>
                    <a:lnTo>
                      <a:pt x="37" y="16"/>
                    </a:lnTo>
                    <a:lnTo>
                      <a:pt x="30" y="22"/>
                    </a:lnTo>
                    <a:lnTo>
                      <a:pt x="24" y="28"/>
                    </a:lnTo>
                    <a:lnTo>
                      <a:pt x="18" y="35"/>
                    </a:lnTo>
                    <a:lnTo>
                      <a:pt x="14" y="42"/>
                    </a:lnTo>
                    <a:lnTo>
                      <a:pt x="9" y="50"/>
                    </a:lnTo>
                    <a:lnTo>
                      <a:pt x="6" y="59"/>
                    </a:lnTo>
                    <a:lnTo>
                      <a:pt x="3" y="68"/>
                    </a:lnTo>
                    <a:lnTo>
                      <a:pt x="1" y="78"/>
                    </a:lnTo>
                    <a:lnTo>
                      <a:pt x="0" y="88"/>
                    </a:lnTo>
                    <a:lnTo>
                      <a:pt x="0" y="99"/>
                    </a:lnTo>
                    <a:lnTo>
                      <a:pt x="0" y="109"/>
                    </a:lnTo>
                    <a:lnTo>
                      <a:pt x="1" y="119"/>
                    </a:lnTo>
                    <a:lnTo>
                      <a:pt x="3" y="129"/>
                    </a:lnTo>
                    <a:lnTo>
                      <a:pt x="6" y="138"/>
                    </a:lnTo>
                    <a:lnTo>
                      <a:pt x="10" y="147"/>
                    </a:lnTo>
                    <a:lnTo>
                      <a:pt x="14" y="155"/>
                    </a:lnTo>
                    <a:lnTo>
                      <a:pt x="19" y="163"/>
                    </a:lnTo>
                    <a:lnTo>
                      <a:pt x="24" y="170"/>
                    </a:lnTo>
                    <a:lnTo>
                      <a:pt x="30" y="176"/>
                    </a:lnTo>
                    <a:lnTo>
                      <a:pt x="37" y="181"/>
                    </a:lnTo>
                    <a:lnTo>
                      <a:pt x="44" y="186"/>
                    </a:lnTo>
                    <a:lnTo>
                      <a:pt x="52" y="190"/>
                    </a:lnTo>
                    <a:lnTo>
                      <a:pt x="60" y="194"/>
                    </a:lnTo>
                    <a:lnTo>
                      <a:pt x="69" y="196"/>
                    </a:lnTo>
                    <a:lnTo>
                      <a:pt x="77" y="197"/>
                    </a:lnTo>
                    <a:lnTo>
                      <a:pt x="87" y="198"/>
                    </a:lnTo>
                    <a:lnTo>
                      <a:pt x="96" y="197"/>
                    </a:lnTo>
                    <a:lnTo>
                      <a:pt x="105" y="196"/>
                    </a:lnTo>
                    <a:lnTo>
                      <a:pt x="113" y="193"/>
                    </a:lnTo>
                    <a:lnTo>
                      <a:pt x="122" y="190"/>
                    </a:lnTo>
                    <a:lnTo>
                      <a:pt x="129" y="186"/>
                    </a:lnTo>
                    <a:lnTo>
                      <a:pt x="137" y="181"/>
                    </a:lnTo>
                    <a:lnTo>
                      <a:pt x="143" y="175"/>
                    </a:lnTo>
                    <a:lnTo>
                      <a:pt x="150" y="168"/>
                    </a:lnTo>
                    <a:lnTo>
                      <a:pt x="155" y="161"/>
                    </a:lnTo>
                    <a:lnTo>
                      <a:pt x="160" y="153"/>
                    </a:lnTo>
                    <a:lnTo>
                      <a:pt x="165" y="145"/>
                    </a:lnTo>
                    <a:lnTo>
                      <a:pt x="168" y="136"/>
                    </a:lnTo>
                    <a:lnTo>
                      <a:pt x="171" y="126"/>
                    </a:lnTo>
                    <a:lnTo>
                      <a:pt x="173" y="117"/>
                    </a:lnTo>
                    <a:lnTo>
                      <a:pt x="175" y="106"/>
                    </a:lnTo>
                    <a:lnTo>
                      <a:pt x="175" y="95"/>
                    </a:lnTo>
                    <a:lnTo>
                      <a:pt x="175" y="85"/>
                    </a:lnTo>
                    <a:lnTo>
                      <a:pt x="173" y="75"/>
                    </a:lnTo>
                    <a:lnTo>
                      <a:pt x="171" y="66"/>
                    </a:lnTo>
                    <a:lnTo>
                      <a:pt x="168" y="57"/>
                    </a:lnTo>
                    <a:lnTo>
                      <a:pt x="165" y="49"/>
                    </a:lnTo>
                    <a:lnTo>
                      <a:pt x="161" y="41"/>
                    </a:lnTo>
                    <a:lnTo>
                      <a:pt x="156" y="34"/>
                    </a:lnTo>
                    <a:lnTo>
                      <a:pt x="150" y="27"/>
                    </a:lnTo>
                    <a:lnTo>
                      <a:pt x="144" y="21"/>
                    </a:lnTo>
                    <a:lnTo>
                      <a:pt x="138" y="16"/>
                    </a:lnTo>
                    <a:lnTo>
                      <a:pt x="130" y="11"/>
                    </a:lnTo>
                    <a:lnTo>
                      <a:pt x="123" y="8"/>
                    </a:lnTo>
                    <a:lnTo>
                      <a:pt x="114" y="4"/>
                    </a:lnTo>
                    <a:lnTo>
                      <a:pt x="106" y="2"/>
                    </a:lnTo>
                    <a:lnTo>
                      <a:pt x="97" y="1"/>
                    </a:lnTo>
                    <a:lnTo>
                      <a:pt x="87" y="0"/>
                    </a:lnTo>
                    <a:moveTo>
                      <a:pt x="82" y="12"/>
                    </a:moveTo>
                    <a:lnTo>
                      <a:pt x="88" y="13"/>
                    </a:lnTo>
                    <a:lnTo>
                      <a:pt x="94" y="14"/>
                    </a:lnTo>
                    <a:lnTo>
                      <a:pt x="100" y="16"/>
                    </a:lnTo>
                    <a:lnTo>
                      <a:pt x="105" y="19"/>
                    </a:lnTo>
                    <a:lnTo>
                      <a:pt x="110" y="23"/>
                    </a:lnTo>
                    <a:lnTo>
                      <a:pt x="115" y="28"/>
                    </a:lnTo>
                    <a:lnTo>
                      <a:pt x="119" y="33"/>
                    </a:lnTo>
                    <a:lnTo>
                      <a:pt x="123" y="40"/>
                    </a:lnTo>
                    <a:lnTo>
                      <a:pt x="127" y="46"/>
                    </a:lnTo>
                    <a:lnTo>
                      <a:pt x="130" y="54"/>
                    </a:lnTo>
                    <a:lnTo>
                      <a:pt x="133" y="62"/>
                    </a:lnTo>
                    <a:lnTo>
                      <a:pt x="135" y="70"/>
                    </a:lnTo>
                    <a:lnTo>
                      <a:pt x="137" y="80"/>
                    </a:lnTo>
                    <a:lnTo>
                      <a:pt x="138" y="89"/>
                    </a:lnTo>
                    <a:lnTo>
                      <a:pt x="139" y="99"/>
                    </a:lnTo>
                    <a:lnTo>
                      <a:pt x="139" y="110"/>
                    </a:lnTo>
                    <a:lnTo>
                      <a:pt x="139" y="119"/>
                    </a:lnTo>
                    <a:lnTo>
                      <a:pt x="138" y="127"/>
                    </a:lnTo>
                    <a:lnTo>
                      <a:pt x="137" y="135"/>
                    </a:lnTo>
                    <a:lnTo>
                      <a:pt x="136" y="142"/>
                    </a:lnTo>
                    <a:lnTo>
                      <a:pt x="134" y="149"/>
                    </a:lnTo>
                    <a:lnTo>
                      <a:pt x="132" y="155"/>
                    </a:lnTo>
                    <a:lnTo>
                      <a:pt x="129" y="161"/>
                    </a:lnTo>
                    <a:lnTo>
                      <a:pt x="126" y="166"/>
                    </a:lnTo>
                    <a:lnTo>
                      <a:pt x="123" y="171"/>
                    </a:lnTo>
                    <a:lnTo>
                      <a:pt x="120" y="175"/>
                    </a:lnTo>
                    <a:lnTo>
                      <a:pt x="116" y="178"/>
                    </a:lnTo>
                    <a:lnTo>
                      <a:pt x="111" y="181"/>
                    </a:lnTo>
                    <a:lnTo>
                      <a:pt x="107" y="183"/>
                    </a:lnTo>
                    <a:lnTo>
                      <a:pt x="102" y="185"/>
                    </a:lnTo>
                    <a:lnTo>
                      <a:pt x="97" y="186"/>
                    </a:lnTo>
                    <a:lnTo>
                      <a:pt x="91" y="186"/>
                    </a:lnTo>
                    <a:lnTo>
                      <a:pt x="89" y="186"/>
                    </a:lnTo>
                    <a:lnTo>
                      <a:pt x="86" y="186"/>
                    </a:lnTo>
                    <a:lnTo>
                      <a:pt x="83" y="185"/>
                    </a:lnTo>
                    <a:lnTo>
                      <a:pt x="80" y="184"/>
                    </a:lnTo>
                    <a:lnTo>
                      <a:pt x="77" y="183"/>
                    </a:lnTo>
                    <a:lnTo>
                      <a:pt x="75" y="182"/>
                    </a:lnTo>
                    <a:lnTo>
                      <a:pt x="72" y="181"/>
                    </a:lnTo>
                    <a:lnTo>
                      <a:pt x="69" y="179"/>
                    </a:lnTo>
                    <a:lnTo>
                      <a:pt x="67" y="177"/>
                    </a:lnTo>
                    <a:lnTo>
                      <a:pt x="65" y="175"/>
                    </a:lnTo>
                    <a:lnTo>
                      <a:pt x="62" y="173"/>
                    </a:lnTo>
                    <a:lnTo>
                      <a:pt x="60" y="170"/>
                    </a:lnTo>
                    <a:lnTo>
                      <a:pt x="58" y="168"/>
                    </a:lnTo>
                    <a:lnTo>
                      <a:pt x="56" y="165"/>
                    </a:lnTo>
                    <a:lnTo>
                      <a:pt x="55" y="162"/>
                    </a:lnTo>
                    <a:lnTo>
                      <a:pt x="53" y="159"/>
                    </a:lnTo>
                    <a:lnTo>
                      <a:pt x="49" y="151"/>
                    </a:lnTo>
                    <a:lnTo>
                      <a:pt x="45" y="142"/>
                    </a:lnTo>
                    <a:lnTo>
                      <a:pt x="42" y="132"/>
                    </a:lnTo>
                    <a:lnTo>
                      <a:pt x="40" y="122"/>
                    </a:lnTo>
                    <a:lnTo>
                      <a:pt x="38" y="111"/>
                    </a:lnTo>
                    <a:lnTo>
                      <a:pt x="37" y="100"/>
                    </a:lnTo>
                    <a:lnTo>
                      <a:pt x="36" y="89"/>
                    </a:lnTo>
                    <a:lnTo>
                      <a:pt x="35" y="78"/>
                    </a:lnTo>
                    <a:lnTo>
                      <a:pt x="36" y="71"/>
                    </a:lnTo>
                    <a:lnTo>
                      <a:pt x="36" y="64"/>
                    </a:lnTo>
                    <a:lnTo>
                      <a:pt x="37" y="57"/>
                    </a:lnTo>
                    <a:lnTo>
                      <a:pt x="39" y="51"/>
                    </a:lnTo>
                    <a:lnTo>
                      <a:pt x="40" y="45"/>
                    </a:lnTo>
                    <a:lnTo>
                      <a:pt x="43" y="40"/>
                    </a:lnTo>
                    <a:lnTo>
                      <a:pt x="45" y="35"/>
                    </a:lnTo>
                    <a:lnTo>
                      <a:pt x="48" y="30"/>
                    </a:lnTo>
                    <a:lnTo>
                      <a:pt x="51" y="26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3" y="17"/>
                    </a:lnTo>
                    <a:lnTo>
                      <a:pt x="67" y="15"/>
                    </a:lnTo>
                    <a:lnTo>
                      <a:pt x="72" y="13"/>
                    </a:lnTo>
                    <a:lnTo>
                      <a:pt x="77" y="12"/>
                    </a:lnTo>
                    <a:lnTo>
                      <a:pt x="8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1" name="Google Shape;121;g2eb9caac0c2_0_38"/>
              <p:cNvSpPr/>
              <p:nvPr/>
            </p:nvSpPr>
            <p:spPr>
              <a:xfrm>
                <a:off x="2180160" y="1411560"/>
                <a:ext cx="42840" cy="71280"/>
              </a:xfrm>
              <a:custGeom>
                <a:rect b="b" l="l" r="r" t="t"/>
                <a:pathLst>
                  <a:path extrusionOk="0" h="199" w="120">
                    <a:moveTo>
                      <a:pt x="105" y="62"/>
                    </a:moveTo>
                    <a:lnTo>
                      <a:pt x="104" y="4"/>
                    </a:lnTo>
                    <a:lnTo>
                      <a:pt x="99" y="4"/>
                    </a:lnTo>
                    <a:lnTo>
                      <a:pt x="99" y="5"/>
                    </a:lnTo>
                    <a:lnTo>
                      <a:pt x="98" y="6"/>
                    </a:lnTo>
                    <a:lnTo>
                      <a:pt x="98" y="7"/>
                    </a:lnTo>
                    <a:lnTo>
                      <a:pt x="97" y="7"/>
                    </a:lnTo>
                    <a:lnTo>
                      <a:pt x="97" y="8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95" y="8"/>
                    </a:lnTo>
                    <a:lnTo>
                      <a:pt x="95" y="9"/>
                    </a:lnTo>
                    <a:lnTo>
                      <a:pt x="94" y="9"/>
                    </a:lnTo>
                    <a:lnTo>
                      <a:pt x="94" y="9"/>
                    </a:lnTo>
                    <a:lnTo>
                      <a:pt x="94" y="9"/>
                    </a:lnTo>
                    <a:lnTo>
                      <a:pt x="93" y="9"/>
                    </a:lnTo>
                    <a:lnTo>
                      <a:pt x="92" y="9"/>
                    </a:lnTo>
                    <a:lnTo>
                      <a:pt x="91" y="9"/>
                    </a:lnTo>
                    <a:lnTo>
                      <a:pt x="90" y="8"/>
                    </a:lnTo>
                    <a:lnTo>
                      <a:pt x="88" y="8"/>
                    </a:lnTo>
                    <a:lnTo>
                      <a:pt x="87" y="8"/>
                    </a:lnTo>
                    <a:lnTo>
                      <a:pt x="86" y="7"/>
                    </a:lnTo>
                    <a:lnTo>
                      <a:pt x="84" y="7"/>
                    </a:lnTo>
                    <a:lnTo>
                      <a:pt x="82" y="6"/>
                    </a:lnTo>
                    <a:lnTo>
                      <a:pt x="79" y="5"/>
                    </a:lnTo>
                    <a:lnTo>
                      <a:pt x="75" y="4"/>
                    </a:lnTo>
                    <a:lnTo>
                      <a:pt x="72" y="3"/>
                    </a:lnTo>
                    <a:lnTo>
                      <a:pt x="69" y="2"/>
                    </a:lnTo>
                    <a:lnTo>
                      <a:pt x="65" y="1"/>
                    </a:lnTo>
                    <a:lnTo>
                      <a:pt x="62" y="1"/>
                    </a:lnTo>
                    <a:lnTo>
                      <a:pt x="58" y="1"/>
                    </a:lnTo>
                    <a:lnTo>
                      <a:pt x="55" y="0"/>
                    </a:lnTo>
                    <a:lnTo>
                      <a:pt x="49" y="1"/>
                    </a:lnTo>
                    <a:lnTo>
                      <a:pt x="43" y="1"/>
                    </a:lnTo>
                    <a:lnTo>
                      <a:pt x="38" y="3"/>
                    </a:lnTo>
                    <a:lnTo>
                      <a:pt x="33" y="4"/>
                    </a:lnTo>
                    <a:lnTo>
                      <a:pt x="28" y="6"/>
                    </a:lnTo>
                    <a:lnTo>
                      <a:pt x="24" y="9"/>
                    </a:lnTo>
                    <a:lnTo>
                      <a:pt x="19" y="12"/>
                    </a:lnTo>
                    <a:lnTo>
                      <a:pt x="16" y="15"/>
                    </a:lnTo>
                    <a:lnTo>
                      <a:pt x="12" y="19"/>
                    </a:lnTo>
                    <a:lnTo>
                      <a:pt x="9" y="23"/>
                    </a:lnTo>
                    <a:lnTo>
                      <a:pt x="7" y="27"/>
                    </a:lnTo>
                    <a:lnTo>
                      <a:pt x="4" y="32"/>
                    </a:lnTo>
                    <a:lnTo>
                      <a:pt x="3" y="36"/>
                    </a:lnTo>
                    <a:lnTo>
                      <a:pt x="1" y="42"/>
                    </a:lnTo>
                    <a:lnTo>
                      <a:pt x="1" y="47"/>
                    </a:lnTo>
                    <a:lnTo>
                      <a:pt x="0" y="53"/>
                    </a:lnTo>
                    <a:lnTo>
                      <a:pt x="1" y="57"/>
                    </a:lnTo>
                    <a:lnTo>
                      <a:pt x="1" y="61"/>
                    </a:lnTo>
                    <a:lnTo>
                      <a:pt x="2" y="65"/>
                    </a:lnTo>
                    <a:lnTo>
                      <a:pt x="3" y="69"/>
                    </a:lnTo>
                    <a:lnTo>
                      <a:pt x="4" y="73"/>
                    </a:lnTo>
                    <a:lnTo>
                      <a:pt x="6" y="77"/>
                    </a:lnTo>
                    <a:lnTo>
                      <a:pt x="8" y="80"/>
                    </a:lnTo>
                    <a:lnTo>
                      <a:pt x="11" y="84"/>
                    </a:lnTo>
                    <a:lnTo>
                      <a:pt x="14" y="88"/>
                    </a:lnTo>
                    <a:lnTo>
                      <a:pt x="17" y="91"/>
                    </a:lnTo>
                    <a:lnTo>
                      <a:pt x="21" y="95"/>
                    </a:lnTo>
                    <a:lnTo>
                      <a:pt x="25" y="98"/>
                    </a:lnTo>
                    <a:lnTo>
                      <a:pt x="35" y="106"/>
                    </a:lnTo>
                    <a:lnTo>
                      <a:pt x="47" y="113"/>
                    </a:lnTo>
                    <a:lnTo>
                      <a:pt x="70" y="127"/>
                    </a:lnTo>
                    <a:lnTo>
                      <a:pt x="75" y="130"/>
                    </a:lnTo>
                    <a:lnTo>
                      <a:pt x="77" y="132"/>
                    </a:lnTo>
                    <a:lnTo>
                      <a:pt x="79" y="133"/>
                    </a:lnTo>
                    <a:lnTo>
                      <a:pt x="81" y="135"/>
                    </a:lnTo>
                    <a:lnTo>
                      <a:pt x="83" y="137"/>
                    </a:lnTo>
                    <a:lnTo>
                      <a:pt x="84" y="139"/>
                    </a:lnTo>
                    <a:lnTo>
                      <a:pt x="86" y="141"/>
                    </a:lnTo>
                    <a:lnTo>
                      <a:pt x="87" y="143"/>
                    </a:lnTo>
                    <a:lnTo>
                      <a:pt x="88" y="145"/>
                    </a:lnTo>
                    <a:lnTo>
                      <a:pt x="89" y="147"/>
                    </a:lnTo>
                    <a:lnTo>
                      <a:pt x="89" y="149"/>
                    </a:lnTo>
                    <a:lnTo>
                      <a:pt x="90" y="151"/>
                    </a:lnTo>
                    <a:lnTo>
                      <a:pt x="90" y="154"/>
                    </a:lnTo>
                    <a:lnTo>
                      <a:pt x="91" y="156"/>
                    </a:lnTo>
                    <a:lnTo>
                      <a:pt x="91" y="158"/>
                    </a:lnTo>
                    <a:lnTo>
                      <a:pt x="91" y="162"/>
                    </a:lnTo>
                    <a:lnTo>
                      <a:pt x="90" y="165"/>
                    </a:lnTo>
                    <a:lnTo>
                      <a:pt x="89" y="168"/>
                    </a:lnTo>
                    <a:lnTo>
                      <a:pt x="88" y="171"/>
                    </a:lnTo>
                    <a:lnTo>
                      <a:pt x="87" y="174"/>
                    </a:lnTo>
                    <a:lnTo>
                      <a:pt x="86" y="176"/>
                    </a:lnTo>
                    <a:lnTo>
                      <a:pt x="84" y="178"/>
                    </a:lnTo>
                    <a:lnTo>
                      <a:pt x="82" y="180"/>
                    </a:lnTo>
                    <a:lnTo>
                      <a:pt x="80" y="182"/>
                    </a:lnTo>
                    <a:lnTo>
                      <a:pt x="77" y="184"/>
                    </a:lnTo>
                    <a:lnTo>
                      <a:pt x="74" y="185"/>
                    </a:lnTo>
                    <a:lnTo>
                      <a:pt x="71" y="186"/>
                    </a:lnTo>
                    <a:lnTo>
                      <a:pt x="68" y="187"/>
                    </a:lnTo>
                    <a:lnTo>
                      <a:pt x="65" y="188"/>
                    </a:lnTo>
                    <a:lnTo>
                      <a:pt x="61" y="188"/>
                    </a:lnTo>
                    <a:lnTo>
                      <a:pt x="58" y="189"/>
                    </a:lnTo>
                    <a:lnTo>
                      <a:pt x="53" y="188"/>
                    </a:lnTo>
                    <a:lnTo>
                      <a:pt x="48" y="188"/>
                    </a:lnTo>
                    <a:lnTo>
                      <a:pt x="44" y="187"/>
                    </a:lnTo>
                    <a:lnTo>
                      <a:pt x="40" y="185"/>
                    </a:lnTo>
                    <a:lnTo>
                      <a:pt x="36" y="184"/>
                    </a:lnTo>
                    <a:lnTo>
                      <a:pt x="32" y="181"/>
                    </a:lnTo>
                    <a:lnTo>
                      <a:pt x="29" y="179"/>
                    </a:lnTo>
                    <a:lnTo>
                      <a:pt x="26" y="175"/>
                    </a:lnTo>
                    <a:lnTo>
                      <a:pt x="23" y="171"/>
                    </a:lnTo>
                    <a:lnTo>
                      <a:pt x="20" y="167"/>
                    </a:lnTo>
                    <a:lnTo>
                      <a:pt x="17" y="162"/>
                    </a:lnTo>
                    <a:lnTo>
                      <a:pt x="15" y="157"/>
                    </a:lnTo>
                    <a:lnTo>
                      <a:pt x="13" y="151"/>
                    </a:lnTo>
                    <a:lnTo>
                      <a:pt x="11" y="145"/>
                    </a:lnTo>
                    <a:lnTo>
                      <a:pt x="7" y="130"/>
                    </a:lnTo>
                    <a:lnTo>
                      <a:pt x="1" y="130"/>
                    </a:lnTo>
                    <a:lnTo>
                      <a:pt x="1" y="195"/>
                    </a:lnTo>
                    <a:lnTo>
                      <a:pt x="6" y="195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8" y="192"/>
                    </a:lnTo>
                    <a:lnTo>
                      <a:pt x="9" y="192"/>
                    </a:lnTo>
                    <a:lnTo>
                      <a:pt x="9" y="191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1" y="191"/>
                    </a:lnTo>
                    <a:lnTo>
                      <a:pt x="11" y="191"/>
                    </a:lnTo>
                    <a:lnTo>
                      <a:pt x="12" y="190"/>
                    </a:lnTo>
                    <a:lnTo>
                      <a:pt x="14" y="190"/>
                    </a:lnTo>
                    <a:lnTo>
                      <a:pt x="15" y="190"/>
                    </a:lnTo>
                    <a:lnTo>
                      <a:pt x="17" y="190"/>
                    </a:lnTo>
                    <a:lnTo>
                      <a:pt x="19" y="190"/>
                    </a:lnTo>
                    <a:lnTo>
                      <a:pt x="20" y="190"/>
                    </a:lnTo>
                    <a:lnTo>
                      <a:pt x="23" y="190"/>
                    </a:lnTo>
                    <a:lnTo>
                      <a:pt x="25" y="191"/>
                    </a:lnTo>
                    <a:lnTo>
                      <a:pt x="27" y="191"/>
                    </a:lnTo>
                    <a:lnTo>
                      <a:pt x="33" y="193"/>
                    </a:lnTo>
                    <a:lnTo>
                      <a:pt x="41" y="195"/>
                    </a:lnTo>
                    <a:lnTo>
                      <a:pt x="49" y="197"/>
                    </a:lnTo>
                    <a:lnTo>
                      <a:pt x="53" y="197"/>
                    </a:lnTo>
                    <a:lnTo>
                      <a:pt x="56" y="197"/>
                    </a:lnTo>
                    <a:lnTo>
                      <a:pt x="59" y="198"/>
                    </a:lnTo>
                    <a:lnTo>
                      <a:pt x="62" y="198"/>
                    </a:lnTo>
                    <a:lnTo>
                      <a:pt x="68" y="198"/>
                    </a:lnTo>
                    <a:lnTo>
                      <a:pt x="74" y="197"/>
                    </a:lnTo>
                    <a:lnTo>
                      <a:pt x="79" y="195"/>
                    </a:lnTo>
                    <a:lnTo>
                      <a:pt x="84" y="194"/>
                    </a:lnTo>
                    <a:lnTo>
                      <a:pt x="89" y="191"/>
                    </a:lnTo>
                    <a:lnTo>
                      <a:pt x="94" y="189"/>
                    </a:lnTo>
                    <a:lnTo>
                      <a:pt x="98" y="185"/>
                    </a:lnTo>
                    <a:lnTo>
                      <a:pt x="102" y="182"/>
                    </a:lnTo>
                    <a:lnTo>
                      <a:pt x="106" y="178"/>
                    </a:lnTo>
                    <a:lnTo>
                      <a:pt x="109" y="174"/>
                    </a:lnTo>
                    <a:lnTo>
                      <a:pt x="112" y="170"/>
                    </a:lnTo>
                    <a:lnTo>
                      <a:pt x="114" y="165"/>
                    </a:lnTo>
                    <a:lnTo>
                      <a:pt x="116" y="160"/>
                    </a:lnTo>
                    <a:lnTo>
                      <a:pt x="117" y="155"/>
                    </a:lnTo>
                    <a:lnTo>
                      <a:pt x="118" y="150"/>
                    </a:lnTo>
                    <a:lnTo>
                      <a:pt x="119" y="144"/>
                    </a:lnTo>
                    <a:lnTo>
                      <a:pt x="118" y="140"/>
                    </a:lnTo>
                    <a:lnTo>
                      <a:pt x="118" y="137"/>
                    </a:lnTo>
                    <a:lnTo>
                      <a:pt x="118" y="133"/>
                    </a:lnTo>
                    <a:lnTo>
                      <a:pt x="117" y="130"/>
                    </a:lnTo>
                    <a:lnTo>
                      <a:pt x="116" y="126"/>
                    </a:lnTo>
                    <a:lnTo>
                      <a:pt x="114" y="123"/>
                    </a:lnTo>
                    <a:lnTo>
                      <a:pt x="113" y="120"/>
                    </a:lnTo>
                    <a:lnTo>
                      <a:pt x="111" y="117"/>
                    </a:lnTo>
                    <a:lnTo>
                      <a:pt x="109" y="114"/>
                    </a:lnTo>
                    <a:lnTo>
                      <a:pt x="106" y="111"/>
                    </a:lnTo>
                    <a:lnTo>
                      <a:pt x="103" y="108"/>
                    </a:lnTo>
                    <a:lnTo>
                      <a:pt x="100" y="105"/>
                    </a:lnTo>
                    <a:lnTo>
                      <a:pt x="93" y="100"/>
                    </a:lnTo>
                    <a:lnTo>
                      <a:pt x="85" y="94"/>
                    </a:lnTo>
                    <a:lnTo>
                      <a:pt x="42" y="67"/>
                    </a:lnTo>
                    <a:lnTo>
                      <a:pt x="40" y="66"/>
                    </a:lnTo>
                    <a:lnTo>
                      <a:pt x="38" y="64"/>
                    </a:lnTo>
                    <a:lnTo>
                      <a:pt x="36" y="63"/>
                    </a:lnTo>
                    <a:lnTo>
                      <a:pt x="35" y="61"/>
                    </a:lnTo>
                    <a:lnTo>
                      <a:pt x="33" y="60"/>
                    </a:lnTo>
                    <a:lnTo>
                      <a:pt x="32" y="58"/>
                    </a:lnTo>
                    <a:lnTo>
                      <a:pt x="31" y="56"/>
                    </a:lnTo>
                    <a:lnTo>
                      <a:pt x="29" y="55"/>
                    </a:lnTo>
                    <a:lnTo>
                      <a:pt x="28" y="53"/>
                    </a:lnTo>
                    <a:lnTo>
                      <a:pt x="28" y="51"/>
                    </a:lnTo>
                    <a:lnTo>
                      <a:pt x="27" y="49"/>
                    </a:lnTo>
                    <a:lnTo>
                      <a:pt x="26" y="47"/>
                    </a:lnTo>
                    <a:lnTo>
                      <a:pt x="26" y="45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25" y="39"/>
                    </a:lnTo>
                    <a:lnTo>
                      <a:pt x="25" y="36"/>
                    </a:lnTo>
                    <a:lnTo>
                      <a:pt x="26" y="32"/>
                    </a:lnTo>
                    <a:lnTo>
                      <a:pt x="26" y="30"/>
                    </a:lnTo>
                    <a:lnTo>
                      <a:pt x="27" y="27"/>
                    </a:lnTo>
                    <a:lnTo>
                      <a:pt x="29" y="24"/>
                    </a:lnTo>
                    <a:lnTo>
                      <a:pt x="30" y="22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6" y="16"/>
                    </a:lnTo>
                    <a:lnTo>
                      <a:pt x="38" y="15"/>
                    </a:lnTo>
                    <a:lnTo>
                      <a:pt x="41" y="13"/>
                    </a:lnTo>
                    <a:lnTo>
                      <a:pt x="43" y="12"/>
                    </a:lnTo>
                    <a:lnTo>
                      <a:pt x="46" y="11"/>
                    </a:lnTo>
                    <a:lnTo>
                      <a:pt x="49" y="11"/>
                    </a:lnTo>
                    <a:lnTo>
                      <a:pt x="52" y="10"/>
                    </a:lnTo>
                    <a:lnTo>
                      <a:pt x="56" y="10"/>
                    </a:lnTo>
                    <a:lnTo>
                      <a:pt x="60" y="10"/>
                    </a:lnTo>
                    <a:lnTo>
                      <a:pt x="64" y="11"/>
                    </a:lnTo>
                    <a:lnTo>
                      <a:pt x="67" y="12"/>
                    </a:lnTo>
                    <a:lnTo>
                      <a:pt x="71" y="13"/>
                    </a:lnTo>
                    <a:lnTo>
                      <a:pt x="74" y="14"/>
                    </a:lnTo>
                    <a:lnTo>
                      <a:pt x="77" y="16"/>
                    </a:lnTo>
                    <a:lnTo>
                      <a:pt x="80" y="19"/>
                    </a:lnTo>
                    <a:lnTo>
                      <a:pt x="83" y="22"/>
                    </a:lnTo>
                    <a:lnTo>
                      <a:pt x="85" y="25"/>
                    </a:lnTo>
                    <a:lnTo>
                      <a:pt x="88" y="29"/>
                    </a:lnTo>
                    <a:lnTo>
                      <a:pt x="90" y="33"/>
                    </a:lnTo>
                    <a:lnTo>
                      <a:pt x="92" y="38"/>
                    </a:lnTo>
                    <a:lnTo>
                      <a:pt x="96" y="49"/>
                    </a:lnTo>
                    <a:lnTo>
                      <a:pt x="99" y="62"/>
                    </a:lnTo>
                    <a:lnTo>
                      <a:pt x="105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2" name="Google Shape;122;g2eb9caac0c2_0_38"/>
              <p:cNvSpPr/>
              <p:nvPr/>
            </p:nvSpPr>
            <p:spPr>
              <a:xfrm>
                <a:off x="2235240" y="1411560"/>
                <a:ext cx="42480" cy="71280"/>
              </a:xfrm>
              <a:custGeom>
                <a:rect b="b" l="l" r="r" t="t"/>
                <a:pathLst>
                  <a:path extrusionOk="0" h="199" w="119">
                    <a:moveTo>
                      <a:pt x="105" y="62"/>
                    </a:moveTo>
                    <a:lnTo>
                      <a:pt x="103" y="4"/>
                    </a:lnTo>
                    <a:lnTo>
                      <a:pt x="99" y="4"/>
                    </a:lnTo>
                    <a:lnTo>
                      <a:pt x="98" y="5"/>
                    </a:lnTo>
                    <a:lnTo>
                      <a:pt x="98" y="6"/>
                    </a:lnTo>
                    <a:lnTo>
                      <a:pt x="97" y="7"/>
                    </a:lnTo>
                    <a:lnTo>
                      <a:pt x="97" y="7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95" y="8"/>
                    </a:lnTo>
                    <a:lnTo>
                      <a:pt x="95" y="8"/>
                    </a:lnTo>
                    <a:lnTo>
                      <a:pt x="94" y="9"/>
                    </a:lnTo>
                    <a:lnTo>
                      <a:pt x="94" y="9"/>
                    </a:lnTo>
                    <a:lnTo>
                      <a:pt x="94" y="9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2" y="9"/>
                    </a:lnTo>
                    <a:lnTo>
                      <a:pt x="91" y="9"/>
                    </a:lnTo>
                    <a:lnTo>
                      <a:pt x="89" y="8"/>
                    </a:lnTo>
                    <a:lnTo>
                      <a:pt x="88" y="8"/>
                    </a:lnTo>
                    <a:lnTo>
                      <a:pt x="87" y="8"/>
                    </a:lnTo>
                    <a:lnTo>
                      <a:pt x="85" y="7"/>
                    </a:lnTo>
                    <a:lnTo>
                      <a:pt x="84" y="7"/>
                    </a:lnTo>
                    <a:lnTo>
                      <a:pt x="82" y="6"/>
                    </a:lnTo>
                    <a:lnTo>
                      <a:pt x="78" y="5"/>
                    </a:lnTo>
                    <a:lnTo>
                      <a:pt x="75" y="4"/>
                    </a:lnTo>
                    <a:lnTo>
                      <a:pt x="72" y="3"/>
                    </a:lnTo>
                    <a:lnTo>
                      <a:pt x="68" y="2"/>
                    </a:lnTo>
                    <a:lnTo>
                      <a:pt x="65" y="1"/>
                    </a:lnTo>
                    <a:lnTo>
                      <a:pt x="61" y="1"/>
                    </a:lnTo>
                    <a:lnTo>
                      <a:pt x="58" y="1"/>
                    </a:lnTo>
                    <a:lnTo>
                      <a:pt x="54" y="0"/>
                    </a:lnTo>
                    <a:lnTo>
                      <a:pt x="48" y="1"/>
                    </a:lnTo>
                    <a:lnTo>
                      <a:pt x="43" y="1"/>
                    </a:lnTo>
                    <a:lnTo>
                      <a:pt x="37" y="3"/>
                    </a:lnTo>
                    <a:lnTo>
                      <a:pt x="32" y="4"/>
                    </a:lnTo>
                    <a:lnTo>
                      <a:pt x="28" y="6"/>
                    </a:lnTo>
                    <a:lnTo>
                      <a:pt x="23" y="9"/>
                    </a:lnTo>
                    <a:lnTo>
                      <a:pt x="19" y="12"/>
                    </a:lnTo>
                    <a:lnTo>
                      <a:pt x="15" y="15"/>
                    </a:lnTo>
                    <a:lnTo>
                      <a:pt x="12" y="19"/>
                    </a:lnTo>
                    <a:lnTo>
                      <a:pt x="9" y="23"/>
                    </a:lnTo>
                    <a:lnTo>
                      <a:pt x="6" y="27"/>
                    </a:lnTo>
                    <a:lnTo>
                      <a:pt x="4" y="32"/>
                    </a:lnTo>
                    <a:lnTo>
                      <a:pt x="2" y="36"/>
                    </a:lnTo>
                    <a:lnTo>
                      <a:pt x="1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0" y="57"/>
                    </a:lnTo>
                    <a:lnTo>
                      <a:pt x="1" y="61"/>
                    </a:lnTo>
                    <a:lnTo>
                      <a:pt x="1" y="65"/>
                    </a:lnTo>
                    <a:lnTo>
                      <a:pt x="2" y="69"/>
                    </a:lnTo>
                    <a:lnTo>
                      <a:pt x="4" y="73"/>
                    </a:lnTo>
                    <a:lnTo>
                      <a:pt x="6" y="77"/>
                    </a:lnTo>
                    <a:lnTo>
                      <a:pt x="8" y="80"/>
                    </a:lnTo>
                    <a:lnTo>
                      <a:pt x="11" y="84"/>
                    </a:lnTo>
                    <a:lnTo>
                      <a:pt x="14" y="88"/>
                    </a:lnTo>
                    <a:lnTo>
                      <a:pt x="17" y="91"/>
                    </a:lnTo>
                    <a:lnTo>
                      <a:pt x="21" y="95"/>
                    </a:lnTo>
                    <a:lnTo>
                      <a:pt x="25" y="98"/>
                    </a:lnTo>
                    <a:lnTo>
                      <a:pt x="35" y="106"/>
                    </a:lnTo>
                    <a:lnTo>
                      <a:pt x="47" y="113"/>
                    </a:lnTo>
                    <a:lnTo>
                      <a:pt x="70" y="127"/>
                    </a:lnTo>
                    <a:lnTo>
                      <a:pt x="74" y="130"/>
                    </a:lnTo>
                    <a:lnTo>
                      <a:pt x="77" y="132"/>
                    </a:lnTo>
                    <a:lnTo>
                      <a:pt x="79" y="133"/>
                    </a:lnTo>
                    <a:lnTo>
                      <a:pt x="81" y="135"/>
                    </a:lnTo>
                    <a:lnTo>
                      <a:pt x="82" y="137"/>
                    </a:lnTo>
                    <a:lnTo>
                      <a:pt x="84" y="139"/>
                    </a:lnTo>
                    <a:lnTo>
                      <a:pt x="85" y="141"/>
                    </a:lnTo>
                    <a:lnTo>
                      <a:pt x="86" y="143"/>
                    </a:lnTo>
                    <a:lnTo>
                      <a:pt x="87" y="145"/>
                    </a:lnTo>
                    <a:lnTo>
                      <a:pt x="88" y="147"/>
                    </a:lnTo>
                    <a:lnTo>
                      <a:pt x="89" y="149"/>
                    </a:lnTo>
                    <a:lnTo>
                      <a:pt x="90" y="151"/>
                    </a:lnTo>
                    <a:lnTo>
                      <a:pt x="90" y="154"/>
                    </a:lnTo>
                    <a:lnTo>
                      <a:pt x="90" y="156"/>
                    </a:lnTo>
                    <a:lnTo>
                      <a:pt x="90" y="158"/>
                    </a:lnTo>
                    <a:lnTo>
                      <a:pt x="90" y="162"/>
                    </a:lnTo>
                    <a:lnTo>
                      <a:pt x="90" y="165"/>
                    </a:lnTo>
                    <a:lnTo>
                      <a:pt x="89" y="168"/>
                    </a:lnTo>
                    <a:lnTo>
                      <a:pt x="88" y="171"/>
                    </a:lnTo>
                    <a:lnTo>
                      <a:pt x="87" y="174"/>
                    </a:lnTo>
                    <a:lnTo>
                      <a:pt x="85" y="176"/>
                    </a:lnTo>
                    <a:lnTo>
                      <a:pt x="83" y="178"/>
                    </a:lnTo>
                    <a:lnTo>
                      <a:pt x="81" y="180"/>
                    </a:lnTo>
                    <a:lnTo>
                      <a:pt x="79" y="182"/>
                    </a:lnTo>
                    <a:lnTo>
                      <a:pt x="77" y="184"/>
                    </a:lnTo>
                    <a:lnTo>
                      <a:pt x="74" y="185"/>
                    </a:lnTo>
                    <a:lnTo>
                      <a:pt x="71" y="186"/>
                    </a:lnTo>
                    <a:lnTo>
                      <a:pt x="68" y="187"/>
                    </a:lnTo>
                    <a:lnTo>
                      <a:pt x="64" y="188"/>
                    </a:lnTo>
                    <a:lnTo>
                      <a:pt x="61" y="188"/>
                    </a:lnTo>
                    <a:lnTo>
                      <a:pt x="57" y="189"/>
                    </a:lnTo>
                    <a:lnTo>
                      <a:pt x="52" y="188"/>
                    </a:lnTo>
                    <a:lnTo>
                      <a:pt x="48" y="188"/>
                    </a:lnTo>
                    <a:lnTo>
                      <a:pt x="43" y="187"/>
                    </a:lnTo>
                    <a:lnTo>
                      <a:pt x="39" y="185"/>
                    </a:lnTo>
                    <a:lnTo>
                      <a:pt x="35" y="184"/>
                    </a:lnTo>
                    <a:lnTo>
                      <a:pt x="32" y="181"/>
                    </a:lnTo>
                    <a:lnTo>
                      <a:pt x="28" y="179"/>
                    </a:lnTo>
                    <a:lnTo>
                      <a:pt x="25" y="175"/>
                    </a:lnTo>
                    <a:lnTo>
                      <a:pt x="22" y="171"/>
                    </a:lnTo>
                    <a:lnTo>
                      <a:pt x="20" y="167"/>
                    </a:lnTo>
                    <a:lnTo>
                      <a:pt x="17" y="162"/>
                    </a:lnTo>
                    <a:lnTo>
                      <a:pt x="15" y="157"/>
                    </a:lnTo>
                    <a:lnTo>
                      <a:pt x="12" y="151"/>
                    </a:lnTo>
                    <a:lnTo>
                      <a:pt x="10" y="145"/>
                    </a:lnTo>
                    <a:lnTo>
                      <a:pt x="7" y="130"/>
                    </a:lnTo>
                    <a:lnTo>
                      <a:pt x="0" y="130"/>
                    </a:lnTo>
                    <a:lnTo>
                      <a:pt x="0" y="195"/>
                    </a:lnTo>
                    <a:lnTo>
                      <a:pt x="6" y="195"/>
                    </a:lnTo>
                    <a:lnTo>
                      <a:pt x="7" y="194"/>
                    </a:lnTo>
                    <a:lnTo>
                      <a:pt x="7" y="193"/>
                    </a:lnTo>
                    <a:lnTo>
                      <a:pt x="8" y="192"/>
                    </a:lnTo>
                    <a:lnTo>
                      <a:pt x="8" y="192"/>
                    </a:lnTo>
                    <a:lnTo>
                      <a:pt x="9" y="191"/>
                    </a:lnTo>
                    <a:lnTo>
                      <a:pt x="9" y="191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1" y="191"/>
                    </a:lnTo>
                    <a:lnTo>
                      <a:pt x="12" y="190"/>
                    </a:lnTo>
                    <a:lnTo>
                      <a:pt x="13" y="190"/>
                    </a:lnTo>
                    <a:lnTo>
                      <a:pt x="15" y="190"/>
                    </a:lnTo>
                    <a:lnTo>
                      <a:pt x="16" y="190"/>
                    </a:lnTo>
                    <a:lnTo>
                      <a:pt x="18" y="190"/>
                    </a:lnTo>
                    <a:lnTo>
                      <a:pt x="20" y="190"/>
                    </a:lnTo>
                    <a:lnTo>
                      <a:pt x="22" y="190"/>
                    </a:lnTo>
                    <a:lnTo>
                      <a:pt x="24" y="191"/>
                    </a:lnTo>
                    <a:lnTo>
                      <a:pt x="27" y="191"/>
                    </a:lnTo>
                    <a:lnTo>
                      <a:pt x="33" y="193"/>
                    </a:lnTo>
                    <a:lnTo>
                      <a:pt x="41" y="195"/>
                    </a:lnTo>
                    <a:lnTo>
                      <a:pt x="49" y="197"/>
                    </a:lnTo>
                    <a:lnTo>
                      <a:pt x="52" y="197"/>
                    </a:lnTo>
                    <a:lnTo>
                      <a:pt x="56" y="197"/>
                    </a:lnTo>
                    <a:lnTo>
                      <a:pt x="59" y="198"/>
                    </a:lnTo>
                    <a:lnTo>
                      <a:pt x="62" y="198"/>
                    </a:lnTo>
                    <a:lnTo>
                      <a:pt x="68" y="198"/>
                    </a:lnTo>
                    <a:lnTo>
                      <a:pt x="73" y="197"/>
                    </a:lnTo>
                    <a:lnTo>
                      <a:pt x="79" y="195"/>
                    </a:lnTo>
                    <a:lnTo>
                      <a:pt x="84" y="194"/>
                    </a:lnTo>
                    <a:lnTo>
                      <a:pt x="89" y="191"/>
                    </a:lnTo>
                    <a:lnTo>
                      <a:pt x="93" y="189"/>
                    </a:lnTo>
                    <a:lnTo>
                      <a:pt x="98" y="185"/>
                    </a:lnTo>
                    <a:lnTo>
                      <a:pt x="102" y="182"/>
                    </a:lnTo>
                    <a:lnTo>
                      <a:pt x="105" y="178"/>
                    </a:lnTo>
                    <a:lnTo>
                      <a:pt x="109" y="174"/>
                    </a:lnTo>
                    <a:lnTo>
                      <a:pt x="111" y="170"/>
                    </a:lnTo>
                    <a:lnTo>
                      <a:pt x="114" y="165"/>
                    </a:lnTo>
                    <a:lnTo>
                      <a:pt x="116" y="160"/>
                    </a:lnTo>
                    <a:lnTo>
                      <a:pt x="117" y="155"/>
                    </a:lnTo>
                    <a:lnTo>
                      <a:pt x="118" y="150"/>
                    </a:lnTo>
                    <a:lnTo>
                      <a:pt x="118" y="144"/>
                    </a:lnTo>
                    <a:lnTo>
                      <a:pt x="118" y="140"/>
                    </a:lnTo>
                    <a:lnTo>
                      <a:pt x="118" y="137"/>
                    </a:lnTo>
                    <a:lnTo>
                      <a:pt x="117" y="133"/>
                    </a:lnTo>
                    <a:lnTo>
                      <a:pt x="116" y="130"/>
                    </a:lnTo>
                    <a:lnTo>
                      <a:pt x="115" y="126"/>
                    </a:lnTo>
                    <a:lnTo>
                      <a:pt x="114" y="123"/>
                    </a:lnTo>
                    <a:lnTo>
                      <a:pt x="112" y="120"/>
                    </a:lnTo>
                    <a:lnTo>
                      <a:pt x="110" y="117"/>
                    </a:lnTo>
                    <a:lnTo>
                      <a:pt x="108" y="114"/>
                    </a:lnTo>
                    <a:lnTo>
                      <a:pt x="106" y="111"/>
                    </a:lnTo>
                    <a:lnTo>
                      <a:pt x="103" y="108"/>
                    </a:lnTo>
                    <a:lnTo>
                      <a:pt x="100" y="105"/>
                    </a:lnTo>
                    <a:lnTo>
                      <a:pt x="93" y="100"/>
                    </a:lnTo>
                    <a:lnTo>
                      <a:pt x="85" y="94"/>
                    </a:lnTo>
                    <a:lnTo>
                      <a:pt x="42" y="67"/>
                    </a:lnTo>
                    <a:lnTo>
                      <a:pt x="40" y="66"/>
                    </a:lnTo>
                    <a:lnTo>
                      <a:pt x="38" y="64"/>
                    </a:lnTo>
                    <a:lnTo>
                      <a:pt x="36" y="63"/>
                    </a:lnTo>
                    <a:lnTo>
                      <a:pt x="34" y="61"/>
                    </a:lnTo>
                    <a:lnTo>
                      <a:pt x="33" y="60"/>
                    </a:lnTo>
                    <a:lnTo>
                      <a:pt x="31" y="58"/>
                    </a:lnTo>
                    <a:lnTo>
                      <a:pt x="30" y="56"/>
                    </a:lnTo>
                    <a:lnTo>
                      <a:pt x="29" y="55"/>
                    </a:lnTo>
                    <a:lnTo>
                      <a:pt x="28" y="53"/>
                    </a:lnTo>
                    <a:lnTo>
                      <a:pt x="27" y="51"/>
                    </a:lnTo>
                    <a:lnTo>
                      <a:pt x="26" y="49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25" y="39"/>
                    </a:lnTo>
                    <a:lnTo>
                      <a:pt x="25" y="36"/>
                    </a:lnTo>
                    <a:lnTo>
                      <a:pt x="25" y="32"/>
                    </a:lnTo>
                    <a:lnTo>
                      <a:pt x="26" y="30"/>
                    </a:lnTo>
                    <a:lnTo>
                      <a:pt x="27" y="27"/>
                    </a:lnTo>
                    <a:lnTo>
                      <a:pt x="28" y="24"/>
                    </a:lnTo>
                    <a:lnTo>
                      <a:pt x="29" y="22"/>
                    </a:lnTo>
                    <a:lnTo>
                      <a:pt x="31" y="20"/>
                    </a:lnTo>
                    <a:lnTo>
                      <a:pt x="33" y="18"/>
                    </a:lnTo>
                    <a:lnTo>
                      <a:pt x="35" y="16"/>
                    </a:lnTo>
                    <a:lnTo>
                      <a:pt x="38" y="15"/>
                    </a:lnTo>
                    <a:lnTo>
                      <a:pt x="40" y="13"/>
                    </a:lnTo>
                    <a:lnTo>
                      <a:pt x="43" y="12"/>
                    </a:lnTo>
                    <a:lnTo>
                      <a:pt x="46" y="11"/>
                    </a:lnTo>
                    <a:lnTo>
                      <a:pt x="49" y="11"/>
                    </a:lnTo>
                    <a:lnTo>
                      <a:pt x="52" y="10"/>
                    </a:lnTo>
                    <a:lnTo>
                      <a:pt x="55" y="10"/>
                    </a:lnTo>
                    <a:lnTo>
                      <a:pt x="59" y="10"/>
                    </a:lnTo>
                    <a:lnTo>
                      <a:pt x="63" y="11"/>
                    </a:lnTo>
                    <a:lnTo>
                      <a:pt x="67" y="12"/>
                    </a:lnTo>
                    <a:lnTo>
                      <a:pt x="70" y="13"/>
                    </a:lnTo>
                    <a:lnTo>
                      <a:pt x="74" y="14"/>
                    </a:lnTo>
                    <a:lnTo>
                      <a:pt x="77" y="16"/>
                    </a:lnTo>
                    <a:lnTo>
                      <a:pt x="80" y="19"/>
                    </a:lnTo>
                    <a:lnTo>
                      <a:pt x="82" y="22"/>
                    </a:lnTo>
                    <a:lnTo>
                      <a:pt x="85" y="25"/>
                    </a:lnTo>
                    <a:lnTo>
                      <a:pt x="87" y="29"/>
                    </a:lnTo>
                    <a:lnTo>
                      <a:pt x="89" y="33"/>
                    </a:lnTo>
                    <a:lnTo>
                      <a:pt x="92" y="38"/>
                    </a:lnTo>
                    <a:lnTo>
                      <a:pt x="95" y="49"/>
                    </a:lnTo>
                    <a:lnTo>
                      <a:pt x="99" y="62"/>
                    </a:lnTo>
                    <a:lnTo>
                      <a:pt x="105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grpSp>
          <p:nvGrpSpPr>
            <p:cNvPr id="123" name="Google Shape;123;g2eb9caac0c2_0_38"/>
            <p:cNvGrpSpPr/>
            <p:nvPr/>
          </p:nvGrpSpPr>
          <p:grpSpPr>
            <a:xfrm>
              <a:off x="2506320" y="1378080"/>
              <a:ext cx="791640" cy="104760"/>
              <a:chOff x="2506320" y="1378080"/>
              <a:chExt cx="791640" cy="104760"/>
            </a:xfrm>
          </p:grpSpPr>
          <p:sp>
            <p:nvSpPr>
              <p:cNvPr id="124" name="Google Shape;124;g2eb9caac0c2_0_38"/>
              <p:cNvSpPr/>
              <p:nvPr/>
            </p:nvSpPr>
            <p:spPr>
              <a:xfrm>
                <a:off x="2506320" y="1381320"/>
                <a:ext cx="132840" cy="101520"/>
              </a:xfrm>
              <a:custGeom>
                <a:rect b="b" l="l" r="r" t="t"/>
                <a:pathLst>
                  <a:path extrusionOk="0" h="283" w="370">
                    <a:moveTo>
                      <a:pt x="369" y="0"/>
                    </a:moveTo>
                    <a:lnTo>
                      <a:pt x="290" y="0"/>
                    </a:lnTo>
                    <a:lnTo>
                      <a:pt x="290" y="8"/>
                    </a:lnTo>
                    <a:lnTo>
                      <a:pt x="297" y="9"/>
                    </a:lnTo>
                    <a:lnTo>
                      <a:pt x="303" y="10"/>
                    </a:lnTo>
                    <a:lnTo>
                      <a:pt x="306" y="11"/>
                    </a:lnTo>
                    <a:lnTo>
                      <a:pt x="308" y="12"/>
                    </a:lnTo>
                    <a:lnTo>
                      <a:pt x="310" y="13"/>
                    </a:lnTo>
                    <a:lnTo>
                      <a:pt x="312" y="14"/>
                    </a:lnTo>
                    <a:lnTo>
                      <a:pt x="313" y="15"/>
                    </a:lnTo>
                    <a:lnTo>
                      <a:pt x="314" y="16"/>
                    </a:lnTo>
                    <a:lnTo>
                      <a:pt x="316" y="17"/>
                    </a:lnTo>
                    <a:lnTo>
                      <a:pt x="316" y="19"/>
                    </a:lnTo>
                    <a:lnTo>
                      <a:pt x="317" y="20"/>
                    </a:lnTo>
                    <a:lnTo>
                      <a:pt x="317" y="22"/>
                    </a:lnTo>
                    <a:lnTo>
                      <a:pt x="318" y="24"/>
                    </a:lnTo>
                    <a:lnTo>
                      <a:pt x="318" y="26"/>
                    </a:lnTo>
                    <a:lnTo>
                      <a:pt x="318" y="29"/>
                    </a:lnTo>
                    <a:lnTo>
                      <a:pt x="317" y="33"/>
                    </a:lnTo>
                    <a:lnTo>
                      <a:pt x="317" y="37"/>
                    </a:lnTo>
                    <a:lnTo>
                      <a:pt x="316" y="40"/>
                    </a:lnTo>
                    <a:lnTo>
                      <a:pt x="315" y="45"/>
                    </a:lnTo>
                    <a:lnTo>
                      <a:pt x="314" y="49"/>
                    </a:lnTo>
                    <a:lnTo>
                      <a:pt x="311" y="57"/>
                    </a:lnTo>
                    <a:lnTo>
                      <a:pt x="262" y="199"/>
                    </a:lnTo>
                    <a:lnTo>
                      <a:pt x="209" y="57"/>
                    </a:lnTo>
                    <a:lnTo>
                      <a:pt x="206" y="48"/>
                    </a:lnTo>
                    <a:lnTo>
                      <a:pt x="205" y="46"/>
                    </a:lnTo>
                    <a:lnTo>
                      <a:pt x="205" y="45"/>
                    </a:lnTo>
                    <a:lnTo>
                      <a:pt x="204" y="44"/>
                    </a:lnTo>
                    <a:lnTo>
                      <a:pt x="202" y="38"/>
                    </a:lnTo>
                    <a:lnTo>
                      <a:pt x="201" y="35"/>
                    </a:lnTo>
                    <a:lnTo>
                      <a:pt x="200" y="32"/>
                    </a:lnTo>
                    <a:lnTo>
                      <a:pt x="199" y="29"/>
                    </a:lnTo>
                    <a:lnTo>
                      <a:pt x="199" y="27"/>
                    </a:lnTo>
                    <a:lnTo>
                      <a:pt x="199" y="25"/>
                    </a:lnTo>
                    <a:lnTo>
                      <a:pt x="198" y="24"/>
                    </a:lnTo>
                    <a:lnTo>
                      <a:pt x="198" y="23"/>
                    </a:lnTo>
                    <a:lnTo>
                      <a:pt x="199" y="21"/>
                    </a:lnTo>
                    <a:lnTo>
                      <a:pt x="199" y="19"/>
                    </a:lnTo>
                    <a:lnTo>
                      <a:pt x="199" y="18"/>
                    </a:lnTo>
                    <a:lnTo>
                      <a:pt x="199" y="18"/>
                    </a:lnTo>
                    <a:lnTo>
                      <a:pt x="200" y="17"/>
                    </a:lnTo>
                    <a:lnTo>
                      <a:pt x="200" y="16"/>
                    </a:lnTo>
                    <a:lnTo>
                      <a:pt x="201" y="15"/>
                    </a:lnTo>
                    <a:lnTo>
                      <a:pt x="202" y="14"/>
                    </a:lnTo>
                    <a:lnTo>
                      <a:pt x="204" y="13"/>
                    </a:lnTo>
                    <a:lnTo>
                      <a:pt x="206" y="12"/>
                    </a:lnTo>
                    <a:lnTo>
                      <a:pt x="208" y="11"/>
                    </a:lnTo>
                    <a:lnTo>
                      <a:pt x="210" y="10"/>
                    </a:lnTo>
                    <a:lnTo>
                      <a:pt x="212" y="10"/>
                    </a:lnTo>
                    <a:lnTo>
                      <a:pt x="215" y="9"/>
                    </a:lnTo>
                    <a:lnTo>
                      <a:pt x="222" y="8"/>
                    </a:lnTo>
                    <a:lnTo>
                      <a:pt x="229" y="8"/>
                    </a:lnTo>
                    <a:lnTo>
                      <a:pt x="229" y="0"/>
                    </a:lnTo>
                    <a:lnTo>
                      <a:pt x="123" y="0"/>
                    </a:lnTo>
                    <a:lnTo>
                      <a:pt x="123" y="8"/>
                    </a:lnTo>
                    <a:lnTo>
                      <a:pt x="131" y="8"/>
                    </a:lnTo>
                    <a:lnTo>
                      <a:pt x="134" y="9"/>
                    </a:lnTo>
                    <a:lnTo>
                      <a:pt x="137" y="9"/>
                    </a:lnTo>
                    <a:lnTo>
                      <a:pt x="140" y="10"/>
                    </a:lnTo>
                    <a:lnTo>
                      <a:pt x="142" y="11"/>
                    </a:lnTo>
                    <a:lnTo>
                      <a:pt x="144" y="13"/>
                    </a:lnTo>
                    <a:lnTo>
                      <a:pt x="146" y="14"/>
                    </a:lnTo>
                    <a:lnTo>
                      <a:pt x="148" y="17"/>
                    </a:lnTo>
                    <a:lnTo>
                      <a:pt x="150" y="19"/>
                    </a:lnTo>
                    <a:lnTo>
                      <a:pt x="152" y="22"/>
                    </a:lnTo>
                    <a:lnTo>
                      <a:pt x="154" y="26"/>
                    </a:lnTo>
                    <a:lnTo>
                      <a:pt x="158" y="35"/>
                    </a:lnTo>
                    <a:lnTo>
                      <a:pt x="163" y="46"/>
                    </a:lnTo>
                    <a:lnTo>
                      <a:pt x="176" y="80"/>
                    </a:lnTo>
                    <a:lnTo>
                      <a:pt x="134" y="198"/>
                    </a:lnTo>
                    <a:lnTo>
                      <a:pt x="76" y="41"/>
                    </a:lnTo>
                    <a:lnTo>
                      <a:pt x="75" y="38"/>
                    </a:lnTo>
                    <a:lnTo>
                      <a:pt x="74" y="35"/>
                    </a:lnTo>
                    <a:lnTo>
                      <a:pt x="74" y="33"/>
                    </a:lnTo>
                    <a:lnTo>
                      <a:pt x="73" y="30"/>
                    </a:lnTo>
                    <a:lnTo>
                      <a:pt x="73" y="28"/>
                    </a:lnTo>
                    <a:lnTo>
                      <a:pt x="72" y="25"/>
                    </a:lnTo>
                    <a:lnTo>
                      <a:pt x="72" y="23"/>
                    </a:lnTo>
                    <a:lnTo>
                      <a:pt x="72" y="21"/>
                    </a:lnTo>
                    <a:lnTo>
                      <a:pt x="72" y="20"/>
                    </a:lnTo>
                    <a:lnTo>
                      <a:pt x="72" y="18"/>
                    </a:lnTo>
                    <a:lnTo>
                      <a:pt x="73" y="17"/>
                    </a:lnTo>
                    <a:lnTo>
                      <a:pt x="73" y="16"/>
                    </a:lnTo>
                    <a:lnTo>
                      <a:pt x="73" y="16"/>
                    </a:lnTo>
                    <a:lnTo>
                      <a:pt x="74" y="15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5" y="14"/>
                    </a:lnTo>
                    <a:lnTo>
                      <a:pt x="76" y="13"/>
                    </a:lnTo>
                    <a:lnTo>
                      <a:pt x="77" y="12"/>
                    </a:lnTo>
                    <a:lnTo>
                      <a:pt x="79" y="11"/>
                    </a:lnTo>
                    <a:lnTo>
                      <a:pt x="81" y="11"/>
                    </a:lnTo>
                    <a:lnTo>
                      <a:pt x="83" y="10"/>
                    </a:lnTo>
                    <a:lnTo>
                      <a:pt x="85" y="10"/>
                    </a:lnTo>
                    <a:lnTo>
                      <a:pt x="91" y="9"/>
                    </a:lnTo>
                    <a:lnTo>
                      <a:pt x="98" y="8"/>
                    </a:lnTo>
                    <a:lnTo>
                      <a:pt x="98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4" y="9"/>
                    </a:lnTo>
                    <a:lnTo>
                      <a:pt x="7" y="9"/>
                    </a:lnTo>
                    <a:lnTo>
                      <a:pt x="10" y="10"/>
                    </a:lnTo>
                    <a:lnTo>
                      <a:pt x="13" y="11"/>
                    </a:lnTo>
                    <a:lnTo>
                      <a:pt x="16" y="12"/>
                    </a:lnTo>
                    <a:lnTo>
                      <a:pt x="18" y="14"/>
                    </a:lnTo>
                    <a:lnTo>
                      <a:pt x="21" y="16"/>
                    </a:lnTo>
                    <a:lnTo>
                      <a:pt x="23" y="19"/>
                    </a:lnTo>
                    <a:lnTo>
                      <a:pt x="25" y="21"/>
                    </a:lnTo>
                    <a:lnTo>
                      <a:pt x="27" y="25"/>
                    </a:lnTo>
                    <a:lnTo>
                      <a:pt x="32" y="33"/>
                    </a:lnTo>
                    <a:lnTo>
                      <a:pt x="36" y="44"/>
                    </a:lnTo>
                    <a:lnTo>
                      <a:pt x="41" y="57"/>
                    </a:lnTo>
                    <a:lnTo>
                      <a:pt x="118" y="282"/>
                    </a:lnTo>
                    <a:lnTo>
                      <a:pt x="124" y="282"/>
                    </a:lnTo>
                    <a:lnTo>
                      <a:pt x="185" y="105"/>
                    </a:lnTo>
                    <a:lnTo>
                      <a:pt x="249" y="282"/>
                    </a:lnTo>
                    <a:lnTo>
                      <a:pt x="255" y="282"/>
                    </a:lnTo>
                    <a:lnTo>
                      <a:pt x="336" y="38"/>
                    </a:lnTo>
                    <a:lnTo>
                      <a:pt x="339" y="30"/>
                    </a:lnTo>
                    <a:lnTo>
                      <a:pt x="341" y="25"/>
                    </a:lnTo>
                    <a:lnTo>
                      <a:pt x="343" y="22"/>
                    </a:lnTo>
                    <a:lnTo>
                      <a:pt x="344" y="20"/>
                    </a:lnTo>
                    <a:lnTo>
                      <a:pt x="346" y="18"/>
                    </a:lnTo>
                    <a:lnTo>
                      <a:pt x="348" y="16"/>
                    </a:lnTo>
                    <a:lnTo>
                      <a:pt x="349" y="15"/>
                    </a:lnTo>
                    <a:lnTo>
                      <a:pt x="351" y="14"/>
                    </a:lnTo>
                    <a:lnTo>
                      <a:pt x="354" y="12"/>
                    </a:lnTo>
                    <a:lnTo>
                      <a:pt x="356" y="11"/>
                    </a:lnTo>
                    <a:lnTo>
                      <a:pt x="362" y="10"/>
                    </a:lnTo>
                    <a:lnTo>
                      <a:pt x="369" y="8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5" name="Google Shape;125;g2eb9caac0c2_0_38"/>
              <p:cNvSpPr/>
              <p:nvPr/>
            </p:nvSpPr>
            <p:spPr>
              <a:xfrm>
                <a:off x="2640600" y="1378440"/>
                <a:ext cx="33840" cy="102600"/>
              </a:xfrm>
              <a:custGeom>
                <a:rect b="b" l="l" r="r" t="t"/>
                <a:pathLst>
                  <a:path extrusionOk="0" h="286" w="95">
                    <a:moveTo>
                      <a:pt x="0" y="285"/>
                    </a:moveTo>
                    <a:lnTo>
                      <a:pt x="94" y="285"/>
                    </a:lnTo>
                    <a:lnTo>
                      <a:pt x="94" y="279"/>
                    </a:lnTo>
                    <a:lnTo>
                      <a:pt x="86" y="278"/>
                    </a:lnTo>
                    <a:lnTo>
                      <a:pt x="82" y="277"/>
                    </a:lnTo>
                    <a:lnTo>
                      <a:pt x="79" y="276"/>
                    </a:lnTo>
                    <a:lnTo>
                      <a:pt x="76" y="276"/>
                    </a:lnTo>
                    <a:lnTo>
                      <a:pt x="74" y="274"/>
                    </a:lnTo>
                    <a:lnTo>
                      <a:pt x="73" y="274"/>
                    </a:lnTo>
                    <a:lnTo>
                      <a:pt x="72" y="273"/>
                    </a:lnTo>
                    <a:lnTo>
                      <a:pt x="71" y="272"/>
                    </a:lnTo>
                    <a:lnTo>
                      <a:pt x="70" y="271"/>
                    </a:lnTo>
                    <a:lnTo>
                      <a:pt x="69" y="270"/>
                    </a:lnTo>
                    <a:lnTo>
                      <a:pt x="69" y="269"/>
                    </a:lnTo>
                    <a:lnTo>
                      <a:pt x="68" y="267"/>
                    </a:lnTo>
                    <a:lnTo>
                      <a:pt x="67" y="264"/>
                    </a:lnTo>
                    <a:lnTo>
                      <a:pt x="66" y="261"/>
                    </a:lnTo>
                    <a:lnTo>
                      <a:pt x="66" y="257"/>
                    </a:lnTo>
                    <a:lnTo>
                      <a:pt x="65" y="253"/>
                    </a:lnTo>
                    <a:lnTo>
                      <a:pt x="65" y="242"/>
                    </a:lnTo>
                    <a:lnTo>
                      <a:pt x="65" y="94"/>
                    </a:lnTo>
                    <a:lnTo>
                      <a:pt x="63" y="93"/>
                    </a:lnTo>
                    <a:lnTo>
                      <a:pt x="2" y="116"/>
                    </a:lnTo>
                    <a:lnTo>
                      <a:pt x="2" y="122"/>
                    </a:lnTo>
                    <a:lnTo>
                      <a:pt x="5" y="122"/>
                    </a:lnTo>
                    <a:lnTo>
                      <a:pt x="8" y="121"/>
                    </a:lnTo>
                    <a:lnTo>
                      <a:pt x="12" y="121"/>
                    </a:lnTo>
                    <a:lnTo>
                      <a:pt x="15" y="121"/>
                    </a:lnTo>
                    <a:lnTo>
                      <a:pt x="18" y="121"/>
                    </a:lnTo>
                    <a:lnTo>
                      <a:pt x="20" y="121"/>
                    </a:lnTo>
                    <a:lnTo>
                      <a:pt x="22" y="121"/>
                    </a:lnTo>
                    <a:lnTo>
                      <a:pt x="23" y="121"/>
                    </a:lnTo>
                    <a:lnTo>
                      <a:pt x="24" y="122"/>
                    </a:lnTo>
                    <a:lnTo>
                      <a:pt x="26" y="123"/>
                    </a:lnTo>
                    <a:lnTo>
                      <a:pt x="27" y="124"/>
                    </a:lnTo>
                    <a:lnTo>
                      <a:pt x="28" y="125"/>
                    </a:lnTo>
                    <a:lnTo>
                      <a:pt x="29" y="126"/>
                    </a:lnTo>
                    <a:lnTo>
                      <a:pt x="29" y="128"/>
                    </a:lnTo>
                    <a:lnTo>
                      <a:pt x="30" y="130"/>
                    </a:lnTo>
                    <a:lnTo>
                      <a:pt x="30" y="132"/>
                    </a:lnTo>
                    <a:lnTo>
                      <a:pt x="31" y="134"/>
                    </a:lnTo>
                    <a:lnTo>
                      <a:pt x="31" y="139"/>
                    </a:lnTo>
                    <a:lnTo>
                      <a:pt x="32" y="146"/>
                    </a:lnTo>
                    <a:lnTo>
                      <a:pt x="32" y="242"/>
                    </a:lnTo>
                    <a:lnTo>
                      <a:pt x="31" y="253"/>
                    </a:lnTo>
                    <a:lnTo>
                      <a:pt x="31" y="257"/>
                    </a:lnTo>
                    <a:lnTo>
                      <a:pt x="30" y="261"/>
                    </a:lnTo>
                    <a:lnTo>
                      <a:pt x="29" y="264"/>
                    </a:lnTo>
                    <a:lnTo>
                      <a:pt x="28" y="267"/>
                    </a:lnTo>
                    <a:lnTo>
                      <a:pt x="27" y="270"/>
                    </a:lnTo>
                    <a:lnTo>
                      <a:pt x="26" y="271"/>
                    </a:lnTo>
                    <a:lnTo>
                      <a:pt x="26" y="272"/>
                    </a:lnTo>
                    <a:lnTo>
                      <a:pt x="25" y="273"/>
                    </a:lnTo>
                    <a:lnTo>
                      <a:pt x="24" y="273"/>
                    </a:lnTo>
                    <a:lnTo>
                      <a:pt x="23" y="274"/>
                    </a:lnTo>
                    <a:lnTo>
                      <a:pt x="22" y="275"/>
                    </a:lnTo>
                    <a:lnTo>
                      <a:pt x="19" y="276"/>
                    </a:lnTo>
                    <a:lnTo>
                      <a:pt x="16" y="277"/>
                    </a:lnTo>
                    <a:lnTo>
                      <a:pt x="13" y="278"/>
                    </a:lnTo>
                    <a:lnTo>
                      <a:pt x="9" y="278"/>
                    </a:lnTo>
                    <a:lnTo>
                      <a:pt x="0" y="279"/>
                    </a:lnTo>
                    <a:lnTo>
                      <a:pt x="0" y="285"/>
                    </a:lnTo>
                    <a:moveTo>
                      <a:pt x="45" y="0"/>
                    </a:move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4" y="3"/>
                    </a:lnTo>
                    <a:lnTo>
                      <a:pt x="32" y="5"/>
                    </a:lnTo>
                    <a:lnTo>
                      <a:pt x="31" y="6"/>
                    </a:lnTo>
                    <a:lnTo>
                      <a:pt x="29" y="8"/>
                    </a:lnTo>
                    <a:lnTo>
                      <a:pt x="28" y="9"/>
                    </a:lnTo>
                    <a:lnTo>
                      <a:pt x="27" y="11"/>
                    </a:lnTo>
                    <a:lnTo>
                      <a:pt x="26" y="13"/>
                    </a:lnTo>
                    <a:lnTo>
                      <a:pt x="26" y="15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5" y="21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6" y="28"/>
                    </a:lnTo>
                    <a:lnTo>
                      <a:pt x="26" y="30"/>
                    </a:lnTo>
                    <a:lnTo>
                      <a:pt x="27" y="31"/>
                    </a:lnTo>
                    <a:lnTo>
                      <a:pt x="28" y="33"/>
                    </a:lnTo>
                    <a:lnTo>
                      <a:pt x="29" y="35"/>
                    </a:lnTo>
                    <a:lnTo>
                      <a:pt x="31" y="36"/>
                    </a:lnTo>
                    <a:lnTo>
                      <a:pt x="32" y="38"/>
                    </a:lnTo>
                    <a:lnTo>
                      <a:pt x="33" y="39"/>
                    </a:lnTo>
                    <a:lnTo>
                      <a:pt x="35" y="40"/>
                    </a:lnTo>
                    <a:lnTo>
                      <a:pt x="37" y="41"/>
                    </a:lnTo>
                    <a:lnTo>
                      <a:pt x="39" y="42"/>
                    </a:lnTo>
                    <a:lnTo>
                      <a:pt x="41" y="42"/>
                    </a:lnTo>
                    <a:lnTo>
                      <a:pt x="43" y="42"/>
                    </a:lnTo>
                    <a:lnTo>
                      <a:pt x="45" y="42"/>
                    </a:lnTo>
                    <a:lnTo>
                      <a:pt x="47" y="42"/>
                    </a:lnTo>
                    <a:lnTo>
                      <a:pt x="49" y="42"/>
                    </a:lnTo>
                    <a:lnTo>
                      <a:pt x="51" y="42"/>
                    </a:lnTo>
                    <a:lnTo>
                      <a:pt x="53" y="41"/>
                    </a:lnTo>
                    <a:lnTo>
                      <a:pt x="55" y="40"/>
                    </a:lnTo>
                    <a:lnTo>
                      <a:pt x="56" y="39"/>
                    </a:lnTo>
                    <a:lnTo>
                      <a:pt x="58" y="38"/>
                    </a:lnTo>
                    <a:lnTo>
                      <a:pt x="59" y="36"/>
                    </a:lnTo>
                    <a:lnTo>
                      <a:pt x="61" y="35"/>
                    </a:lnTo>
                    <a:lnTo>
                      <a:pt x="62" y="33"/>
                    </a:lnTo>
                    <a:lnTo>
                      <a:pt x="63" y="31"/>
                    </a:lnTo>
                    <a:lnTo>
                      <a:pt x="64" y="30"/>
                    </a:lnTo>
                    <a:lnTo>
                      <a:pt x="64" y="28"/>
                    </a:lnTo>
                    <a:lnTo>
                      <a:pt x="65" y="26"/>
                    </a:lnTo>
                    <a:lnTo>
                      <a:pt x="65" y="23"/>
                    </a:lnTo>
                    <a:lnTo>
                      <a:pt x="65" y="21"/>
                    </a:lnTo>
                    <a:lnTo>
                      <a:pt x="65" y="19"/>
                    </a:lnTo>
                    <a:lnTo>
                      <a:pt x="65" y="17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3" y="11"/>
                    </a:lnTo>
                    <a:lnTo>
                      <a:pt x="62" y="9"/>
                    </a:lnTo>
                    <a:lnTo>
                      <a:pt x="61" y="7"/>
                    </a:lnTo>
                    <a:lnTo>
                      <a:pt x="59" y="6"/>
                    </a:lnTo>
                    <a:lnTo>
                      <a:pt x="58" y="5"/>
                    </a:lnTo>
                    <a:lnTo>
                      <a:pt x="56" y="3"/>
                    </a:lnTo>
                    <a:lnTo>
                      <a:pt x="55" y="2"/>
                    </a:lnTo>
                    <a:lnTo>
                      <a:pt x="53" y="1"/>
                    </a:lnTo>
                    <a:lnTo>
                      <a:pt x="51" y="1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6" name="Google Shape;126;g2eb9caac0c2_0_38"/>
              <p:cNvSpPr/>
              <p:nvPr/>
            </p:nvSpPr>
            <p:spPr>
              <a:xfrm>
                <a:off x="2678400" y="1411560"/>
                <a:ext cx="47520" cy="69480"/>
              </a:xfrm>
              <a:custGeom>
                <a:rect b="b" l="l" r="r" t="t"/>
                <a:pathLst>
                  <a:path extrusionOk="0" h="194" w="133">
                    <a:moveTo>
                      <a:pt x="0" y="193"/>
                    </a:moveTo>
                    <a:lnTo>
                      <a:pt x="96" y="193"/>
                    </a:lnTo>
                    <a:lnTo>
                      <a:pt x="96" y="187"/>
                    </a:lnTo>
                    <a:lnTo>
                      <a:pt x="87" y="186"/>
                    </a:lnTo>
                    <a:lnTo>
                      <a:pt x="83" y="186"/>
                    </a:lnTo>
                    <a:lnTo>
                      <a:pt x="79" y="185"/>
                    </a:lnTo>
                    <a:lnTo>
                      <a:pt x="76" y="184"/>
                    </a:lnTo>
                    <a:lnTo>
                      <a:pt x="74" y="183"/>
                    </a:lnTo>
                    <a:lnTo>
                      <a:pt x="71" y="182"/>
                    </a:lnTo>
                    <a:lnTo>
                      <a:pt x="69" y="180"/>
                    </a:lnTo>
                    <a:lnTo>
                      <a:pt x="67" y="178"/>
                    </a:lnTo>
                    <a:lnTo>
                      <a:pt x="66" y="176"/>
                    </a:lnTo>
                    <a:lnTo>
                      <a:pt x="65" y="173"/>
                    </a:lnTo>
                    <a:lnTo>
                      <a:pt x="64" y="171"/>
                    </a:lnTo>
                    <a:lnTo>
                      <a:pt x="63" y="167"/>
                    </a:lnTo>
                    <a:lnTo>
                      <a:pt x="63" y="164"/>
                    </a:lnTo>
                    <a:lnTo>
                      <a:pt x="62" y="155"/>
                    </a:lnTo>
                    <a:lnTo>
                      <a:pt x="62" y="61"/>
                    </a:lnTo>
                    <a:lnTo>
                      <a:pt x="62" y="59"/>
                    </a:lnTo>
                    <a:lnTo>
                      <a:pt x="63" y="56"/>
                    </a:lnTo>
                    <a:lnTo>
                      <a:pt x="64" y="53"/>
                    </a:lnTo>
                    <a:lnTo>
                      <a:pt x="65" y="50"/>
                    </a:lnTo>
                    <a:lnTo>
                      <a:pt x="66" y="47"/>
                    </a:lnTo>
                    <a:lnTo>
                      <a:pt x="68" y="44"/>
                    </a:lnTo>
                    <a:lnTo>
                      <a:pt x="70" y="42"/>
                    </a:lnTo>
                    <a:lnTo>
                      <a:pt x="72" y="39"/>
                    </a:lnTo>
                    <a:lnTo>
                      <a:pt x="74" y="36"/>
                    </a:lnTo>
                    <a:lnTo>
                      <a:pt x="76" y="34"/>
                    </a:lnTo>
                    <a:lnTo>
                      <a:pt x="78" y="32"/>
                    </a:lnTo>
                    <a:lnTo>
                      <a:pt x="81" y="30"/>
                    </a:lnTo>
                    <a:lnTo>
                      <a:pt x="83" y="29"/>
                    </a:lnTo>
                    <a:lnTo>
                      <a:pt x="85" y="28"/>
                    </a:lnTo>
                    <a:lnTo>
                      <a:pt x="88" y="27"/>
                    </a:lnTo>
                    <a:lnTo>
                      <a:pt x="89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1" y="27"/>
                    </a:lnTo>
                    <a:lnTo>
                      <a:pt x="91" y="27"/>
                    </a:lnTo>
                    <a:lnTo>
                      <a:pt x="92" y="27"/>
                    </a:lnTo>
                    <a:lnTo>
                      <a:pt x="92" y="27"/>
                    </a:lnTo>
                    <a:lnTo>
                      <a:pt x="93" y="28"/>
                    </a:lnTo>
                    <a:lnTo>
                      <a:pt x="94" y="28"/>
                    </a:lnTo>
                    <a:lnTo>
                      <a:pt x="96" y="29"/>
                    </a:lnTo>
                    <a:lnTo>
                      <a:pt x="97" y="30"/>
                    </a:lnTo>
                    <a:lnTo>
                      <a:pt x="99" y="32"/>
                    </a:lnTo>
                    <a:lnTo>
                      <a:pt x="100" y="33"/>
                    </a:lnTo>
                    <a:lnTo>
                      <a:pt x="102" y="35"/>
                    </a:lnTo>
                    <a:lnTo>
                      <a:pt x="104" y="37"/>
                    </a:lnTo>
                    <a:lnTo>
                      <a:pt x="106" y="39"/>
                    </a:lnTo>
                    <a:lnTo>
                      <a:pt x="107" y="39"/>
                    </a:lnTo>
                    <a:lnTo>
                      <a:pt x="108" y="40"/>
                    </a:lnTo>
                    <a:lnTo>
                      <a:pt x="109" y="40"/>
                    </a:lnTo>
                    <a:lnTo>
                      <a:pt x="110" y="41"/>
                    </a:lnTo>
                    <a:lnTo>
                      <a:pt x="111" y="41"/>
                    </a:lnTo>
                    <a:lnTo>
                      <a:pt x="112" y="41"/>
                    </a:lnTo>
                    <a:lnTo>
                      <a:pt x="113" y="41"/>
                    </a:lnTo>
                    <a:lnTo>
                      <a:pt x="114" y="41"/>
                    </a:lnTo>
                    <a:lnTo>
                      <a:pt x="115" y="41"/>
                    </a:lnTo>
                    <a:lnTo>
                      <a:pt x="116" y="42"/>
                    </a:lnTo>
                    <a:lnTo>
                      <a:pt x="118" y="41"/>
                    </a:lnTo>
                    <a:lnTo>
                      <a:pt x="119" y="41"/>
                    </a:lnTo>
                    <a:lnTo>
                      <a:pt x="121" y="41"/>
                    </a:lnTo>
                    <a:lnTo>
                      <a:pt x="123" y="40"/>
                    </a:lnTo>
                    <a:lnTo>
                      <a:pt x="124" y="39"/>
                    </a:lnTo>
                    <a:lnTo>
                      <a:pt x="125" y="39"/>
                    </a:lnTo>
                    <a:lnTo>
                      <a:pt x="126" y="38"/>
                    </a:lnTo>
                    <a:lnTo>
                      <a:pt x="127" y="36"/>
                    </a:lnTo>
                    <a:lnTo>
                      <a:pt x="128" y="35"/>
                    </a:lnTo>
                    <a:lnTo>
                      <a:pt x="129" y="34"/>
                    </a:lnTo>
                    <a:lnTo>
                      <a:pt x="130" y="32"/>
                    </a:lnTo>
                    <a:lnTo>
                      <a:pt x="131" y="31"/>
                    </a:lnTo>
                    <a:lnTo>
                      <a:pt x="131" y="29"/>
                    </a:lnTo>
                    <a:lnTo>
                      <a:pt x="131" y="27"/>
                    </a:lnTo>
                    <a:lnTo>
                      <a:pt x="132" y="25"/>
                    </a:lnTo>
                    <a:lnTo>
                      <a:pt x="132" y="23"/>
                    </a:lnTo>
                    <a:lnTo>
                      <a:pt x="131" y="20"/>
                    </a:lnTo>
                    <a:lnTo>
                      <a:pt x="131" y="18"/>
                    </a:lnTo>
                    <a:lnTo>
                      <a:pt x="131" y="15"/>
                    </a:lnTo>
                    <a:lnTo>
                      <a:pt x="130" y="13"/>
                    </a:lnTo>
                    <a:lnTo>
                      <a:pt x="129" y="11"/>
                    </a:lnTo>
                    <a:lnTo>
                      <a:pt x="128" y="10"/>
                    </a:lnTo>
                    <a:lnTo>
                      <a:pt x="127" y="8"/>
                    </a:lnTo>
                    <a:lnTo>
                      <a:pt x="126" y="6"/>
                    </a:lnTo>
                    <a:lnTo>
                      <a:pt x="124" y="5"/>
                    </a:lnTo>
                    <a:lnTo>
                      <a:pt x="123" y="4"/>
                    </a:lnTo>
                    <a:lnTo>
                      <a:pt x="121" y="3"/>
                    </a:lnTo>
                    <a:lnTo>
                      <a:pt x="119" y="2"/>
                    </a:lnTo>
                    <a:lnTo>
                      <a:pt x="117" y="1"/>
                    </a:lnTo>
                    <a:lnTo>
                      <a:pt x="115" y="1"/>
                    </a:lnTo>
                    <a:lnTo>
                      <a:pt x="112" y="1"/>
                    </a:lnTo>
                    <a:lnTo>
                      <a:pt x="110" y="0"/>
                    </a:lnTo>
                    <a:lnTo>
                      <a:pt x="107" y="1"/>
                    </a:lnTo>
                    <a:lnTo>
                      <a:pt x="104" y="1"/>
                    </a:lnTo>
                    <a:lnTo>
                      <a:pt x="101" y="2"/>
                    </a:lnTo>
                    <a:lnTo>
                      <a:pt x="98" y="2"/>
                    </a:lnTo>
                    <a:lnTo>
                      <a:pt x="95" y="4"/>
                    </a:lnTo>
                    <a:lnTo>
                      <a:pt x="93" y="5"/>
                    </a:lnTo>
                    <a:lnTo>
                      <a:pt x="90" y="7"/>
                    </a:lnTo>
                    <a:lnTo>
                      <a:pt x="87" y="9"/>
                    </a:lnTo>
                    <a:lnTo>
                      <a:pt x="84" y="11"/>
                    </a:lnTo>
                    <a:lnTo>
                      <a:pt x="81" y="14"/>
                    </a:lnTo>
                    <a:lnTo>
                      <a:pt x="75" y="21"/>
                    </a:lnTo>
                    <a:lnTo>
                      <a:pt x="69" y="29"/>
                    </a:lnTo>
                    <a:lnTo>
                      <a:pt x="62" y="40"/>
                    </a:lnTo>
                    <a:lnTo>
                      <a:pt x="62" y="1"/>
                    </a:lnTo>
                    <a:lnTo>
                      <a:pt x="60" y="0"/>
                    </a:lnTo>
                    <a:lnTo>
                      <a:pt x="31" y="12"/>
                    </a:lnTo>
                    <a:lnTo>
                      <a:pt x="17" y="18"/>
                    </a:lnTo>
                    <a:lnTo>
                      <a:pt x="1" y="23"/>
                    </a:lnTo>
                    <a:lnTo>
                      <a:pt x="1" y="30"/>
                    </a:lnTo>
                    <a:lnTo>
                      <a:pt x="5" y="29"/>
                    </a:lnTo>
                    <a:lnTo>
                      <a:pt x="8" y="28"/>
                    </a:lnTo>
                    <a:lnTo>
                      <a:pt x="12" y="28"/>
                    </a:lnTo>
                    <a:lnTo>
                      <a:pt x="15" y="28"/>
                    </a:lnTo>
                    <a:lnTo>
                      <a:pt x="17" y="28"/>
                    </a:lnTo>
                    <a:lnTo>
                      <a:pt x="18" y="28"/>
                    </a:lnTo>
                    <a:lnTo>
                      <a:pt x="20" y="29"/>
                    </a:lnTo>
                    <a:lnTo>
                      <a:pt x="21" y="29"/>
                    </a:lnTo>
                    <a:lnTo>
                      <a:pt x="23" y="30"/>
                    </a:lnTo>
                    <a:lnTo>
                      <a:pt x="24" y="31"/>
                    </a:lnTo>
                    <a:lnTo>
                      <a:pt x="25" y="32"/>
                    </a:lnTo>
                    <a:lnTo>
                      <a:pt x="26" y="34"/>
                    </a:lnTo>
                    <a:lnTo>
                      <a:pt x="26" y="35"/>
                    </a:lnTo>
                    <a:lnTo>
                      <a:pt x="27" y="37"/>
                    </a:lnTo>
                    <a:lnTo>
                      <a:pt x="27" y="39"/>
                    </a:lnTo>
                    <a:lnTo>
                      <a:pt x="28" y="42"/>
                    </a:lnTo>
                    <a:lnTo>
                      <a:pt x="28" y="47"/>
                    </a:lnTo>
                    <a:lnTo>
                      <a:pt x="29" y="53"/>
                    </a:lnTo>
                    <a:lnTo>
                      <a:pt x="29" y="158"/>
                    </a:lnTo>
                    <a:lnTo>
                      <a:pt x="28" y="165"/>
                    </a:lnTo>
                    <a:lnTo>
                      <a:pt x="28" y="168"/>
                    </a:lnTo>
                    <a:lnTo>
                      <a:pt x="27" y="171"/>
                    </a:lnTo>
                    <a:lnTo>
                      <a:pt x="27" y="173"/>
                    </a:lnTo>
                    <a:lnTo>
                      <a:pt x="26" y="175"/>
                    </a:lnTo>
                    <a:lnTo>
                      <a:pt x="25" y="176"/>
                    </a:lnTo>
                    <a:lnTo>
                      <a:pt x="25" y="177"/>
                    </a:lnTo>
                    <a:lnTo>
                      <a:pt x="24" y="178"/>
                    </a:lnTo>
                    <a:lnTo>
                      <a:pt x="24" y="179"/>
                    </a:lnTo>
                    <a:lnTo>
                      <a:pt x="22" y="180"/>
                    </a:lnTo>
                    <a:lnTo>
                      <a:pt x="20" y="181"/>
                    </a:lnTo>
                    <a:lnTo>
                      <a:pt x="18" y="182"/>
                    </a:lnTo>
                    <a:lnTo>
                      <a:pt x="15" y="183"/>
                    </a:lnTo>
                    <a:lnTo>
                      <a:pt x="9" y="185"/>
                    </a:lnTo>
                    <a:lnTo>
                      <a:pt x="0" y="187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7" name="Google Shape;127;g2eb9caac0c2_0_38"/>
              <p:cNvSpPr/>
              <p:nvPr/>
            </p:nvSpPr>
            <p:spPr>
              <a:xfrm>
                <a:off x="2728080" y="1411560"/>
                <a:ext cx="57240" cy="71280"/>
              </a:xfrm>
              <a:custGeom>
                <a:rect b="b" l="l" r="r" t="t"/>
                <a:pathLst>
                  <a:path extrusionOk="0" h="199" w="160">
                    <a:moveTo>
                      <a:pt x="153" y="125"/>
                    </a:moveTo>
                    <a:lnTo>
                      <a:pt x="145" y="136"/>
                    </a:lnTo>
                    <a:lnTo>
                      <a:pt x="138" y="145"/>
                    </a:lnTo>
                    <a:lnTo>
                      <a:pt x="135" y="149"/>
                    </a:lnTo>
                    <a:lnTo>
                      <a:pt x="131" y="153"/>
                    </a:lnTo>
                    <a:lnTo>
                      <a:pt x="128" y="156"/>
                    </a:lnTo>
                    <a:lnTo>
                      <a:pt x="124" y="159"/>
                    </a:lnTo>
                    <a:lnTo>
                      <a:pt x="120" y="161"/>
                    </a:lnTo>
                    <a:lnTo>
                      <a:pt x="117" y="163"/>
                    </a:lnTo>
                    <a:lnTo>
                      <a:pt x="113" y="165"/>
                    </a:lnTo>
                    <a:lnTo>
                      <a:pt x="109" y="167"/>
                    </a:lnTo>
                    <a:lnTo>
                      <a:pt x="104" y="168"/>
                    </a:lnTo>
                    <a:lnTo>
                      <a:pt x="100" y="168"/>
                    </a:lnTo>
                    <a:lnTo>
                      <a:pt x="96" y="169"/>
                    </a:lnTo>
                    <a:lnTo>
                      <a:pt x="91" y="169"/>
                    </a:lnTo>
                    <a:lnTo>
                      <a:pt x="87" y="169"/>
                    </a:lnTo>
                    <a:lnTo>
                      <a:pt x="83" y="168"/>
                    </a:lnTo>
                    <a:lnTo>
                      <a:pt x="79" y="168"/>
                    </a:lnTo>
                    <a:lnTo>
                      <a:pt x="75" y="167"/>
                    </a:lnTo>
                    <a:lnTo>
                      <a:pt x="71" y="165"/>
                    </a:lnTo>
                    <a:lnTo>
                      <a:pt x="68" y="164"/>
                    </a:lnTo>
                    <a:lnTo>
                      <a:pt x="64" y="162"/>
                    </a:lnTo>
                    <a:lnTo>
                      <a:pt x="61" y="160"/>
                    </a:lnTo>
                    <a:lnTo>
                      <a:pt x="58" y="157"/>
                    </a:lnTo>
                    <a:lnTo>
                      <a:pt x="55" y="155"/>
                    </a:lnTo>
                    <a:lnTo>
                      <a:pt x="52" y="152"/>
                    </a:lnTo>
                    <a:lnTo>
                      <a:pt x="49" y="148"/>
                    </a:lnTo>
                    <a:lnTo>
                      <a:pt x="47" y="145"/>
                    </a:lnTo>
                    <a:lnTo>
                      <a:pt x="44" y="141"/>
                    </a:lnTo>
                    <a:lnTo>
                      <a:pt x="42" y="137"/>
                    </a:lnTo>
                    <a:lnTo>
                      <a:pt x="40" y="133"/>
                    </a:lnTo>
                    <a:lnTo>
                      <a:pt x="37" y="127"/>
                    </a:lnTo>
                    <a:lnTo>
                      <a:pt x="35" y="121"/>
                    </a:lnTo>
                    <a:lnTo>
                      <a:pt x="33" y="115"/>
                    </a:lnTo>
                    <a:lnTo>
                      <a:pt x="32" y="109"/>
                    </a:lnTo>
                    <a:lnTo>
                      <a:pt x="31" y="102"/>
                    </a:lnTo>
                    <a:lnTo>
                      <a:pt x="30" y="94"/>
                    </a:lnTo>
                    <a:lnTo>
                      <a:pt x="29" y="86"/>
                    </a:lnTo>
                    <a:lnTo>
                      <a:pt x="29" y="77"/>
                    </a:lnTo>
                    <a:lnTo>
                      <a:pt x="151" y="77"/>
                    </a:lnTo>
                    <a:lnTo>
                      <a:pt x="150" y="67"/>
                    </a:lnTo>
                    <a:lnTo>
                      <a:pt x="149" y="59"/>
                    </a:lnTo>
                    <a:lnTo>
                      <a:pt x="147" y="52"/>
                    </a:lnTo>
                    <a:lnTo>
                      <a:pt x="145" y="45"/>
                    </a:lnTo>
                    <a:lnTo>
                      <a:pt x="143" y="40"/>
                    </a:lnTo>
                    <a:lnTo>
                      <a:pt x="141" y="34"/>
                    </a:lnTo>
                    <a:lnTo>
                      <a:pt x="138" y="29"/>
                    </a:lnTo>
                    <a:lnTo>
                      <a:pt x="134" y="24"/>
                    </a:lnTo>
                    <a:lnTo>
                      <a:pt x="132" y="22"/>
                    </a:lnTo>
                    <a:lnTo>
                      <a:pt x="130" y="19"/>
                    </a:lnTo>
                    <a:lnTo>
                      <a:pt x="127" y="17"/>
                    </a:lnTo>
                    <a:lnTo>
                      <a:pt x="124" y="14"/>
                    </a:lnTo>
                    <a:lnTo>
                      <a:pt x="121" y="12"/>
                    </a:lnTo>
                    <a:lnTo>
                      <a:pt x="118" y="10"/>
                    </a:lnTo>
                    <a:lnTo>
                      <a:pt x="115" y="8"/>
                    </a:lnTo>
                    <a:lnTo>
                      <a:pt x="112" y="7"/>
                    </a:lnTo>
                    <a:lnTo>
                      <a:pt x="109" y="5"/>
                    </a:lnTo>
                    <a:lnTo>
                      <a:pt x="105" y="4"/>
                    </a:lnTo>
                    <a:lnTo>
                      <a:pt x="102" y="3"/>
                    </a:lnTo>
                    <a:lnTo>
                      <a:pt x="98" y="2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7" y="1"/>
                    </a:lnTo>
                    <a:lnTo>
                      <a:pt x="83" y="0"/>
                    </a:lnTo>
                    <a:lnTo>
                      <a:pt x="76" y="1"/>
                    </a:lnTo>
                    <a:lnTo>
                      <a:pt x="69" y="2"/>
                    </a:lnTo>
                    <a:lnTo>
                      <a:pt x="62" y="4"/>
                    </a:lnTo>
                    <a:lnTo>
                      <a:pt x="55" y="6"/>
                    </a:lnTo>
                    <a:lnTo>
                      <a:pt x="48" y="9"/>
                    </a:lnTo>
                    <a:lnTo>
                      <a:pt x="42" y="13"/>
                    </a:lnTo>
                    <a:lnTo>
                      <a:pt x="36" y="17"/>
                    </a:lnTo>
                    <a:lnTo>
                      <a:pt x="30" y="22"/>
                    </a:lnTo>
                    <a:lnTo>
                      <a:pt x="26" y="26"/>
                    </a:lnTo>
                    <a:lnTo>
                      <a:pt x="23" y="29"/>
                    </a:lnTo>
                    <a:lnTo>
                      <a:pt x="20" y="33"/>
                    </a:lnTo>
                    <a:lnTo>
                      <a:pt x="17" y="37"/>
                    </a:lnTo>
                    <a:lnTo>
                      <a:pt x="15" y="42"/>
                    </a:lnTo>
                    <a:lnTo>
                      <a:pt x="12" y="46"/>
                    </a:lnTo>
                    <a:lnTo>
                      <a:pt x="10" y="51"/>
                    </a:lnTo>
                    <a:lnTo>
                      <a:pt x="8" y="56"/>
                    </a:lnTo>
                    <a:lnTo>
                      <a:pt x="5" y="67"/>
                    </a:lnTo>
                    <a:lnTo>
                      <a:pt x="2" y="79"/>
                    </a:lnTo>
                    <a:lnTo>
                      <a:pt x="1" y="91"/>
                    </a:lnTo>
                    <a:lnTo>
                      <a:pt x="0" y="103"/>
                    </a:lnTo>
                    <a:lnTo>
                      <a:pt x="1" y="114"/>
                    </a:lnTo>
                    <a:lnTo>
                      <a:pt x="2" y="124"/>
                    </a:lnTo>
                    <a:lnTo>
                      <a:pt x="3" y="134"/>
                    </a:lnTo>
                    <a:lnTo>
                      <a:pt x="5" y="143"/>
                    </a:lnTo>
                    <a:lnTo>
                      <a:pt x="8" y="151"/>
                    </a:lnTo>
                    <a:lnTo>
                      <a:pt x="12" y="159"/>
                    </a:lnTo>
                    <a:lnTo>
                      <a:pt x="16" y="166"/>
                    </a:lnTo>
                    <a:lnTo>
                      <a:pt x="20" y="172"/>
                    </a:lnTo>
                    <a:lnTo>
                      <a:pt x="25" y="178"/>
                    </a:lnTo>
                    <a:lnTo>
                      <a:pt x="31" y="183"/>
                    </a:lnTo>
                    <a:lnTo>
                      <a:pt x="37" y="188"/>
                    </a:lnTo>
                    <a:lnTo>
                      <a:pt x="44" y="191"/>
                    </a:lnTo>
                    <a:lnTo>
                      <a:pt x="51" y="194"/>
                    </a:lnTo>
                    <a:lnTo>
                      <a:pt x="58" y="196"/>
                    </a:lnTo>
                    <a:lnTo>
                      <a:pt x="66" y="197"/>
                    </a:lnTo>
                    <a:lnTo>
                      <a:pt x="75" y="198"/>
                    </a:lnTo>
                    <a:lnTo>
                      <a:pt x="82" y="197"/>
                    </a:lnTo>
                    <a:lnTo>
                      <a:pt x="88" y="197"/>
                    </a:lnTo>
                    <a:lnTo>
                      <a:pt x="95" y="195"/>
                    </a:lnTo>
                    <a:lnTo>
                      <a:pt x="101" y="193"/>
                    </a:lnTo>
                    <a:lnTo>
                      <a:pt x="108" y="191"/>
                    </a:lnTo>
                    <a:lnTo>
                      <a:pt x="113" y="188"/>
                    </a:lnTo>
                    <a:lnTo>
                      <a:pt x="119" y="184"/>
                    </a:lnTo>
                    <a:lnTo>
                      <a:pt x="125" y="180"/>
                    </a:lnTo>
                    <a:lnTo>
                      <a:pt x="130" y="175"/>
                    </a:lnTo>
                    <a:lnTo>
                      <a:pt x="135" y="170"/>
                    </a:lnTo>
                    <a:lnTo>
                      <a:pt x="140" y="164"/>
                    </a:lnTo>
                    <a:lnTo>
                      <a:pt x="144" y="158"/>
                    </a:lnTo>
                    <a:lnTo>
                      <a:pt x="148" y="151"/>
                    </a:lnTo>
                    <a:lnTo>
                      <a:pt x="152" y="144"/>
                    </a:lnTo>
                    <a:lnTo>
                      <a:pt x="156" y="136"/>
                    </a:lnTo>
                    <a:lnTo>
                      <a:pt x="159" y="128"/>
                    </a:lnTo>
                    <a:lnTo>
                      <a:pt x="153" y="125"/>
                    </a:lnTo>
                    <a:moveTo>
                      <a:pt x="30" y="63"/>
                    </a:moveTo>
                    <a:lnTo>
                      <a:pt x="31" y="58"/>
                    </a:lnTo>
                    <a:lnTo>
                      <a:pt x="32" y="52"/>
                    </a:lnTo>
                    <a:lnTo>
                      <a:pt x="33" y="47"/>
                    </a:lnTo>
                    <a:lnTo>
                      <a:pt x="35" y="42"/>
                    </a:lnTo>
                    <a:lnTo>
                      <a:pt x="37" y="38"/>
                    </a:lnTo>
                    <a:lnTo>
                      <a:pt x="39" y="34"/>
                    </a:lnTo>
                    <a:lnTo>
                      <a:pt x="41" y="30"/>
                    </a:lnTo>
                    <a:lnTo>
                      <a:pt x="43" y="27"/>
                    </a:lnTo>
                    <a:lnTo>
                      <a:pt x="46" y="25"/>
                    </a:lnTo>
                    <a:lnTo>
                      <a:pt x="49" y="22"/>
                    </a:lnTo>
                    <a:lnTo>
                      <a:pt x="52" y="20"/>
                    </a:lnTo>
                    <a:lnTo>
                      <a:pt x="56" y="18"/>
                    </a:lnTo>
                    <a:lnTo>
                      <a:pt x="59" y="17"/>
                    </a:lnTo>
                    <a:lnTo>
                      <a:pt x="63" y="16"/>
                    </a:lnTo>
                    <a:lnTo>
                      <a:pt x="67" y="16"/>
                    </a:lnTo>
                    <a:lnTo>
                      <a:pt x="72" y="16"/>
                    </a:lnTo>
                    <a:lnTo>
                      <a:pt x="76" y="16"/>
                    </a:lnTo>
                    <a:lnTo>
                      <a:pt x="80" y="16"/>
                    </a:lnTo>
                    <a:lnTo>
                      <a:pt x="84" y="17"/>
                    </a:lnTo>
                    <a:lnTo>
                      <a:pt x="87" y="18"/>
                    </a:lnTo>
                    <a:lnTo>
                      <a:pt x="91" y="19"/>
                    </a:lnTo>
                    <a:lnTo>
                      <a:pt x="93" y="21"/>
                    </a:lnTo>
                    <a:lnTo>
                      <a:pt x="96" y="23"/>
                    </a:lnTo>
                    <a:lnTo>
                      <a:pt x="98" y="26"/>
                    </a:lnTo>
                    <a:lnTo>
                      <a:pt x="101" y="29"/>
                    </a:lnTo>
                    <a:lnTo>
                      <a:pt x="103" y="32"/>
                    </a:lnTo>
                    <a:lnTo>
                      <a:pt x="104" y="36"/>
                    </a:lnTo>
                    <a:lnTo>
                      <a:pt x="106" y="41"/>
                    </a:lnTo>
                    <a:lnTo>
                      <a:pt x="107" y="46"/>
                    </a:lnTo>
                    <a:lnTo>
                      <a:pt x="109" y="51"/>
                    </a:lnTo>
                    <a:lnTo>
                      <a:pt x="111" y="63"/>
                    </a:lnTo>
                    <a:lnTo>
                      <a:pt x="3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8" name="Google Shape;128;g2eb9caac0c2_0_38"/>
              <p:cNvSpPr/>
              <p:nvPr/>
            </p:nvSpPr>
            <p:spPr>
              <a:xfrm>
                <a:off x="2787480" y="1378080"/>
                <a:ext cx="34200" cy="102960"/>
              </a:xfrm>
              <a:custGeom>
                <a:rect b="b" l="l" r="r" t="t"/>
                <a:pathLst>
                  <a:path extrusionOk="0" h="287" w="96">
                    <a:moveTo>
                      <a:pt x="1" y="286"/>
                    </a:moveTo>
                    <a:lnTo>
                      <a:pt x="95" y="286"/>
                    </a:lnTo>
                    <a:lnTo>
                      <a:pt x="95" y="280"/>
                    </a:lnTo>
                    <a:lnTo>
                      <a:pt x="86" y="279"/>
                    </a:lnTo>
                    <a:lnTo>
                      <a:pt x="83" y="279"/>
                    </a:lnTo>
                    <a:lnTo>
                      <a:pt x="80" y="278"/>
                    </a:lnTo>
                    <a:lnTo>
                      <a:pt x="77" y="277"/>
                    </a:lnTo>
                    <a:lnTo>
                      <a:pt x="74" y="276"/>
                    </a:lnTo>
                    <a:lnTo>
                      <a:pt x="72" y="275"/>
                    </a:lnTo>
                    <a:lnTo>
                      <a:pt x="71" y="274"/>
                    </a:lnTo>
                    <a:lnTo>
                      <a:pt x="71" y="274"/>
                    </a:lnTo>
                    <a:lnTo>
                      <a:pt x="70" y="273"/>
                    </a:lnTo>
                    <a:lnTo>
                      <a:pt x="69" y="272"/>
                    </a:lnTo>
                    <a:lnTo>
                      <a:pt x="68" y="271"/>
                    </a:lnTo>
                    <a:lnTo>
                      <a:pt x="68" y="270"/>
                    </a:lnTo>
                    <a:lnTo>
                      <a:pt x="67" y="268"/>
                    </a:lnTo>
                    <a:lnTo>
                      <a:pt x="66" y="265"/>
                    </a:lnTo>
                    <a:lnTo>
                      <a:pt x="66" y="262"/>
                    </a:lnTo>
                    <a:lnTo>
                      <a:pt x="65" y="259"/>
                    </a:lnTo>
                    <a:lnTo>
                      <a:pt x="65" y="251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9" y="25"/>
                    </a:lnTo>
                    <a:lnTo>
                      <a:pt x="12" y="25"/>
                    </a:lnTo>
                    <a:lnTo>
                      <a:pt x="15" y="25"/>
                    </a:lnTo>
                    <a:lnTo>
                      <a:pt x="17" y="25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3" y="26"/>
                    </a:lnTo>
                    <a:lnTo>
                      <a:pt x="24" y="26"/>
                    </a:lnTo>
                    <a:lnTo>
                      <a:pt x="26" y="27"/>
                    </a:lnTo>
                    <a:lnTo>
                      <a:pt x="27" y="29"/>
                    </a:lnTo>
                    <a:lnTo>
                      <a:pt x="28" y="30"/>
                    </a:lnTo>
                    <a:lnTo>
                      <a:pt x="29" y="32"/>
                    </a:lnTo>
                    <a:lnTo>
                      <a:pt x="30" y="33"/>
                    </a:lnTo>
                    <a:lnTo>
                      <a:pt x="30" y="35"/>
                    </a:lnTo>
                    <a:lnTo>
                      <a:pt x="31" y="38"/>
                    </a:lnTo>
                    <a:lnTo>
                      <a:pt x="31" y="40"/>
                    </a:lnTo>
                    <a:lnTo>
                      <a:pt x="31" y="43"/>
                    </a:lnTo>
                    <a:lnTo>
                      <a:pt x="31" y="50"/>
                    </a:lnTo>
                    <a:lnTo>
                      <a:pt x="31" y="250"/>
                    </a:lnTo>
                    <a:lnTo>
                      <a:pt x="31" y="257"/>
                    </a:lnTo>
                    <a:lnTo>
                      <a:pt x="31" y="261"/>
                    </a:lnTo>
                    <a:lnTo>
                      <a:pt x="30" y="264"/>
                    </a:lnTo>
                    <a:lnTo>
                      <a:pt x="29" y="266"/>
                    </a:lnTo>
                    <a:lnTo>
                      <a:pt x="28" y="269"/>
                    </a:lnTo>
                    <a:lnTo>
                      <a:pt x="27" y="271"/>
                    </a:lnTo>
                    <a:lnTo>
                      <a:pt x="25" y="273"/>
                    </a:lnTo>
                    <a:lnTo>
                      <a:pt x="23" y="274"/>
                    </a:lnTo>
                    <a:lnTo>
                      <a:pt x="21" y="275"/>
                    </a:lnTo>
                    <a:lnTo>
                      <a:pt x="19" y="277"/>
                    </a:lnTo>
                    <a:lnTo>
                      <a:pt x="16" y="278"/>
                    </a:lnTo>
                    <a:lnTo>
                      <a:pt x="13" y="278"/>
                    </a:lnTo>
                    <a:lnTo>
                      <a:pt x="9" y="279"/>
                    </a:lnTo>
                    <a:lnTo>
                      <a:pt x="1" y="280"/>
                    </a:lnTo>
                    <a:lnTo>
                      <a:pt x="1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9" name="Google Shape;129;g2eb9caac0c2_0_38"/>
              <p:cNvSpPr/>
              <p:nvPr/>
            </p:nvSpPr>
            <p:spPr>
              <a:xfrm>
                <a:off x="2827800" y="1411560"/>
                <a:ext cx="57240" cy="71280"/>
              </a:xfrm>
              <a:custGeom>
                <a:rect b="b" l="l" r="r" t="t"/>
                <a:pathLst>
                  <a:path extrusionOk="0" h="199" w="160">
                    <a:moveTo>
                      <a:pt x="152" y="125"/>
                    </a:moveTo>
                    <a:lnTo>
                      <a:pt x="145" y="136"/>
                    </a:lnTo>
                    <a:lnTo>
                      <a:pt x="138" y="145"/>
                    </a:lnTo>
                    <a:lnTo>
                      <a:pt x="135" y="149"/>
                    </a:lnTo>
                    <a:lnTo>
                      <a:pt x="131" y="153"/>
                    </a:lnTo>
                    <a:lnTo>
                      <a:pt x="128" y="156"/>
                    </a:lnTo>
                    <a:lnTo>
                      <a:pt x="124" y="159"/>
                    </a:lnTo>
                    <a:lnTo>
                      <a:pt x="120" y="161"/>
                    </a:lnTo>
                    <a:lnTo>
                      <a:pt x="116" y="163"/>
                    </a:lnTo>
                    <a:lnTo>
                      <a:pt x="112" y="165"/>
                    </a:lnTo>
                    <a:lnTo>
                      <a:pt x="108" y="167"/>
                    </a:lnTo>
                    <a:lnTo>
                      <a:pt x="104" y="168"/>
                    </a:lnTo>
                    <a:lnTo>
                      <a:pt x="100" y="168"/>
                    </a:lnTo>
                    <a:lnTo>
                      <a:pt x="95" y="169"/>
                    </a:lnTo>
                    <a:lnTo>
                      <a:pt x="91" y="169"/>
                    </a:lnTo>
                    <a:lnTo>
                      <a:pt x="87" y="169"/>
                    </a:lnTo>
                    <a:lnTo>
                      <a:pt x="82" y="168"/>
                    </a:lnTo>
                    <a:lnTo>
                      <a:pt x="79" y="168"/>
                    </a:lnTo>
                    <a:lnTo>
                      <a:pt x="75" y="167"/>
                    </a:lnTo>
                    <a:lnTo>
                      <a:pt x="71" y="165"/>
                    </a:lnTo>
                    <a:lnTo>
                      <a:pt x="68" y="164"/>
                    </a:lnTo>
                    <a:lnTo>
                      <a:pt x="64" y="162"/>
                    </a:lnTo>
                    <a:lnTo>
                      <a:pt x="61" y="160"/>
                    </a:lnTo>
                    <a:lnTo>
                      <a:pt x="58" y="157"/>
                    </a:lnTo>
                    <a:lnTo>
                      <a:pt x="55" y="155"/>
                    </a:lnTo>
                    <a:lnTo>
                      <a:pt x="52" y="152"/>
                    </a:lnTo>
                    <a:lnTo>
                      <a:pt x="49" y="148"/>
                    </a:lnTo>
                    <a:lnTo>
                      <a:pt x="47" y="145"/>
                    </a:lnTo>
                    <a:lnTo>
                      <a:pt x="44" y="141"/>
                    </a:lnTo>
                    <a:lnTo>
                      <a:pt x="42" y="137"/>
                    </a:lnTo>
                    <a:lnTo>
                      <a:pt x="39" y="133"/>
                    </a:lnTo>
                    <a:lnTo>
                      <a:pt x="37" y="127"/>
                    </a:lnTo>
                    <a:lnTo>
                      <a:pt x="35" y="121"/>
                    </a:lnTo>
                    <a:lnTo>
                      <a:pt x="33" y="115"/>
                    </a:lnTo>
                    <a:lnTo>
                      <a:pt x="32" y="109"/>
                    </a:lnTo>
                    <a:lnTo>
                      <a:pt x="31" y="102"/>
                    </a:lnTo>
                    <a:lnTo>
                      <a:pt x="30" y="94"/>
                    </a:lnTo>
                    <a:lnTo>
                      <a:pt x="29" y="86"/>
                    </a:lnTo>
                    <a:lnTo>
                      <a:pt x="29" y="77"/>
                    </a:lnTo>
                    <a:lnTo>
                      <a:pt x="151" y="77"/>
                    </a:lnTo>
                    <a:lnTo>
                      <a:pt x="150" y="67"/>
                    </a:lnTo>
                    <a:lnTo>
                      <a:pt x="149" y="59"/>
                    </a:lnTo>
                    <a:lnTo>
                      <a:pt x="147" y="52"/>
                    </a:lnTo>
                    <a:lnTo>
                      <a:pt x="145" y="45"/>
                    </a:lnTo>
                    <a:lnTo>
                      <a:pt x="143" y="40"/>
                    </a:lnTo>
                    <a:lnTo>
                      <a:pt x="141" y="34"/>
                    </a:lnTo>
                    <a:lnTo>
                      <a:pt x="138" y="29"/>
                    </a:lnTo>
                    <a:lnTo>
                      <a:pt x="134" y="24"/>
                    </a:lnTo>
                    <a:lnTo>
                      <a:pt x="132" y="22"/>
                    </a:lnTo>
                    <a:lnTo>
                      <a:pt x="129" y="19"/>
                    </a:lnTo>
                    <a:lnTo>
                      <a:pt x="127" y="17"/>
                    </a:lnTo>
                    <a:lnTo>
                      <a:pt x="124" y="14"/>
                    </a:lnTo>
                    <a:lnTo>
                      <a:pt x="121" y="12"/>
                    </a:lnTo>
                    <a:lnTo>
                      <a:pt x="118" y="10"/>
                    </a:lnTo>
                    <a:lnTo>
                      <a:pt x="115" y="8"/>
                    </a:lnTo>
                    <a:lnTo>
                      <a:pt x="112" y="7"/>
                    </a:lnTo>
                    <a:lnTo>
                      <a:pt x="109" y="5"/>
                    </a:lnTo>
                    <a:lnTo>
                      <a:pt x="105" y="4"/>
                    </a:lnTo>
                    <a:lnTo>
                      <a:pt x="102" y="3"/>
                    </a:lnTo>
                    <a:lnTo>
                      <a:pt x="98" y="2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7" y="1"/>
                    </a:lnTo>
                    <a:lnTo>
                      <a:pt x="83" y="0"/>
                    </a:lnTo>
                    <a:lnTo>
                      <a:pt x="76" y="1"/>
                    </a:lnTo>
                    <a:lnTo>
                      <a:pt x="69" y="2"/>
                    </a:lnTo>
                    <a:lnTo>
                      <a:pt x="61" y="4"/>
                    </a:lnTo>
                    <a:lnTo>
                      <a:pt x="55" y="6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5" y="17"/>
                    </a:lnTo>
                    <a:lnTo>
                      <a:pt x="29" y="22"/>
                    </a:lnTo>
                    <a:lnTo>
                      <a:pt x="26" y="26"/>
                    </a:lnTo>
                    <a:lnTo>
                      <a:pt x="23" y="29"/>
                    </a:lnTo>
                    <a:lnTo>
                      <a:pt x="20" y="33"/>
                    </a:lnTo>
                    <a:lnTo>
                      <a:pt x="17" y="37"/>
                    </a:lnTo>
                    <a:lnTo>
                      <a:pt x="14" y="42"/>
                    </a:lnTo>
                    <a:lnTo>
                      <a:pt x="12" y="46"/>
                    </a:lnTo>
                    <a:lnTo>
                      <a:pt x="10" y="51"/>
                    </a:lnTo>
                    <a:lnTo>
                      <a:pt x="8" y="56"/>
                    </a:lnTo>
                    <a:lnTo>
                      <a:pt x="4" y="67"/>
                    </a:lnTo>
                    <a:lnTo>
                      <a:pt x="2" y="79"/>
                    </a:lnTo>
                    <a:lnTo>
                      <a:pt x="1" y="91"/>
                    </a:lnTo>
                    <a:lnTo>
                      <a:pt x="0" y="103"/>
                    </a:lnTo>
                    <a:lnTo>
                      <a:pt x="0" y="114"/>
                    </a:lnTo>
                    <a:lnTo>
                      <a:pt x="1" y="124"/>
                    </a:lnTo>
                    <a:lnTo>
                      <a:pt x="3" y="134"/>
                    </a:lnTo>
                    <a:lnTo>
                      <a:pt x="5" y="143"/>
                    </a:lnTo>
                    <a:lnTo>
                      <a:pt x="8" y="151"/>
                    </a:lnTo>
                    <a:lnTo>
                      <a:pt x="12" y="159"/>
                    </a:lnTo>
                    <a:lnTo>
                      <a:pt x="16" y="166"/>
                    </a:lnTo>
                    <a:lnTo>
                      <a:pt x="20" y="172"/>
                    </a:lnTo>
                    <a:lnTo>
                      <a:pt x="25" y="178"/>
                    </a:lnTo>
                    <a:lnTo>
                      <a:pt x="31" y="183"/>
                    </a:lnTo>
                    <a:lnTo>
                      <a:pt x="37" y="188"/>
                    </a:lnTo>
                    <a:lnTo>
                      <a:pt x="44" y="191"/>
                    </a:lnTo>
                    <a:lnTo>
                      <a:pt x="51" y="194"/>
                    </a:lnTo>
                    <a:lnTo>
                      <a:pt x="58" y="196"/>
                    </a:lnTo>
                    <a:lnTo>
                      <a:pt x="66" y="197"/>
                    </a:lnTo>
                    <a:lnTo>
                      <a:pt x="74" y="198"/>
                    </a:lnTo>
                    <a:lnTo>
                      <a:pt x="81" y="197"/>
                    </a:lnTo>
                    <a:lnTo>
                      <a:pt x="88" y="197"/>
                    </a:lnTo>
                    <a:lnTo>
                      <a:pt x="95" y="195"/>
                    </a:lnTo>
                    <a:lnTo>
                      <a:pt x="101" y="193"/>
                    </a:lnTo>
                    <a:lnTo>
                      <a:pt x="107" y="191"/>
                    </a:lnTo>
                    <a:lnTo>
                      <a:pt x="113" y="188"/>
                    </a:lnTo>
                    <a:lnTo>
                      <a:pt x="119" y="184"/>
                    </a:lnTo>
                    <a:lnTo>
                      <a:pt x="125" y="180"/>
                    </a:lnTo>
                    <a:lnTo>
                      <a:pt x="130" y="175"/>
                    </a:lnTo>
                    <a:lnTo>
                      <a:pt x="135" y="170"/>
                    </a:lnTo>
                    <a:lnTo>
                      <a:pt x="139" y="164"/>
                    </a:lnTo>
                    <a:lnTo>
                      <a:pt x="144" y="158"/>
                    </a:lnTo>
                    <a:lnTo>
                      <a:pt x="148" y="151"/>
                    </a:lnTo>
                    <a:lnTo>
                      <a:pt x="152" y="144"/>
                    </a:lnTo>
                    <a:lnTo>
                      <a:pt x="155" y="136"/>
                    </a:lnTo>
                    <a:lnTo>
                      <a:pt x="159" y="128"/>
                    </a:lnTo>
                    <a:lnTo>
                      <a:pt x="152" y="125"/>
                    </a:lnTo>
                    <a:moveTo>
                      <a:pt x="29" y="63"/>
                    </a:moveTo>
                    <a:lnTo>
                      <a:pt x="30" y="58"/>
                    </a:lnTo>
                    <a:lnTo>
                      <a:pt x="32" y="52"/>
                    </a:lnTo>
                    <a:lnTo>
                      <a:pt x="33" y="47"/>
                    </a:lnTo>
                    <a:lnTo>
                      <a:pt x="35" y="42"/>
                    </a:lnTo>
                    <a:lnTo>
                      <a:pt x="36" y="38"/>
                    </a:lnTo>
                    <a:lnTo>
                      <a:pt x="38" y="34"/>
                    </a:lnTo>
                    <a:lnTo>
                      <a:pt x="41" y="30"/>
                    </a:lnTo>
                    <a:lnTo>
                      <a:pt x="43" y="27"/>
                    </a:lnTo>
                    <a:lnTo>
                      <a:pt x="46" y="25"/>
                    </a:lnTo>
                    <a:lnTo>
                      <a:pt x="49" y="22"/>
                    </a:lnTo>
                    <a:lnTo>
                      <a:pt x="52" y="20"/>
                    </a:lnTo>
                    <a:lnTo>
                      <a:pt x="55" y="18"/>
                    </a:lnTo>
                    <a:lnTo>
                      <a:pt x="59" y="17"/>
                    </a:lnTo>
                    <a:lnTo>
                      <a:pt x="63" y="16"/>
                    </a:lnTo>
                    <a:lnTo>
                      <a:pt x="67" y="16"/>
                    </a:lnTo>
                    <a:lnTo>
                      <a:pt x="72" y="16"/>
                    </a:lnTo>
                    <a:lnTo>
                      <a:pt x="76" y="16"/>
                    </a:lnTo>
                    <a:lnTo>
                      <a:pt x="80" y="16"/>
                    </a:lnTo>
                    <a:lnTo>
                      <a:pt x="84" y="17"/>
                    </a:lnTo>
                    <a:lnTo>
                      <a:pt x="87" y="18"/>
                    </a:lnTo>
                    <a:lnTo>
                      <a:pt x="90" y="19"/>
                    </a:lnTo>
                    <a:lnTo>
                      <a:pt x="93" y="21"/>
                    </a:lnTo>
                    <a:lnTo>
                      <a:pt x="96" y="23"/>
                    </a:lnTo>
                    <a:lnTo>
                      <a:pt x="98" y="26"/>
                    </a:lnTo>
                    <a:lnTo>
                      <a:pt x="100" y="29"/>
                    </a:lnTo>
                    <a:lnTo>
                      <a:pt x="102" y="32"/>
                    </a:lnTo>
                    <a:lnTo>
                      <a:pt x="104" y="36"/>
                    </a:lnTo>
                    <a:lnTo>
                      <a:pt x="106" y="41"/>
                    </a:lnTo>
                    <a:lnTo>
                      <a:pt x="107" y="46"/>
                    </a:lnTo>
                    <a:lnTo>
                      <a:pt x="108" y="51"/>
                    </a:lnTo>
                    <a:lnTo>
                      <a:pt x="111" y="63"/>
                    </a:lnTo>
                    <a:lnTo>
                      <a:pt x="29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0" name="Google Shape;130;g2eb9caac0c2_0_38"/>
              <p:cNvSpPr/>
              <p:nvPr/>
            </p:nvSpPr>
            <p:spPr>
              <a:xfrm>
                <a:off x="2893680" y="1411560"/>
                <a:ext cx="42480" cy="71280"/>
              </a:xfrm>
              <a:custGeom>
                <a:rect b="b" l="l" r="r" t="t"/>
                <a:pathLst>
                  <a:path extrusionOk="0" h="199" w="119">
                    <a:moveTo>
                      <a:pt x="105" y="62"/>
                    </a:moveTo>
                    <a:lnTo>
                      <a:pt x="104" y="4"/>
                    </a:lnTo>
                    <a:lnTo>
                      <a:pt x="99" y="4"/>
                    </a:lnTo>
                    <a:lnTo>
                      <a:pt x="99" y="5"/>
                    </a:lnTo>
                    <a:lnTo>
                      <a:pt x="98" y="6"/>
                    </a:lnTo>
                    <a:lnTo>
                      <a:pt x="97" y="7"/>
                    </a:lnTo>
                    <a:lnTo>
                      <a:pt x="97" y="7"/>
                    </a:lnTo>
                    <a:lnTo>
                      <a:pt x="97" y="8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95" y="8"/>
                    </a:lnTo>
                    <a:lnTo>
                      <a:pt x="95" y="8"/>
                    </a:lnTo>
                    <a:lnTo>
                      <a:pt x="95" y="9"/>
                    </a:lnTo>
                    <a:lnTo>
                      <a:pt x="94" y="9"/>
                    </a:lnTo>
                    <a:lnTo>
                      <a:pt x="94" y="9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2" y="9"/>
                    </a:lnTo>
                    <a:lnTo>
                      <a:pt x="91" y="9"/>
                    </a:lnTo>
                    <a:lnTo>
                      <a:pt x="90" y="8"/>
                    </a:lnTo>
                    <a:lnTo>
                      <a:pt x="88" y="8"/>
                    </a:lnTo>
                    <a:lnTo>
                      <a:pt x="87" y="8"/>
                    </a:lnTo>
                    <a:lnTo>
                      <a:pt x="85" y="7"/>
                    </a:lnTo>
                    <a:lnTo>
                      <a:pt x="84" y="7"/>
                    </a:lnTo>
                    <a:lnTo>
                      <a:pt x="82" y="6"/>
                    </a:lnTo>
                    <a:lnTo>
                      <a:pt x="79" y="5"/>
                    </a:lnTo>
                    <a:lnTo>
                      <a:pt x="75" y="4"/>
                    </a:lnTo>
                    <a:lnTo>
                      <a:pt x="72" y="3"/>
                    </a:lnTo>
                    <a:lnTo>
                      <a:pt x="68" y="2"/>
                    </a:lnTo>
                    <a:lnTo>
                      <a:pt x="65" y="1"/>
                    </a:lnTo>
                    <a:lnTo>
                      <a:pt x="61" y="1"/>
                    </a:lnTo>
                    <a:lnTo>
                      <a:pt x="58" y="1"/>
                    </a:lnTo>
                    <a:lnTo>
                      <a:pt x="54" y="0"/>
                    </a:lnTo>
                    <a:lnTo>
                      <a:pt x="49" y="1"/>
                    </a:lnTo>
                    <a:lnTo>
                      <a:pt x="43" y="1"/>
                    </a:lnTo>
                    <a:lnTo>
                      <a:pt x="38" y="3"/>
                    </a:lnTo>
                    <a:lnTo>
                      <a:pt x="33" y="4"/>
                    </a:lnTo>
                    <a:lnTo>
                      <a:pt x="28" y="6"/>
                    </a:lnTo>
                    <a:lnTo>
                      <a:pt x="23" y="9"/>
                    </a:lnTo>
                    <a:lnTo>
                      <a:pt x="19" y="12"/>
                    </a:lnTo>
                    <a:lnTo>
                      <a:pt x="16" y="15"/>
                    </a:lnTo>
                    <a:lnTo>
                      <a:pt x="12" y="19"/>
                    </a:lnTo>
                    <a:lnTo>
                      <a:pt x="9" y="23"/>
                    </a:lnTo>
                    <a:lnTo>
                      <a:pt x="6" y="27"/>
                    </a:lnTo>
                    <a:lnTo>
                      <a:pt x="4" y="32"/>
                    </a:lnTo>
                    <a:lnTo>
                      <a:pt x="3" y="36"/>
                    </a:lnTo>
                    <a:lnTo>
                      <a:pt x="1" y="42"/>
                    </a:lnTo>
                    <a:lnTo>
                      <a:pt x="1" y="47"/>
                    </a:lnTo>
                    <a:lnTo>
                      <a:pt x="0" y="53"/>
                    </a:lnTo>
                    <a:lnTo>
                      <a:pt x="0" y="57"/>
                    </a:lnTo>
                    <a:lnTo>
                      <a:pt x="1" y="61"/>
                    </a:lnTo>
                    <a:lnTo>
                      <a:pt x="2" y="65"/>
                    </a:lnTo>
                    <a:lnTo>
                      <a:pt x="3" y="69"/>
                    </a:lnTo>
                    <a:lnTo>
                      <a:pt x="4" y="73"/>
                    </a:lnTo>
                    <a:lnTo>
                      <a:pt x="6" y="77"/>
                    </a:lnTo>
                    <a:lnTo>
                      <a:pt x="8" y="80"/>
                    </a:lnTo>
                    <a:lnTo>
                      <a:pt x="11" y="84"/>
                    </a:lnTo>
                    <a:lnTo>
                      <a:pt x="14" y="88"/>
                    </a:lnTo>
                    <a:lnTo>
                      <a:pt x="17" y="91"/>
                    </a:lnTo>
                    <a:lnTo>
                      <a:pt x="21" y="95"/>
                    </a:lnTo>
                    <a:lnTo>
                      <a:pt x="25" y="98"/>
                    </a:lnTo>
                    <a:lnTo>
                      <a:pt x="35" y="106"/>
                    </a:lnTo>
                    <a:lnTo>
                      <a:pt x="47" y="113"/>
                    </a:lnTo>
                    <a:lnTo>
                      <a:pt x="70" y="127"/>
                    </a:lnTo>
                    <a:lnTo>
                      <a:pt x="75" y="130"/>
                    </a:lnTo>
                    <a:lnTo>
                      <a:pt x="77" y="132"/>
                    </a:lnTo>
                    <a:lnTo>
                      <a:pt x="79" y="133"/>
                    </a:lnTo>
                    <a:lnTo>
                      <a:pt x="81" y="135"/>
                    </a:lnTo>
                    <a:lnTo>
                      <a:pt x="83" y="137"/>
                    </a:lnTo>
                    <a:lnTo>
                      <a:pt x="84" y="139"/>
                    </a:lnTo>
                    <a:lnTo>
                      <a:pt x="85" y="141"/>
                    </a:lnTo>
                    <a:lnTo>
                      <a:pt x="87" y="143"/>
                    </a:lnTo>
                    <a:lnTo>
                      <a:pt x="88" y="145"/>
                    </a:lnTo>
                    <a:lnTo>
                      <a:pt x="89" y="147"/>
                    </a:lnTo>
                    <a:lnTo>
                      <a:pt x="89" y="149"/>
                    </a:lnTo>
                    <a:lnTo>
                      <a:pt x="90" y="151"/>
                    </a:lnTo>
                    <a:lnTo>
                      <a:pt x="90" y="154"/>
                    </a:lnTo>
                    <a:lnTo>
                      <a:pt x="90" y="156"/>
                    </a:lnTo>
                    <a:lnTo>
                      <a:pt x="91" y="158"/>
                    </a:lnTo>
                    <a:lnTo>
                      <a:pt x="90" y="162"/>
                    </a:lnTo>
                    <a:lnTo>
                      <a:pt x="90" y="165"/>
                    </a:lnTo>
                    <a:lnTo>
                      <a:pt x="89" y="168"/>
                    </a:lnTo>
                    <a:lnTo>
                      <a:pt x="88" y="171"/>
                    </a:lnTo>
                    <a:lnTo>
                      <a:pt x="87" y="174"/>
                    </a:lnTo>
                    <a:lnTo>
                      <a:pt x="85" y="176"/>
                    </a:lnTo>
                    <a:lnTo>
                      <a:pt x="84" y="178"/>
                    </a:lnTo>
                    <a:lnTo>
                      <a:pt x="82" y="180"/>
                    </a:lnTo>
                    <a:lnTo>
                      <a:pt x="79" y="182"/>
                    </a:lnTo>
                    <a:lnTo>
                      <a:pt x="77" y="184"/>
                    </a:lnTo>
                    <a:lnTo>
                      <a:pt x="74" y="185"/>
                    </a:lnTo>
                    <a:lnTo>
                      <a:pt x="71" y="186"/>
                    </a:lnTo>
                    <a:lnTo>
                      <a:pt x="68" y="187"/>
                    </a:lnTo>
                    <a:lnTo>
                      <a:pt x="65" y="188"/>
                    </a:lnTo>
                    <a:lnTo>
                      <a:pt x="61" y="188"/>
                    </a:lnTo>
                    <a:lnTo>
                      <a:pt x="58" y="189"/>
                    </a:lnTo>
                    <a:lnTo>
                      <a:pt x="53" y="188"/>
                    </a:lnTo>
                    <a:lnTo>
                      <a:pt x="48" y="188"/>
                    </a:lnTo>
                    <a:lnTo>
                      <a:pt x="43" y="187"/>
                    </a:lnTo>
                    <a:lnTo>
                      <a:pt x="39" y="185"/>
                    </a:lnTo>
                    <a:lnTo>
                      <a:pt x="36" y="184"/>
                    </a:lnTo>
                    <a:lnTo>
                      <a:pt x="32" y="181"/>
                    </a:lnTo>
                    <a:lnTo>
                      <a:pt x="29" y="179"/>
                    </a:lnTo>
                    <a:lnTo>
                      <a:pt x="25" y="175"/>
                    </a:lnTo>
                    <a:lnTo>
                      <a:pt x="23" y="171"/>
                    </a:lnTo>
                    <a:lnTo>
                      <a:pt x="20" y="167"/>
                    </a:lnTo>
                    <a:lnTo>
                      <a:pt x="17" y="162"/>
                    </a:lnTo>
                    <a:lnTo>
                      <a:pt x="15" y="157"/>
                    </a:lnTo>
                    <a:lnTo>
                      <a:pt x="13" y="151"/>
                    </a:lnTo>
                    <a:lnTo>
                      <a:pt x="11" y="145"/>
                    </a:lnTo>
                    <a:lnTo>
                      <a:pt x="7" y="130"/>
                    </a:lnTo>
                    <a:lnTo>
                      <a:pt x="1" y="130"/>
                    </a:lnTo>
                    <a:lnTo>
                      <a:pt x="1" y="195"/>
                    </a:lnTo>
                    <a:lnTo>
                      <a:pt x="6" y="195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8" y="192"/>
                    </a:lnTo>
                    <a:lnTo>
                      <a:pt x="9" y="192"/>
                    </a:lnTo>
                    <a:lnTo>
                      <a:pt x="9" y="191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1" y="191"/>
                    </a:lnTo>
                    <a:lnTo>
                      <a:pt x="11" y="191"/>
                    </a:lnTo>
                    <a:lnTo>
                      <a:pt x="12" y="190"/>
                    </a:lnTo>
                    <a:lnTo>
                      <a:pt x="13" y="190"/>
                    </a:lnTo>
                    <a:lnTo>
                      <a:pt x="15" y="190"/>
                    </a:lnTo>
                    <a:lnTo>
                      <a:pt x="17" y="190"/>
                    </a:lnTo>
                    <a:lnTo>
                      <a:pt x="18" y="190"/>
                    </a:lnTo>
                    <a:lnTo>
                      <a:pt x="20" y="190"/>
                    </a:lnTo>
                    <a:lnTo>
                      <a:pt x="22" y="190"/>
                    </a:lnTo>
                    <a:lnTo>
                      <a:pt x="25" y="191"/>
                    </a:lnTo>
                    <a:lnTo>
                      <a:pt x="27" y="191"/>
                    </a:lnTo>
                    <a:lnTo>
                      <a:pt x="33" y="193"/>
                    </a:lnTo>
                    <a:lnTo>
                      <a:pt x="41" y="195"/>
                    </a:lnTo>
                    <a:lnTo>
                      <a:pt x="49" y="197"/>
                    </a:lnTo>
                    <a:lnTo>
                      <a:pt x="52" y="197"/>
                    </a:lnTo>
                    <a:lnTo>
                      <a:pt x="56" y="197"/>
                    </a:lnTo>
                    <a:lnTo>
                      <a:pt x="59" y="198"/>
                    </a:lnTo>
                    <a:lnTo>
                      <a:pt x="62" y="198"/>
                    </a:lnTo>
                    <a:lnTo>
                      <a:pt x="68" y="198"/>
                    </a:lnTo>
                    <a:lnTo>
                      <a:pt x="74" y="197"/>
                    </a:lnTo>
                    <a:lnTo>
                      <a:pt x="79" y="195"/>
                    </a:lnTo>
                    <a:lnTo>
                      <a:pt x="84" y="194"/>
                    </a:lnTo>
                    <a:lnTo>
                      <a:pt x="89" y="191"/>
                    </a:lnTo>
                    <a:lnTo>
                      <a:pt x="94" y="189"/>
                    </a:lnTo>
                    <a:lnTo>
                      <a:pt x="98" y="185"/>
                    </a:lnTo>
                    <a:lnTo>
                      <a:pt x="102" y="182"/>
                    </a:lnTo>
                    <a:lnTo>
                      <a:pt x="106" y="178"/>
                    </a:lnTo>
                    <a:lnTo>
                      <a:pt x="109" y="174"/>
                    </a:lnTo>
                    <a:lnTo>
                      <a:pt x="112" y="170"/>
                    </a:lnTo>
                    <a:lnTo>
                      <a:pt x="114" y="165"/>
                    </a:lnTo>
                    <a:lnTo>
                      <a:pt x="116" y="160"/>
                    </a:lnTo>
                    <a:lnTo>
                      <a:pt x="117" y="155"/>
                    </a:lnTo>
                    <a:lnTo>
                      <a:pt x="118" y="150"/>
                    </a:lnTo>
                    <a:lnTo>
                      <a:pt x="118" y="144"/>
                    </a:lnTo>
                    <a:lnTo>
                      <a:pt x="118" y="140"/>
                    </a:lnTo>
                    <a:lnTo>
                      <a:pt x="118" y="137"/>
                    </a:lnTo>
                    <a:lnTo>
                      <a:pt x="117" y="133"/>
                    </a:lnTo>
                    <a:lnTo>
                      <a:pt x="117" y="130"/>
                    </a:lnTo>
                    <a:lnTo>
                      <a:pt x="115" y="126"/>
                    </a:lnTo>
                    <a:lnTo>
                      <a:pt x="114" y="123"/>
                    </a:lnTo>
                    <a:lnTo>
                      <a:pt x="113" y="120"/>
                    </a:lnTo>
                    <a:lnTo>
                      <a:pt x="111" y="117"/>
                    </a:lnTo>
                    <a:lnTo>
                      <a:pt x="108" y="114"/>
                    </a:lnTo>
                    <a:lnTo>
                      <a:pt x="106" y="111"/>
                    </a:lnTo>
                    <a:lnTo>
                      <a:pt x="103" y="108"/>
                    </a:lnTo>
                    <a:lnTo>
                      <a:pt x="100" y="105"/>
                    </a:lnTo>
                    <a:lnTo>
                      <a:pt x="93" y="100"/>
                    </a:lnTo>
                    <a:lnTo>
                      <a:pt x="85" y="94"/>
                    </a:lnTo>
                    <a:lnTo>
                      <a:pt x="42" y="67"/>
                    </a:lnTo>
                    <a:lnTo>
                      <a:pt x="40" y="66"/>
                    </a:lnTo>
                    <a:lnTo>
                      <a:pt x="38" y="64"/>
                    </a:lnTo>
                    <a:lnTo>
                      <a:pt x="36" y="63"/>
                    </a:lnTo>
                    <a:lnTo>
                      <a:pt x="35" y="61"/>
                    </a:lnTo>
                    <a:lnTo>
                      <a:pt x="33" y="60"/>
                    </a:lnTo>
                    <a:lnTo>
                      <a:pt x="32" y="58"/>
                    </a:lnTo>
                    <a:lnTo>
                      <a:pt x="30" y="56"/>
                    </a:lnTo>
                    <a:lnTo>
                      <a:pt x="29" y="55"/>
                    </a:lnTo>
                    <a:lnTo>
                      <a:pt x="28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6" y="47"/>
                    </a:lnTo>
                    <a:lnTo>
                      <a:pt x="26" y="45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25" y="39"/>
                    </a:lnTo>
                    <a:lnTo>
                      <a:pt x="25" y="36"/>
                    </a:lnTo>
                    <a:lnTo>
                      <a:pt x="25" y="32"/>
                    </a:lnTo>
                    <a:lnTo>
                      <a:pt x="26" y="30"/>
                    </a:lnTo>
                    <a:lnTo>
                      <a:pt x="27" y="27"/>
                    </a:lnTo>
                    <a:lnTo>
                      <a:pt x="28" y="24"/>
                    </a:lnTo>
                    <a:lnTo>
                      <a:pt x="30" y="22"/>
                    </a:lnTo>
                    <a:lnTo>
                      <a:pt x="31" y="20"/>
                    </a:lnTo>
                    <a:lnTo>
                      <a:pt x="33" y="18"/>
                    </a:lnTo>
                    <a:lnTo>
                      <a:pt x="36" y="16"/>
                    </a:lnTo>
                    <a:lnTo>
                      <a:pt x="38" y="15"/>
                    </a:lnTo>
                    <a:lnTo>
                      <a:pt x="40" y="13"/>
                    </a:lnTo>
                    <a:lnTo>
                      <a:pt x="43" y="12"/>
                    </a:lnTo>
                    <a:lnTo>
                      <a:pt x="46" y="11"/>
                    </a:lnTo>
                    <a:lnTo>
                      <a:pt x="49" y="11"/>
                    </a:lnTo>
                    <a:lnTo>
                      <a:pt x="52" y="10"/>
                    </a:lnTo>
                    <a:lnTo>
                      <a:pt x="56" y="10"/>
                    </a:lnTo>
                    <a:lnTo>
                      <a:pt x="60" y="10"/>
                    </a:lnTo>
                    <a:lnTo>
                      <a:pt x="64" y="11"/>
                    </a:lnTo>
                    <a:lnTo>
                      <a:pt x="67" y="12"/>
                    </a:lnTo>
                    <a:lnTo>
                      <a:pt x="71" y="13"/>
                    </a:lnTo>
                    <a:lnTo>
                      <a:pt x="74" y="14"/>
                    </a:lnTo>
                    <a:lnTo>
                      <a:pt x="77" y="16"/>
                    </a:lnTo>
                    <a:lnTo>
                      <a:pt x="80" y="19"/>
                    </a:lnTo>
                    <a:lnTo>
                      <a:pt x="83" y="22"/>
                    </a:lnTo>
                    <a:lnTo>
                      <a:pt x="85" y="25"/>
                    </a:lnTo>
                    <a:lnTo>
                      <a:pt x="87" y="29"/>
                    </a:lnTo>
                    <a:lnTo>
                      <a:pt x="90" y="33"/>
                    </a:lnTo>
                    <a:lnTo>
                      <a:pt x="92" y="38"/>
                    </a:lnTo>
                    <a:lnTo>
                      <a:pt x="96" y="49"/>
                    </a:lnTo>
                    <a:lnTo>
                      <a:pt x="99" y="62"/>
                    </a:lnTo>
                    <a:lnTo>
                      <a:pt x="105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1" name="Google Shape;131;g2eb9caac0c2_0_38"/>
              <p:cNvSpPr/>
              <p:nvPr/>
            </p:nvSpPr>
            <p:spPr>
              <a:xfrm>
                <a:off x="2948760" y="1411560"/>
                <a:ext cx="42480" cy="71280"/>
              </a:xfrm>
              <a:custGeom>
                <a:rect b="b" l="l" r="r" t="t"/>
                <a:pathLst>
                  <a:path extrusionOk="0" h="199" w="119">
                    <a:moveTo>
                      <a:pt x="105" y="62"/>
                    </a:moveTo>
                    <a:lnTo>
                      <a:pt x="103" y="4"/>
                    </a:lnTo>
                    <a:lnTo>
                      <a:pt x="99" y="4"/>
                    </a:lnTo>
                    <a:lnTo>
                      <a:pt x="98" y="5"/>
                    </a:lnTo>
                    <a:lnTo>
                      <a:pt x="97" y="6"/>
                    </a:lnTo>
                    <a:lnTo>
                      <a:pt x="97" y="7"/>
                    </a:lnTo>
                    <a:lnTo>
                      <a:pt x="97" y="7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95" y="8"/>
                    </a:lnTo>
                    <a:lnTo>
                      <a:pt x="95" y="8"/>
                    </a:lnTo>
                    <a:lnTo>
                      <a:pt x="95" y="8"/>
                    </a:lnTo>
                    <a:lnTo>
                      <a:pt x="94" y="9"/>
                    </a:lnTo>
                    <a:lnTo>
                      <a:pt x="94" y="9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0" y="9"/>
                    </a:lnTo>
                    <a:lnTo>
                      <a:pt x="89" y="8"/>
                    </a:lnTo>
                    <a:lnTo>
                      <a:pt x="88" y="8"/>
                    </a:lnTo>
                    <a:lnTo>
                      <a:pt x="86" y="8"/>
                    </a:lnTo>
                    <a:lnTo>
                      <a:pt x="85" y="7"/>
                    </a:lnTo>
                    <a:lnTo>
                      <a:pt x="83" y="7"/>
                    </a:lnTo>
                    <a:lnTo>
                      <a:pt x="82" y="6"/>
                    </a:lnTo>
                    <a:lnTo>
                      <a:pt x="78" y="5"/>
                    </a:lnTo>
                    <a:lnTo>
                      <a:pt x="75" y="4"/>
                    </a:lnTo>
                    <a:lnTo>
                      <a:pt x="71" y="3"/>
                    </a:lnTo>
                    <a:lnTo>
                      <a:pt x="68" y="2"/>
                    </a:lnTo>
                    <a:lnTo>
                      <a:pt x="64" y="1"/>
                    </a:lnTo>
                    <a:lnTo>
                      <a:pt x="61" y="1"/>
                    </a:lnTo>
                    <a:lnTo>
                      <a:pt x="57" y="1"/>
                    </a:lnTo>
                    <a:lnTo>
                      <a:pt x="54" y="0"/>
                    </a:lnTo>
                    <a:lnTo>
                      <a:pt x="48" y="1"/>
                    </a:lnTo>
                    <a:lnTo>
                      <a:pt x="43" y="1"/>
                    </a:lnTo>
                    <a:lnTo>
                      <a:pt x="37" y="3"/>
                    </a:lnTo>
                    <a:lnTo>
                      <a:pt x="32" y="4"/>
                    </a:lnTo>
                    <a:lnTo>
                      <a:pt x="27" y="6"/>
                    </a:lnTo>
                    <a:lnTo>
                      <a:pt x="23" y="9"/>
                    </a:lnTo>
                    <a:lnTo>
                      <a:pt x="19" y="12"/>
                    </a:lnTo>
                    <a:lnTo>
                      <a:pt x="15" y="15"/>
                    </a:lnTo>
                    <a:lnTo>
                      <a:pt x="12" y="19"/>
                    </a:lnTo>
                    <a:lnTo>
                      <a:pt x="9" y="23"/>
                    </a:lnTo>
                    <a:lnTo>
                      <a:pt x="6" y="27"/>
                    </a:lnTo>
                    <a:lnTo>
                      <a:pt x="4" y="32"/>
                    </a:lnTo>
                    <a:lnTo>
                      <a:pt x="2" y="36"/>
                    </a:lnTo>
                    <a:lnTo>
                      <a:pt x="1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0" y="57"/>
                    </a:lnTo>
                    <a:lnTo>
                      <a:pt x="0" y="61"/>
                    </a:lnTo>
                    <a:lnTo>
                      <a:pt x="1" y="65"/>
                    </a:lnTo>
                    <a:lnTo>
                      <a:pt x="2" y="69"/>
                    </a:lnTo>
                    <a:lnTo>
                      <a:pt x="4" y="73"/>
                    </a:lnTo>
                    <a:lnTo>
                      <a:pt x="6" y="77"/>
                    </a:lnTo>
                    <a:lnTo>
                      <a:pt x="8" y="80"/>
                    </a:lnTo>
                    <a:lnTo>
                      <a:pt x="10" y="84"/>
                    </a:lnTo>
                    <a:lnTo>
                      <a:pt x="13" y="88"/>
                    </a:lnTo>
                    <a:lnTo>
                      <a:pt x="17" y="91"/>
                    </a:lnTo>
                    <a:lnTo>
                      <a:pt x="21" y="95"/>
                    </a:lnTo>
                    <a:lnTo>
                      <a:pt x="25" y="98"/>
                    </a:lnTo>
                    <a:lnTo>
                      <a:pt x="35" y="106"/>
                    </a:lnTo>
                    <a:lnTo>
                      <a:pt x="46" y="113"/>
                    </a:lnTo>
                    <a:lnTo>
                      <a:pt x="69" y="127"/>
                    </a:lnTo>
                    <a:lnTo>
                      <a:pt x="74" y="130"/>
                    </a:lnTo>
                    <a:lnTo>
                      <a:pt x="76" y="132"/>
                    </a:lnTo>
                    <a:lnTo>
                      <a:pt x="79" y="133"/>
                    </a:lnTo>
                    <a:lnTo>
                      <a:pt x="80" y="135"/>
                    </a:lnTo>
                    <a:lnTo>
                      <a:pt x="82" y="137"/>
                    </a:lnTo>
                    <a:lnTo>
                      <a:pt x="84" y="139"/>
                    </a:lnTo>
                    <a:lnTo>
                      <a:pt x="85" y="141"/>
                    </a:lnTo>
                    <a:lnTo>
                      <a:pt x="86" y="143"/>
                    </a:lnTo>
                    <a:lnTo>
                      <a:pt x="87" y="145"/>
                    </a:lnTo>
                    <a:lnTo>
                      <a:pt x="88" y="147"/>
                    </a:lnTo>
                    <a:lnTo>
                      <a:pt x="89" y="149"/>
                    </a:lnTo>
                    <a:lnTo>
                      <a:pt x="89" y="151"/>
                    </a:lnTo>
                    <a:lnTo>
                      <a:pt x="90" y="154"/>
                    </a:lnTo>
                    <a:lnTo>
                      <a:pt x="90" y="156"/>
                    </a:lnTo>
                    <a:lnTo>
                      <a:pt x="90" y="158"/>
                    </a:lnTo>
                    <a:lnTo>
                      <a:pt x="90" y="162"/>
                    </a:lnTo>
                    <a:lnTo>
                      <a:pt x="90" y="165"/>
                    </a:lnTo>
                    <a:lnTo>
                      <a:pt x="89" y="168"/>
                    </a:lnTo>
                    <a:lnTo>
                      <a:pt x="88" y="171"/>
                    </a:lnTo>
                    <a:lnTo>
                      <a:pt x="87" y="174"/>
                    </a:lnTo>
                    <a:lnTo>
                      <a:pt x="85" y="176"/>
                    </a:lnTo>
                    <a:lnTo>
                      <a:pt x="83" y="178"/>
                    </a:lnTo>
                    <a:lnTo>
                      <a:pt x="81" y="180"/>
                    </a:lnTo>
                    <a:lnTo>
                      <a:pt x="79" y="182"/>
                    </a:lnTo>
                    <a:lnTo>
                      <a:pt x="76" y="184"/>
                    </a:lnTo>
                    <a:lnTo>
                      <a:pt x="74" y="185"/>
                    </a:lnTo>
                    <a:lnTo>
                      <a:pt x="71" y="186"/>
                    </a:lnTo>
                    <a:lnTo>
                      <a:pt x="68" y="187"/>
                    </a:lnTo>
                    <a:lnTo>
                      <a:pt x="64" y="188"/>
                    </a:lnTo>
                    <a:lnTo>
                      <a:pt x="61" y="188"/>
                    </a:lnTo>
                    <a:lnTo>
                      <a:pt x="57" y="189"/>
                    </a:lnTo>
                    <a:lnTo>
                      <a:pt x="52" y="188"/>
                    </a:lnTo>
                    <a:lnTo>
                      <a:pt x="47" y="188"/>
                    </a:lnTo>
                    <a:lnTo>
                      <a:pt x="43" y="187"/>
                    </a:lnTo>
                    <a:lnTo>
                      <a:pt x="39" y="185"/>
                    </a:lnTo>
                    <a:lnTo>
                      <a:pt x="35" y="184"/>
                    </a:lnTo>
                    <a:lnTo>
                      <a:pt x="31" y="181"/>
                    </a:lnTo>
                    <a:lnTo>
                      <a:pt x="28" y="179"/>
                    </a:lnTo>
                    <a:lnTo>
                      <a:pt x="25" y="175"/>
                    </a:lnTo>
                    <a:lnTo>
                      <a:pt x="22" y="171"/>
                    </a:lnTo>
                    <a:lnTo>
                      <a:pt x="19" y="167"/>
                    </a:lnTo>
                    <a:lnTo>
                      <a:pt x="17" y="162"/>
                    </a:lnTo>
                    <a:lnTo>
                      <a:pt x="14" y="157"/>
                    </a:lnTo>
                    <a:lnTo>
                      <a:pt x="12" y="151"/>
                    </a:lnTo>
                    <a:lnTo>
                      <a:pt x="10" y="145"/>
                    </a:lnTo>
                    <a:lnTo>
                      <a:pt x="7" y="130"/>
                    </a:lnTo>
                    <a:lnTo>
                      <a:pt x="0" y="130"/>
                    </a:lnTo>
                    <a:lnTo>
                      <a:pt x="0" y="195"/>
                    </a:lnTo>
                    <a:lnTo>
                      <a:pt x="5" y="195"/>
                    </a:lnTo>
                    <a:lnTo>
                      <a:pt x="6" y="194"/>
                    </a:lnTo>
                    <a:lnTo>
                      <a:pt x="7" y="193"/>
                    </a:lnTo>
                    <a:lnTo>
                      <a:pt x="8" y="192"/>
                    </a:lnTo>
                    <a:lnTo>
                      <a:pt x="8" y="192"/>
                    </a:lnTo>
                    <a:lnTo>
                      <a:pt x="9" y="191"/>
                    </a:lnTo>
                    <a:lnTo>
                      <a:pt x="9" y="191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1" y="191"/>
                    </a:lnTo>
                    <a:lnTo>
                      <a:pt x="11" y="190"/>
                    </a:lnTo>
                    <a:lnTo>
                      <a:pt x="13" y="190"/>
                    </a:lnTo>
                    <a:lnTo>
                      <a:pt x="15" y="190"/>
                    </a:lnTo>
                    <a:lnTo>
                      <a:pt x="16" y="190"/>
                    </a:lnTo>
                    <a:lnTo>
                      <a:pt x="18" y="190"/>
                    </a:lnTo>
                    <a:lnTo>
                      <a:pt x="20" y="190"/>
                    </a:lnTo>
                    <a:lnTo>
                      <a:pt x="22" y="190"/>
                    </a:lnTo>
                    <a:lnTo>
                      <a:pt x="24" y="191"/>
                    </a:lnTo>
                    <a:lnTo>
                      <a:pt x="27" y="191"/>
                    </a:lnTo>
                    <a:lnTo>
                      <a:pt x="33" y="193"/>
                    </a:lnTo>
                    <a:lnTo>
                      <a:pt x="41" y="195"/>
                    </a:lnTo>
                    <a:lnTo>
                      <a:pt x="48" y="197"/>
                    </a:lnTo>
                    <a:lnTo>
                      <a:pt x="52" y="197"/>
                    </a:lnTo>
                    <a:lnTo>
                      <a:pt x="55" y="197"/>
                    </a:lnTo>
                    <a:lnTo>
                      <a:pt x="59" y="198"/>
                    </a:lnTo>
                    <a:lnTo>
                      <a:pt x="62" y="198"/>
                    </a:lnTo>
                    <a:lnTo>
                      <a:pt x="68" y="198"/>
                    </a:lnTo>
                    <a:lnTo>
                      <a:pt x="73" y="197"/>
                    </a:lnTo>
                    <a:lnTo>
                      <a:pt x="79" y="195"/>
                    </a:lnTo>
                    <a:lnTo>
                      <a:pt x="84" y="194"/>
                    </a:lnTo>
                    <a:lnTo>
                      <a:pt x="89" y="191"/>
                    </a:lnTo>
                    <a:lnTo>
                      <a:pt x="93" y="189"/>
                    </a:lnTo>
                    <a:lnTo>
                      <a:pt x="98" y="185"/>
                    </a:lnTo>
                    <a:lnTo>
                      <a:pt x="102" y="182"/>
                    </a:lnTo>
                    <a:lnTo>
                      <a:pt x="105" y="178"/>
                    </a:lnTo>
                    <a:lnTo>
                      <a:pt x="108" y="174"/>
                    </a:lnTo>
                    <a:lnTo>
                      <a:pt x="111" y="170"/>
                    </a:lnTo>
                    <a:lnTo>
                      <a:pt x="114" y="165"/>
                    </a:lnTo>
                    <a:lnTo>
                      <a:pt x="115" y="160"/>
                    </a:lnTo>
                    <a:lnTo>
                      <a:pt x="117" y="155"/>
                    </a:lnTo>
                    <a:lnTo>
                      <a:pt x="118" y="150"/>
                    </a:lnTo>
                    <a:lnTo>
                      <a:pt x="118" y="144"/>
                    </a:lnTo>
                    <a:lnTo>
                      <a:pt x="118" y="140"/>
                    </a:lnTo>
                    <a:lnTo>
                      <a:pt x="117" y="137"/>
                    </a:lnTo>
                    <a:lnTo>
                      <a:pt x="117" y="133"/>
                    </a:lnTo>
                    <a:lnTo>
                      <a:pt x="116" y="130"/>
                    </a:lnTo>
                    <a:lnTo>
                      <a:pt x="115" y="126"/>
                    </a:lnTo>
                    <a:lnTo>
                      <a:pt x="114" y="123"/>
                    </a:lnTo>
                    <a:lnTo>
                      <a:pt x="112" y="120"/>
                    </a:lnTo>
                    <a:lnTo>
                      <a:pt x="110" y="117"/>
                    </a:lnTo>
                    <a:lnTo>
                      <a:pt x="108" y="114"/>
                    </a:lnTo>
                    <a:lnTo>
                      <a:pt x="106" y="111"/>
                    </a:lnTo>
                    <a:lnTo>
                      <a:pt x="103" y="108"/>
                    </a:lnTo>
                    <a:lnTo>
                      <a:pt x="100" y="105"/>
                    </a:lnTo>
                    <a:lnTo>
                      <a:pt x="93" y="100"/>
                    </a:lnTo>
                    <a:lnTo>
                      <a:pt x="85" y="94"/>
                    </a:lnTo>
                    <a:lnTo>
                      <a:pt x="42" y="67"/>
                    </a:lnTo>
                    <a:lnTo>
                      <a:pt x="40" y="66"/>
                    </a:lnTo>
                    <a:lnTo>
                      <a:pt x="38" y="64"/>
                    </a:lnTo>
                    <a:lnTo>
                      <a:pt x="36" y="63"/>
                    </a:lnTo>
                    <a:lnTo>
                      <a:pt x="34" y="61"/>
                    </a:lnTo>
                    <a:lnTo>
                      <a:pt x="33" y="60"/>
                    </a:lnTo>
                    <a:lnTo>
                      <a:pt x="31" y="58"/>
                    </a:lnTo>
                    <a:lnTo>
                      <a:pt x="30" y="56"/>
                    </a:lnTo>
                    <a:lnTo>
                      <a:pt x="29" y="55"/>
                    </a:lnTo>
                    <a:lnTo>
                      <a:pt x="28" y="53"/>
                    </a:lnTo>
                    <a:lnTo>
                      <a:pt x="27" y="51"/>
                    </a:lnTo>
                    <a:lnTo>
                      <a:pt x="26" y="49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24" y="39"/>
                    </a:lnTo>
                    <a:lnTo>
                      <a:pt x="25" y="36"/>
                    </a:lnTo>
                    <a:lnTo>
                      <a:pt x="25" y="32"/>
                    </a:lnTo>
                    <a:lnTo>
                      <a:pt x="26" y="30"/>
                    </a:lnTo>
                    <a:lnTo>
                      <a:pt x="27" y="27"/>
                    </a:lnTo>
                    <a:lnTo>
                      <a:pt x="28" y="24"/>
                    </a:lnTo>
                    <a:lnTo>
                      <a:pt x="29" y="22"/>
                    </a:lnTo>
                    <a:lnTo>
                      <a:pt x="31" y="20"/>
                    </a:lnTo>
                    <a:lnTo>
                      <a:pt x="33" y="18"/>
                    </a:lnTo>
                    <a:lnTo>
                      <a:pt x="35" y="16"/>
                    </a:lnTo>
                    <a:lnTo>
                      <a:pt x="37" y="15"/>
                    </a:lnTo>
                    <a:lnTo>
                      <a:pt x="40" y="13"/>
                    </a:lnTo>
                    <a:lnTo>
                      <a:pt x="43" y="12"/>
                    </a:lnTo>
                    <a:lnTo>
                      <a:pt x="45" y="11"/>
                    </a:lnTo>
                    <a:lnTo>
                      <a:pt x="49" y="11"/>
                    </a:lnTo>
                    <a:lnTo>
                      <a:pt x="52" y="10"/>
                    </a:lnTo>
                    <a:lnTo>
                      <a:pt x="55" y="10"/>
                    </a:lnTo>
                    <a:lnTo>
                      <a:pt x="59" y="10"/>
                    </a:lnTo>
                    <a:lnTo>
                      <a:pt x="63" y="11"/>
                    </a:lnTo>
                    <a:lnTo>
                      <a:pt x="67" y="12"/>
                    </a:lnTo>
                    <a:lnTo>
                      <a:pt x="70" y="13"/>
                    </a:lnTo>
                    <a:lnTo>
                      <a:pt x="73" y="14"/>
                    </a:lnTo>
                    <a:lnTo>
                      <a:pt x="76" y="16"/>
                    </a:lnTo>
                    <a:lnTo>
                      <a:pt x="79" y="19"/>
                    </a:lnTo>
                    <a:lnTo>
                      <a:pt x="82" y="22"/>
                    </a:lnTo>
                    <a:lnTo>
                      <a:pt x="85" y="25"/>
                    </a:lnTo>
                    <a:lnTo>
                      <a:pt x="87" y="29"/>
                    </a:lnTo>
                    <a:lnTo>
                      <a:pt x="89" y="33"/>
                    </a:lnTo>
                    <a:lnTo>
                      <a:pt x="91" y="38"/>
                    </a:lnTo>
                    <a:lnTo>
                      <a:pt x="95" y="49"/>
                    </a:lnTo>
                    <a:lnTo>
                      <a:pt x="99" y="62"/>
                    </a:lnTo>
                    <a:lnTo>
                      <a:pt x="105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2" name="Google Shape;132;g2eb9caac0c2_0_38"/>
              <p:cNvSpPr/>
              <p:nvPr/>
            </p:nvSpPr>
            <p:spPr>
              <a:xfrm>
                <a:off x="3034080" y="1381320"/>
                <a:ext cx="83880" cy="99720"/>
              </a:xfrm>
              <a:custGeom>
                <a:rect b="b" l="l" r="r" t="t"/>
                <a:pathLst>
                  <a:path extrusionOk="0" h="278" w="234">
                    <a:moveTo>
                      <a:pt x="113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0" y="9"/>
                    </a:lnTo>
                    <a:lnTo>
                      <a:pt x="14" y="10"/>
                    </a:lnTo>
                    <a:lnTo>
                      <a:pt x="18" y="11"/>
                    </a:lnTo>
                    <a:lnTo>
                      <a:pt x="21" y="12"/>
                    </a:lnTo>
                    <a:lnTo>
                      <a:pt x="24" y="13"/>
                    </a:lnTo>
                    <a:lnTo>
                      <a:pt x="26" y="14"/>
                    </a:lnTo>
                    <a:lnTo>
                      <a:pt x="27" y="15"/>
                    </a:lnTo>
                    <a:lnTo>
                      <a:pt x="28" y="16"/>
                    </a:lnTo>
                    <a:lnTo>
                      <a:pt x="29" y="17"/>
                    </a:lnTo>
                    <a:lnTo>
                      <a:pt x="30" y="19"/>
                    </a:lnTo>
                    <a:lnTo>
                      <a:pt x="31" y="21"/>
                    </a:lnTo>
                    <a:lnTo>
                      <a:pt x="32" y="24"/>
                    </a:lnTo>
                    <a:lnTo>
                      <a:pt x="33" y="27"/>
                    </a:lnTo>
                    <a:lnTo>
                      <a:pt x="34" y="31"/>
                    </a:lnTo>
                    <a:lnTo>
                      <a:pt x="34" y="36"/>
                    </a:lnTo>
                    <a:lnTo>
                      <a:pt x="35" y="46"/>
                    </a:lnTo>
                    <a:lnTo>
                      <a:pt x="35" y="231"/>
                    </a:lnTo>
                    <a:lnTo>
                      <a:pt x="34" y="242"/>
                    </a:lnTo>
                    <a:lnTo>
                      <a:pt x="34" y="246"/>
                    </a:lnTo>
                    <a:lnTo>
                      <a:pt x="33" y="250"/>
                    </a:lnTo>
                    <a:lnTo>
                      <a:pt x="32" y="253"/>
                    </a:lnTo>
                    <a:lnTo>
                      <a:pt x="31" y="256"/>
                    </a:lnTo>
                    <a:lnTo>
                      <a:pt x="30" y="259"/>
                    </a:lnTo>
                    <a:lnTo>
                      <a:pt x="29" y="260"/>
                    </a:lnTo>
                    <a:lnTo>
                      <a:pt x="28" y="261"/>
                    </a:lnTo>
                    <a:lnTo>
                      <a:pt x="27" y="262"/>
                    </a:lnTo>
                    <a:lnTo>
                      <a:pt x="26" y="263"/>
                    </a:lnTo>
                    <a:lnTo>
                      <a:pt x="24" y="264"/>
                    </a:lnTo>
                    <a:lnTo>
                      <a:pt x="21" y="266"/>
                    </a:lnTo>
                    <a:lnTo>
                      <a:pt x="18" y="267"/>
                    </a:lnTo>
                    <a:lnTo>
                      <a:pt x="14" y="268"/>
                    </a:lnTo>
                    <a:lnTo>
                      <a:pt x="10" y="268"/>
                    </a:lnTo>
                    <a:lnTo>
                      <a:pt x="0" y="269"/>
                    </a:lnTo>
                    <a:lnTo>
                      <a:pt x="0" y="277"/>
                    </a:lnTo>
                    <a:lnTo>
                      <a:pt x="214" y="277"/>
                    </a:lnTo>
                    <a:lnTo>
                      <a:pt x="233" y="204"/>
                    </a:lnTo>
                    <a:lnTo>
                      <a:pt x="224" y="204"/>
                    </a:lnTo>
                    <a:lnTo>
                      <a:pt x="217" y="219"/>
                    </a:lnTo>
                    <a:lnTo>
                      <a:pt x="213" y="226"/>
                    </a:lnTo>
                    <a:lnTo>
                      <a:pt x="209" y="231"/>
                    </a:lnTo>
                    <a:lnTo>
                      <a:pt x="205" y="236"/>
                    </a:lnTo>
                    <a:lnTo>
                      <a:pt x="201" y="241"/>
                    </a:lnTo>
                    <a:lnTo>
                      <a:pt x="197" y="245"/>
                    </a:lnTo>
                    <a:lnTo>
                      <a:pt x="192" y="248"/>
                    </a:lnTo>
                    <a:lnTo>
                      <a:pt x="187" y="251"/>
                    </a:lnTo>
                    <a:lnTo>
                      <a:pt x="182" y="254"/>
                    </a:lnTo>
                    <a:lnTo>
                      <a:pt x="176" y="256"/>
                    </a:lnTo>
                    <a:lnTo>
                      <a:pt x="169" y="257"/>
                    </a:lnTo>
                    <a:lnTo>
                      <a:pt x="162" y="259"/>
                    </a:lnTo>
                    <a:lnTo>
                      <a:pt x="154" y="260"/>
                    </a:lnTo>
                    <a:lnTo>
                      <a:pt x="136" y="261"/>
                    </a:lnTo>
                    <a:lnTo>
                      <a:pt x="110" y="261"/>
                    </a:lnTo>
                    <a:lnTo>
                      <a:pt x="100" y="260"/>
                    </a:lnTo>
                    <a:lnTo>
                      <a:pt x="92" y="260"/>
                    </a:lnTo>
                    <a:lnTo>
                      <a:pt x="88" y="259"/>
                    </a:lnTo>
                    <a:lnTo>
                      <a:pt x="86" y="259"/>
                    </a:lnTo>
                    <a:lnTo>
                      <a:pt x="83" y="258"/>
                    </a:lnTo>
                    <a:lnTo>
                      <a:pt x="81" y="257"/>
                    </a:lnTo>
                    <a:lnTo>
                      <a:pt x="80" y="257"/>
                    </a:lnTo>
                    <a:lnTo>
                      <a:pt x="80" y="257"/>
                    </a:lnTo>
                    <a:lnTo>
                      <a:pt x="79" y="256"/>
                    </a:lnTo>
                    <a:lnTo>
                      <a:pt x="78" y="255"/>
                    </a:lnTo>
                    <a:lnTo>
                      <a:pt x="78" y="255"/>
                    </a:lnTo>
                    <a:lnTo>
                      <a:pt x="78" y="254"/>
                    </a:lnTo>
                    <a:lnTo>
                      <a:pt x="77" y="253"/>
                    </a:lnTo>
                    <a:lnTo>
                      <a:pt x="77" y="252"/>
                    </a:lnTo>
                    <a:lnTo>
                      <a:pt x="76" y="251"/>
                    </a:lnTo>
                    <a:lnTo>
                      <a:pt x="76" y="249"/>
                    </a:lnTo>
                    <a:lnTo>
                      <a:pt x="76" y="246"/>
                    </a:lnTo>
                    <a:lnTo>
                      <a:pt x="76" y="244"/>
                    </a:lnTo>
                    <a:lnTo>
                      <a:pt x="76" y="46"/>
                    </a:lnTo>
                    <a:lnTo>
                      <a:pt x="76" y="35"/>
                    </a:lnTo>
                    <a:lnTo>
                      <a:pt x="77" y="31"/>
                    </a:lnTo>
                    <a:lnTo>
                      <a:pt x="77" y="27"/>
                    </a:lnTo>
                    <a:lnTo>
                      <a:pt x="78" y="24"/>
                    </a:lnTo>
                    <a:lnTo>
                      <a:pt x="79" y="21"/>
                    </a:lnTo>
                    <a:lnTo>
                      <a:pt x="81" y="18"/>
                    </a:lnTo>
                    <a:lnTo>
                      <a:pt x="82" y="17"/>
                    </a:lnTo>
                    <a:lnTo>
                      <a:pt x="83" y="16"/>
                    </a:lnTo>
                    <a:lnTo>
                      <a:pt x="84" y="15"/>
                    </a:lnTo>
                    <a:lnTo>
                      <a:pt x="85" y="14"/>
                    </a:lnTo>
                    <a:lnTo>
                      <a:pt x="87" y="13"/>
                    </a:lnTo>
                    <a:lnTo>
                      <a:pt x="90" y="11"/>
                    </a:lnTo>
                    <a:lnTo>
                      <a:pt x="94" y="10"/>
                    </a:lnTo>
                    <a:lnTo>
                      <a:pt x="98" y="10"/>
                    </a:lnTo>
                    <a:lnTo>
                      <a:pt x="102" y="9"/>
                    </a:lnTo>
                    <a:lnTo>
                      <a:pt x="113" y="8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3" name="Google Shape;133;g2eb9caac0c2_0_38"/>
              <p:cNvSpPr/>
              <p:nvPr/>
            </p:nvSpPr>
            <p:spPr>
              <a:xfrm>
                <a:off x="3124440" y="1411560"/>
                <a:ext cx="63360" cy="71280"/>
              </a:xfrm>
              <a:custGeom>
                <a:rect b="b" l="l" r="r" t="t"/>
                <a:pathLst>
                  <a:path extrusionOk="0" h="199" w="177">
                    <a:moveTo>
                      <a:pt x="88" y="0"/>
                    </a:moveTo>
                    <a:lnTo>
                      <a:pt x="79" y="1"/>
                    </a:lnTo>
                    <a:lnTo>
                      <a:pt x="69" y="2"/>
                    </a:lnTo>
                    <a:lnTo>
                      <a:pt x="61" y="5"/>
                    </a:lnTo>
                    <a:lnTo>
                      <a:pt x="52" y="8"/>
                    </a:lnTo>
                    <a:lnTo>
                      <a:pt x="45" y="12"/>
                    </a:lnTo>
                    <a:lnTo>
                      <a:pt x="37" y="16"/>
                    </a:lnTo>
                    <a:lnTo>
                      <a:pt x="31" y="22"/>
                    </a:lnTo>
                    <a:lnTo>
                      <a:pt x="25" y="28"/>
                    </a:lnTo>
                    <a:lnTo>
                      <a:pt x="19" y="35"/>
                    </a:lnTo>
                    <a:lnTo>
                      <a:pt x="14" y="42"/>
                    </a:lnTo>
                    <a:lnTo>
                      <a:pt x="10" y="50"/>
                    </a:lnTo>
                    <a:lnTo>
                      <a:pt x="7" y="59"/>
                    </a:lnTo>
                    <a:lnTo>
                      <a:pt x="4" y="68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9"/>
                    </a:lnTo>
                    <a:lnTo>
                      <a:pt x="1" y="109"/>
                    </a:lnTo>
                    <a:lnTo>
                      <a:pt x="2" y="119"/>
                    </a:lnTo>
                    <a:lnTo>
                      <a:pt x="4" y="129"/>
                    </a:lnTo>
                    <a:lnTo>
                      <a:pt x="7" y="138"/>
                    </a:lnTo>
                    <a:lnTo>
                      <a:pt x="10" y="147"/>
                    </a:lnTo>
                    <a:lnTo>
                      <a:pt x="15" y="155"/>
                    </a:lnTo>
                    <a:lnTo>
                      <a:pt x="19" y="163"/>
                    </a:lnTo>
                    <a:lnTo>
                      <a:pt x="25" y="170"/>
                    </a:lnTo>
                    <a:lnTo>
                      <a:pt x="31" y="176"/>
                    </a:lnTo>
                    <a:lnTo>
                      <a:pt x="38" y="181"/>
                    </a:lnTo>
                    <a:lnTo>
                      <a:pt x="45" y="186"/>
                    </a:lnTo>
                    <a:lnTo>
                      <a:pt x="53" y="190"/>
                    </a:lnTo>
                    <a:lnTo>
                      <a:pt x="61" y="194"/>
                    </a:lnTo>
                    <a:lnTo>
                      <a:pt x="69" y="196"/>
                    </a:lnTo>
                    <a:lnTo>
                      <a:pt x="78" y="197"/>
                    </a:lnTo>
                    <a:lnTo>
                      <a:pt x="87" y="198"/>
                    </a:lnTo>
                    <a:lnTo>
                      <a:pt x="97" y="197"/>
                    </a:lnTo>
                    <a:lnTo>
                      <a:pt x="106" y="196"/>
                    </a:lnTo>
                    <a:lnTo>
                      <a:pt x="114" y="193"/>
                    </a:lnTo>
                    <a:lnTo>
                      <a:pt x="122" y="190"/>
                    </a:lnTo>
                    <a:lnTo>
                      <a:pt x="130" y="186"/>
                    </a:lnTo>
                    <a:lnTo>
                      <a:pt x="137" y="181"/>
                    </a:lnTo>
                    <a:lnTo>
                      <a:pt x="144" y="175"/>
                    </a:lnTo>
                    <a:lnTo>
                      <a:pt x="150" y="168"/>
                    </a:lnTo>
                    <a:lnTo>
                      <a:pt x="156" y="161"/>
                    </a:lnTo>
                    <a:lnTo>
                      <a:pt x="161" y="153"/>
                    </a:lnTo>
                    <a:lnTo>
                      <a:pt x="165" y="145"/>
                    </a:lnTo>
                    <a:lnTo>
                      <a:pt x="169" y="136"/>
                    </a:lnTo>
                    <a:lnTo>
                      <a:pt x="172" y="126"/>
                    </a:lnTo>
                    <a:lnTo>
                      <a:pt x="174" y="117"/>
                    </a:lnTo>
                    <a:lnTo>
                      <a:pt x="175" y="106"/>
                    </a:lnTo>
                    <a:lnTo>
                      <a:pt x="176" y="95"/>
                    </a:lnTo>
                    <a:lnTo>
                      <a:pt x="175" y="85"/>
                    </a:lnTo>
                    <a:lnTo>
                      <a:pt x="174" y="75"/>
                    </a:lnTo>
                    <a:lnTo>
                      <a:pt x="172" y="66"/>
                    </a:lnTo>
                    <a:lnTo>
                      <a:pt x="169" y="57"/>
                    </a:lnTo>
                    <a:lnTo>
                      <a:pt x="166" y="49"/>
                    </a:lnTo>
                    <a:lnTo>
                      <a:pt x="161" y="41"/>
                    </a:lnTo>
                    <a:lnTo>
                      <a:pt x="156" y="34"/>
                    </a:lnTo>
                    <a:lnTo>
                      <a:pt x="151" y="27"/>
                    </a:lnTo>
                    <a:lnTo>
                      <a:pt x="145" y="21"/>
                    </a:lnTo>
                    <a:lnTo>
                      <a:pt x="138" y="16"/>
                    </a:lnTo>
                    <a:lnTo>
                      <a:pt x="131" y="11"/>
                    </a:lnTo>
                    <a:lnTo>
                      <a:pt x="123" y="8"/>
                    </a:lnTo>
                    <a:lnTo>
                      <a:pt x="115" y="4"/>
                    </a:lnTo>
                    <a:lnTo>
                      <a:pt x="106" y="2"/>
                    </a:lnTo>
                    <a:lnTo>
                      <a:pt x="97" y="1"/>
                    </a:lnTo>
                    <a:lnTo>
                      <a:pt x="88" y="0"/>
                    </a:lnTo>
                    <a:moveTo>
                      <a:pt x="83" y="12"/>
                    </a:moveTo>
                    <a:lnTo>
                      <a:pt x="89" y="13"/>
                    </a:lnTo>
                    <a:lnTo>
                      <a:pt x="95" y="14"/>
                    </a:lnTo>
                    <a:lnTo>
                      <a:pt x="101" y="16"/>
                    </a:lnTo>
                    <a:lnTo>
                      <a:pt x="106" y="19"/>
                    </a:lnTo>
                    <a:lnTo>
                      <a:pt x="111" y="23"/>
                    </a:lnTo>
                    <a:lnTo>
                      <a:pt x="116" y="28"/>
                    </a:lnTo>
                    <a:lnTo>
                      <a:pt x="120" y="33"/>
                    </a:lnTo>
                    <a:lnTo>
                      <a:pt x="124" y="40"/>
                    </a:lnTo>
                    <a:lnTo>
                      <a:pt x="127" y="46"/>
                    </a:lnTo>
                    <a:lnTo>
                      <a:pt x="131" y="54"/>
                    </a:lnTo>
                    <a:lnTo>
                      <a:pt x="133" y="62"/>
                    </a:lnTo>
                    <a:lnTo>
                      <a:pt x="136" y="70"/>
                    </a:lnTo>
                    <a:lnTo>
                      <a:pt x="137" y="80"/>
                    </a:lnTo>
                    <a:lnTo>
                      <a:pt x="139" y="89"/>
                    </a:lnTo>
                    <a:lnTo>
                      <a:pt x="140" y="99"/>
                    </a:lnTo>
                    <a:lnTo>
                      <a:pt x="140" y="110"/>
                    </a:lnTo>
                    <a:lnTo>
                      <a:pt x="140" y="119"/>
                    </a:lnTo>
                    <a:lnTo>
                      <a:pt x="139" y="127"/>
                    </a:lnTo>
                    <a:lnTo>
                      <a:pt x="138" y="135"/>
                    </a:lnTo>
                    <a:lnTo>
                      <a:pt x="137" y="142"/>
                    </a:lnTo>
                    <a:lnTo>
                      <a:pt x="135" y="149"/>
                    </a:lnTo>
                    <a:lnTo>
                      <a:pt x="133" y="155"/>
                    </a:lnTo>
                    <a:lnTo>
                      <a:pt x="130" y="161"/>
                    </a:lnTo>
                    <a:lnTo>
                      <a:pt x="127" y="166"/>
                    </a:lnTo>
                    <a:lnTo>
                      <a:pt x="124" y="171"/>
                    </a:lnTo>
                    <a:lnTo>
                      <a:pt x="120" y="175"/>
                    </a:lnTo>
                    <a:lnTo>
                      <a:pt x="116" y="178"/>
                    </a:lnTo>
                    <a:lnTo>
                      <a:pt x="112" y="181"/>
                    </a:lnTo>
                    <a:lnTo>
                      <a:pt x="108" y="183"/>
                    </a:lnTo>
                    <a:lnTo>
                      <a:pt x="103" y="185"/>
                    </a:lnTo>
                    <a:lnTo>
                      <a:pt x="98" y="186"/>
                    </a:lnTo>
                    <a:lnTo>
                      <a:pt x="92" y="186"/>
                    </a:lnTo>
                    <a:lnTo>
                      <a:pt x="89" y="186"/>
                    </a:lnTo>
                    <a:lnTo>
                      <a:pt x="86" y="186"/>
                    </a:lnTo>
                    <a:lnTo>
                      <a:pt x="83" y="185"/>
                    </a:lnTo>
                    <a:lnTo>
                      <a:pt x="81" y="184"/>
                    </a:lnTo>
                    <a:lnTo>
                      <a:pt x="78" y="183"/>
                    </a:lnTo>
                    <a:lnTo>
                      <a:pt x="75" y="182"/>
                    </a:lnTo>
                    <a:lnTo>
                      <a:pt x="73" y="181"/>
                    </a:lnTo>
                    <a:lnTo>
                      <a:pt x="70" y="179"/>
                    </a:lnTo>
                    <a:lnTo>
                      <a:pt x="68" y="177"/>
                    </a:lnTo>
                    <a:lnTo>
                      <a:pt x="65" y="175"/>
                    </a:lnTo>
                    <a:lnTo>
                      <a:pt x="63" y="173"/>
                    </a:lnTo>
                    <a:lnTo>
                      <a:pt x="61" y="170"/>
                    </a:lnTo>
                    <a:lnTo>
                      <a:pt x="59" y="168"/>
                    </a:lnTo>
                    <a:lnTo>
                      <a:pt x="57" y="165"/>
                    </a:lnTo>
                    <a:lnTo>
                      <a:pt x="55" y="162"/>
                    </a:lnTo>
                    <a:lnTo>
                      <a:pt x="54" y="159"/>
                    </a:lnTo>
                    <a:lnTo>
                      <a:pt x="50" y="151"/>
                    </a:lnTo>
                    <a:lnTo>
                      <a:pt x="46" y="142"/>
                    </a:lnTo>
                    <a:lnTo>
                      <a:pt x="43" y="132"/>
                    </a:lnTo>
                    <a:lnTo>
                      <a:pt x="41" y="122"/>
                    </a:lnTo>
                    <a:lnTo>
                      <a:pt x="39" y="111"/>
                    </a:lnTo>
                    <a:lnTo>
                      <a:pt x="37" y="100"/>
                    </a:lnTo>
                    <a:lnTo>
                      <a:pt x="36" y="89"/>
                    </a:lnTo>
                    <a:lnTo>
                      <a:pt x="36" y="78"/>
                    </a:lnTo>
                    <a:lnTo>
                      <a:pt x="36" y="71"/>
                    </a:lnTo>
                    <a:lnTo>
                      <a:pt x="37" y="64"/>
                    </a:lnTo>
                    <a:lnTo>
                      <a:pt x="38" y="57"/>
                    </a:lnTo>
                    <a:lnTo>
                      <a:pt x="39" y="51"/>
                    </a:lnTo>
                    <a:lnTo>
                      <a:pt x="41" y="45"/>
                    </a:lnTo>
                    <a:lnTo>
                      <a:pt x="43" y="40"/>
                    </a:lnTo>
                    <a:lnTo>
                      <a:pt x="46" y="35"/>
                    </a:lnTo>
                    <a:lnTo>
                      <a:pt x="49" y="30"/>
                    </a:lnTo>
                    <a:lnTo>
                      <a:pt x="52" y="26"/>
                    </a:lnTo>
                    <a:lnTo>
                      <a:pt x="56" y="23"/>
                    </a:lnTo>
                    <a:lnTo>
                      <a:pt x="59" y="19"/>
                    </a:lnTo>
                    <a:lnTo>
                      <a:pt x="64" y="17"/>
                    </a:lnTo>
                    <a:lnTo>
                      <a:pt x="68" y="15"/>
                    </a:lnTo>
                    <a:lnTo>
                      <a:pt x="73" y="13"/>
                    </a:lnTo>
                    <a:lnTo>
                      <a:pt x="78" y="12"/>
                    </a:lnTo>
                    <a:lnTo>
                      <a:pt x="83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4" name="Google Shape;134;g2eb9caac0c2_0_38"/>
              <p:cNvSpPr/>
              <p:nvPr/>
            </p:nvSpPr>
            <p:spPr>
              <a:xfrm>
                <a:off x="3200040" y="1411560"/>
                <a:ext cx="42480" cy="71280"/>
              </a:xfrm>
              <a:custGeom>
                <a:rect b="b" l="l" r="r" t="t"/>
                <a:pathLst>
                  <a:path extrusionOk="0" h="199" w="119">
                    <a:moveTo>
                      <a:pt x="105" y="62"/>
                    </a:moveTo>
                    <a:lnTo>
                      <a:pt x="103" y="4"/>
                    </a:lnTo>
                    <a:lnTo>
                      <a:pt x="99" y="4"/>
                    </a:lnTo>
                    <a:lnTo>
                      <a:pt x="98" y="5"/>
                    </a:lnTo>
                    <a:lnTo>
                      <a:pt x="98" y="6"/>
                    </a:lnTo>
                    <a:lnTo>
                      <a:pt x="97" y="7"/>
                    </a:lnTo>
                    <a:lnTo>
                      <a:pt x="97" y="7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95" y="8"/>
                    </a:lnTo>
                    <a:lnTo>
                      <a:pt x="95" y="8"/>
                    </a:lnTo>
                    <a:lnTo>
                      <a:pt x="94" y="9"/>
                    </a:lnTo>
                    <a:lnTo>
                      <a:pt x="94" y="9"/>
                    </a:lnTo>
                    <a:lnTo>
                      <a:pt x="94" y="9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2" y="9"/>
                    </a:lnTo>
                    <a:lnTo>
                      <a:pt x="91" y="9"/>
                    </a:lnTo>
                    <a:lnTo>
                      <a:pt x="89" y="8"/>
                    </a:lnTo>
                    <a:lnTo>
                      <a:pt x="88" y="8"/>
                    </a:lnTo>
                    <a:lnTo>
                      <a:pt x="87" y="8"/>
                    </a:lnTo>
                    <a:lnTo>
                      <a:pt x="85" y="7"/>
                    </a:lnTo>
                    <a:lnTo>
                      <a:pt x="84" y="7"/>
                    </a:lnTo>
                    <a:lnTo>
                      <a:pt x="82" y="6"/>
                    </a:lnTo>
                    <a:lnTo>
                      <a:pt x="79" y="5"/>
                    </a:lnTo>
                    <a:lnTo>
                      <a:pt x="75" y="4"/>
                    </a:lnTo>
                    <a:lnTo>
                      <a:pt x="72" y="3"/>
                    </a:lnTo>
                    <a:lnTo>
                      <a:pt x="68" y="2"/>
                    </a:lnTo>
                    <a:lnTo>
                      <a:pt x="65" y="1"/>
                    </a:lnTo>
                    <a:lnTo>
                      <a:pt x="61" y="1"/>
                    </a:lnTo>
                    <a:lnTo>
                      <a:pt x="58" y="1"/>
                    </a:lnTo>
                    <a:lnTo>
                      <a:pt x="54" y="0"/>
                    </a:lnTo>
                    <a:lnTo>
                      <a:pt x="48" y="1"/>
                    </a:lnTo>
                    <a:lnTo>
                      <a:pt x="43" y="1"/>
                    </a:lnTo>
                    <a:lnTo>
                      <a:pt x="38" y="3"/>
                    </a:lnTo>
                    <a:lnTo>
                      <a:pt x="32" y="4"/>
                    </a:lnTo>
                    <a:lnTo>
                      <a:pt x="28" y="6"/>
                    </a:lnTo>
                    <a:lnTo>
                      <a:pt x="23" y="9"/>
                    </a:lnTo>
                    <a:lnTo>
                      <a:pt x="19" y="12"/>
                    </a:lnTo>
                    <a:lnTo>
                      <a:pt x="15" y="15"/>
                    </a:lnTo>
                    <a:lnTo>
                      <a:pt x="12" y="19"/>
                    </a:lnTo>
                    <a:lnTo>
                      <a:pt x="9" y="23"/>
                    </a:lnTo>
                    <a:lnTo>
                      <a:pt x="6" y="27"/>
                    </a:lnTo>
                    <a:lnTo>
                      <a:pt x="4" y="32"/>
                    </a:lnTo>
                    <a:lnTo>
                      <a:pt x="2" y="36"/>
                    </a:lnTo>
                    <a:lnTo>
                      <a:pt x="1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0" y="57"/>
                    </a:lnTo>
                    <a:lnTo>
                      <a:pt x="1" y="61"/>
                    </a:lnTo>
                    <a:lnTo>
                      <a:pt x="1" y="65"/>
                    </a:lnTo>
                    <a:lnTo>
                      <a:pt x="3" y="69"/>
                    </a:lnTo>
                    <a:lnTo>
                      <a:pt x="4" y="73"/>
                    </a:lnTo>
                    <a:lnTo>
                      <a:pt x="6" y="77"/>
                    </a:lnTo>
                    <a:lnTo>
                      <a:pt x="8" y="80"/>
                    </a:lnTo>
                    <a:lnTo>
                      <a:pt x="11" y="84"/>
                    </a:lnTo>
                    <a:lnTo>
                      <a:pt x="14" y="88"/>
                    </a:lnTo>
                    <a:lnTo>
                      <a:pt x="17" y="91"/>
                    </a:lnTo>
                    <a:lnTo>
                      <a:pt x="21" y="95"/>
                    </a:lnTo>
                    <a:lnTo>
                      <a:pt x="25" y="98"/>
                    </a:lnTo>
                    <a:lnTo>
                      <a:pt x="35" y="106"/>
                    </a:lnTo>
                    <a:lnTo>
                      <a:pt x="47" y="113"/>
                    </a:lnTo>
                    <a:lnTo>
                      <a:pt x="70" y="127"/>
                    </a:lnTo>
                    <a:lnTo>
                      <a:pt x="75" y="130"/>
                    </a:lnTo>
                    <a:lnTo>
                      <a:pt x="77" y="132"/>
                    </a:lnTo>
                    <a:lnTo>
                      <a:pt x="79" y="133"/>
                    </a:lnTo>
                    <a:lnTo>
                      <a:pt x="81" y="135"/>
                    </a:lnTo>
                    <a:lnTo>
                      <a:pt x="82" y="137"/>
                    </a:lnTo>
                    <a:lnTo>
                      <a:pt x="84" y="139"/>
                    </a:lnTo>
                    <a:lnTo>
                      <a:pt x="85" y="141"/>
                    </a:lnTo>
                    <a:lnTo>
                      <a:pt x="86" y="143"/>
                    </a:lnTo>
                    <a:lnTo>
                      <a:pt x="87" y="145"/>
                    </a:lnTo>
                    <a:lnTo>
                      <a:pt x="88" y="147"/>
                    </a:lnTo>
                    <a:lnTo>
                      <a:pt x="89" y="149"/>
                    </a:lnTo>
                    <a:lnTo>
                      <a:pt x="90" y="151"/>
                    </a:lnTo>
                    <a:lnTo>
                      <a:pt x="90" y="154"/>
                    </a:lnTo>
                    <a:lnTo>
                      <a:pt x="90" y="156"/>
                    </a:lnTo>
                    <a:lnTo>
                      <a:pt x="90" y="158"/>
                    </a:lnTo>
                    <a:lnTo>
                      <a:pt x="90" y="162"/>
                    </a:lnTo>
                    <a:lnTo>
                      <a:pt x="90" y="165"/>
                    </a:lnTo>
                    <a:lnTo>
                      <a:pt x="89" y="168"/>
                    </a:lnTo>
                    <a:lnTo>
                      <a:pt x="88" y="171"/>
                    </a:lnTo>
                    <a:lnTo>
                      <a:pt x="87" y="174"/>
                    </a:lnTo>
                    <a:lnTo>
                      <a:pt x="85" y="176"/>
                    </a:lnTo>
                    <a:lnTo>
                      <a:pt x="83" y="178"/>
                    </a:lnTo>
                    <a:lnTo>
                      <a:pt x="81" y="180"/>
                    </a:lnTo>
                    <a:lnTo>
                      <a:pt x="79" y="182"/>
                    </a:lnTo>
                    <a:lnTo>
                      <a:pt x="77" y="184"/>
                    </a:lnTo>
                    <a:lnTo>
                      <a:pt x="74" y="185"/>
                    </a:lnTo>
                    <a:lnTo>
                      <a:pt x="71" y="186"/>
                    </a:lnTo>
                    <a:lnTo>
                      <a:pt x="68" y="187"/>
                    </a:lnTo>
                    <a:lnTo>
                      <a:pt x="65" y="188"/>
                    </a:lnTo>
                    <a:lnTo>
                      <a:pt x="61" y="188"/>
                    </a:lnTo>
                    <a:lnTo>
                      <a:pt x="57" y="189"/>
                    </a:lnTo>
                    <a:lnTo>
                      <a:pt x="52" y="188"/>
                    </a:lnTo>
                    <a:lnTo>
                      <a:pt x="48" y="188"/>
                    </a:lnTo>
                    <a:lnTo>
                      <a:pt x="43" y="187"/>
                    </a:lnTo>
                    <a:lnTo>
                      <a:pt x="39" y="185"/>
                    </a:lnTo>
                    <a:lnTo>
                      <a:pt x="35" y="184"/>
                    </a:lnTo>
                    <a:lnTo>
                      <a:pt x="32" y="181"/>
                    </a:lnTo>
                    <a:lnTo>
                      <a:pt x="28" y="179"/>
                    </a:lnTo>
                    <a:lnTo>
                      <a:pt x="25" y="175"/>
                    </a:lnTo>
                    <a:lnTo>
                      <a:pt x="22" y="171"/>
                    </a:lnTo>
                    <a:lnTo>
                      <a:pt x="20" y="167"/>
                    </a:lnTo>
                    <a:lnTo>
                      <a:pt x="17" y="162"/>
                    </a:lnTo>
                    <a:lnTo>
                      <a:pt x="15" y="157"/>
                    </a:lnTo>
                    <a:lnTo>
                      <a:pt x="13" y="151"/>
                    </a:lnTo>
                    <a:lnTo>
                      <a:pt x="11" y="145"/>
                    </a:lnTo>
                    <a:lnTo>
                      <a:pt x="7" y="130"/>
                    </a:lnTo>
                    <a:lnTo>
                      <a:pt x="0" y="130"/>
                    </a:lnTo>
                    <a:lnTo>
                      <a:pt x="0" y="195"/>
                    </a:lnTo>
                    <a:lnTo>
                      <a:pt x="6" y="195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8" y="192"/>
                    </a:lnTo>
                    <a:lnTo>
                      <a:pt x="9" y="192"/>
                    </a:lnTo>
                    <a:lnTo>
                      <a:pt x="9" y="191"/>
                    </a:lnTo>
                    <a:lnTo>
                      <a:pt x="9" y="191"/>
                    </a:lnTo>
                    <a:lnTo>
                      <a:pt x="10" y="191"/>
                    </a:lnTo>
                    <a:lnTo>
                      <a:pt x="11" y="191"/>
                    </a:lnTo>
                    <a:lnTo>
                      <a:pt x="11" y="191"/>
                    </a:lnTo>
                    <a:lnTo>
                      <a:pt x="12" y="190"/>
                    </a:lnTo>
                    <a:lnTo>
                      <a:pt x="13" y="190"/>
                    </a:lnTo>
                    <a:lnTo>
                      <a:pt x="15" y="190"/>
                    </a:lnTo>
                    <a:lnTo>
                      <a:pt x="16" y="190"/>
                    </a:lnTo>
                    <a:lnTo>
                      <a:pt x="18" y="190"/>
                    </a:lnTo>
                    <a:lnTo>
                      <a:pt x="20" y="190"/>
                    </a:lnTo>
                    <a:lnTo>
                      <a:pt x="22" y="190"/>
                    </a:lnTo>
                    <a:lnTo>
                      <a:pt x="24" y="191"/>
                    </a:lnTo>
                    <a:lnTo>
                      <a:pt x="27" y="191"/>
                    </a:lnTo>
                    <a:lnTo>
                      <a:pt x="33" y="193"/>
                    </a:lnTo>
                    <a:lnTo>
                      <a:pt x="41" y="195"/>
                    </a:lnTo>
                    <a:lnTo>
                      <a:pt x="49" y="197"/>
                    </a:lnTo>
                    <a:lnTo>
                      <a:pt x="52" y="197"/>
                    </a:lnTo>
                    <a:lnTo>
                      <a:pt x="56" y="197"/>
                    </a:lnTo>
                    <a:lnTo>
                      <a:pt x="59" y="198"/>
                    </a:lnTo>
                    <a:lnTo>
                      <a:pt x="62" y="198"/>
                    </a:lnTo>
                    <a:lnTo>
                      <a:pt x="68" y="198"/>
                    </a:lnTo>
                    <a:lnTo>
                      <a:pt x="73" y="197"/>
                    </a:lnTo>
                    <a:lnTo>
                      <a:pt x="79" y="195"/>
                    </a:lnTo>
                    <a:lnTo>
                      <a:pt x="84" y="194"/>
                    </a:lnTo>
                    <a:lnTo>
                      <a:pt x="89" y="191"/>
                    </a:lnTo>
                    <a:lnTo>
                      <a:pt x="94" y="189"/>
                    </a:lnTo>
                    <a:lnTo>
                      <a:pt x="98" y="185"/>
                    </a:lnTo>
                    <a:lnTo>
                      <a:pt x="102" y="182"/>
                    </a:lnTo>
                    <a:lnTo>
                      <a:pt x="105" y="178"/>
                    </a:lnTo>
                    <a:lnTo>
                      <a:pt x="109" y="174"/>
                    </a:lnTo>
                    <a:lnTo>
                      <a:pt x="111" y="170"/>
                    </a:lnTo>
                    <a:lnTo>
                      <a:pt x="114" y="165"/>
                    </a:lnTo>
                    <a:lnTo>
                      <a:pt x="116" y="160"/>
                    </a:lnTo>
                    <a:lnTo>
                      <a:pt x="117" y="155"/>
                    </a:lnTo>
                    <a:lnTo>
                      <a:pt x="118" y="150"/>
                    </a:lnTo>
                    <a:lnTo>
                      <a:pt x="118" y="144"/>
                    </a:lnTo>
                    <a:lnTo>
                      <a:pt x="118" y="140"/>
                    </a:lnTo>
                    <a:lnTo>
                      <a:pt x="118" y="137"/>
                    </a:lnTo>
                    <a:lnTo>
                      <a:pt x="117" y="133"/>
                    </a:lnTo>
                    <a:lnTo>
                      <a:pt x="116" y="130"/>
                    </a:lnTo>
                    <a:lnTo>
                      <a:pt x="115" y="126"/>
                    </a:lnTo>
                    <a:lnTo>
                      <a:pt x="114" y="123"/>
                    </a:lnTo>
                    <a:lnTo>
                      <a:pt x="112" y="120"/>
                    </a:lnTo>
                    <a:lnTo>
                      <a:pt x="110" y="117"/>
                    </a:lnTo>
                    <a:lnTo>
                      <a:pt x="108" y="114"/>
                    </a:lnTo>
                    <a:lnTo>
                      <a:pt x="106" y="111"/>
                    </a:lnTo>
                    <a:lnTo>
                      <a:pt x="103" y="108"/>
                    </a:lnTo>
                    <a:lnTo>
                      <a:pt x="100" y="105"/>
                    </a:lnTo>
                    <a:lnTo>
                      <a:pt x="93" y="100"/>
                    </a:lnTo>
                    <a:lnTo>
                      <a:pt x="85" y="94"/>
                    </a:lnTo>
                    <a:lnTo>
                      <a:pt x="42" y="67"/>
                    </a:lnTo>
                    <a:lnTo>
                      <a:pt x="40" y="66"/>
                    </a:lnTo>
                    <a:lnTo>
                      <a:pt x="38" y="64"/>
                    </a:lnTo>
                    <a:lnTo>
                      <a:pt x="36" y="63"/>
                    </a:lnTo>
                    <a:lnTo>
                      <a:pt x="34" y="61"/>
                    </a:lnTo>
                    <a:lnTo>
                      <a:pt x="33" y="60"/>
                    </a:lnTo>
                    <a:lnTo>
                      <a:pt x="32" y="58"/>
                    </a:lnTo>
                    <a:lnTo>
                      <a:pt x="30" y="56"/>
                    </a:lnTo>
                    <a:lnTo>
                      <a:pt x="29" y="55"/>
                    </a:lnTo>
                    <a:lnTo>
                      <a:pt x="28" y="53"/>
                    </a:lnTo>
                    <a:lnTo>
                      <a:pt x="27" y="51"/>
                    </a:lnTo>
                    <a:lnTo>
                      <a:pt x="26" y="49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25" y="39"/>
                    </a:lnTo>
                    <a:lnTo>
                      <a:pt x="25" y="36"/>
                    </a:lnTo>
                    <a:lnTo>
                      <a:pt x="25" y="32"/>
                    </a:lnTo>
                    <a:lnTo>
                      <a:pt x="26" y="30"/>
                    </a:lnTo>
                    <a:lnTo>
                      <a:pt x="27" y="27"/>
                    </a:lnTo>
                    <a:lnTo>
                      <a:pt x="28" y="24"/>
                    </a:lnTo>
                    <a:lnTo>
                      <a:pt x="30" y="22"/>
                    </a:lnTo>
                    <a:lnTo>
                      <a:pt x="31" y="20"/>
                    </a:lnTo>
                    <a:lnTo>
                      <a:pt x="33" y="18"/>
                    </a:lnTo>
                    <a:lnTo>
                      <a:pt x="35" y="16"/>
                    </a:lnTo>
                    <a:lnTo>
                      <a:pt x="38" y="15"/>
                    </a:lnTo>
                    <a:lnTo>
                      <a:pt x="40" y="13"/>
                    </a:lnTo>
                    <a:lnTo>
                      <a:pt x="43" y="12"/>
                    </a:lnTo>
                    <a:lnTo>
                      <a:pt x="46" y="11"/>
                    </a:lnTo>
                    <a:lnTo>
                      <a:pt x="49" y="11"/>
                    </a:lnTo>
                    <a:lnTo>
                      <a:pt x="52" y="10"/>
                    </a:lnTo>
                    <a:lnTo>
                      <a:pt x="55" y="10"/>
                    </a:lnTo>
                    <a:lnTo>
                      <a:pt x="59" y="10"/>
                    </a:lnTo>
                    <a:lnTo>
                      <a:pt x="63" y="11"/>
                    </a:lnTo>
                    <a:lnTo>
                      <a:pt x="67" y="12"/>
                    </a:lnTo>
                    <a:lnTo>
                      <a:pt x="70" y="13"/>
                    </a:lnTo>
                    <a:lnTo>
                      <a:pt x="74" y="14"/>
                    </a:lnTo>
                    <a:lnTo>
                      <a:pt x="77" y="16"/>
                    </a:lnTo>
                    <a:lnTo>
                      <a:pt x="80" y="19"/>
                    </a:lnTo>
                    <a:lnTo>
                      <a:pt x="82" y="22"/>
                    </a:lnTo>
                    <a:lnTo>
                      <a:pt x="85" y="25"/>
                    </a:lnTo>
                    <a:lnTo>
                      <a:pt x="87" y="29"/>
                    </a:lnTo>
                    <a:lnTo>
                      <a:pt x="89" y="33"/>
                    </a:lnTo>
                    <a:lnTo>
                      <a:pt x="92" y="38"/>
                    </a:lnTo>
                    <a:lnTo>
                      <a:pt x="96" y="49"/>
                    </a:lnTo>
                    <a:lnTo>
                      <a:pt x="99" y="62"/>
                    </a:lnTo>
                    <a:lnTo>
                      <a:pt x="105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5" name="Google Shape;135;g2eb9caac0c2_0_38"/>
              <p:cNvSpPr/>
              <p:nvPr/>
            </p:nvSpPr>
            <p:spPr>
              <a:xfrm>
                <a:off x="3255480" y="1411560"/>
                <a:ext cx="42480" cy="71280"/>
              </a:xfrm>
              <a:custGeom>
                <a:rect b="b" l="l" r="r" t="t"/>
                <a:pathLst>
                  <a:path extrusionOk="0" h="199" w="119">
                    <a:moveTo>
                      <a:pt x="105" y="62"/>
                    </a:moveTo>
                    <a:lnTo>
                      <a:pt x="103" y="4"/>
                    </a:lnTo>
                    <a:lnTo>
                      <a:pt x="99" y="4"/>
                    </a:lnTo>
                    <a:lnTo>
                      <a:pt x="98" y="5"/>
                    </a:lnTo>
                    <a:lnTo>
                      <a:pt x="97" y="6"/>
                    </a:lnTo>
                    <a:lnTo>
                      <a:pt x="97" y="7"/>
                    </a:lnTo>
                    <a:lnTo>
                      <a:pt x="97" y="7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95" y="8"/>
                    </a:lnTo>
                    <a:lnTo>
                      <a:pt x="95" y="8"/>
                    </a:lnTo>
                    <a:lnTo>
                      <a:pt x="95" y="8"/>
                    </a:lnTo>
                    <a:lnTo>
                      <a:pt x="94" y="9"/>
                    </a:lnTo>
                    <a:lnTo>
                      <a:pt x="94" y="9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2" y="9"/>
                    </a:lnTo>
                    <a:lnTo>
                      <a:pt x="91" y="9"/>
                    </a:lnTo>
                    <a:lnTo>
                      <a:pt x="90" y="9"/>
                    </a:lnTo>
                    <a:lnTo>
                      <a:pt x="89" y="8"/>
                    </a:lnTo>
                    <a:lnTo>
                      <a:pt x="88" y="8"/>
                    </a:lnTo>
                    <a:lnTo>
                      <a:pt x="86" y="8"/>
                    </a:lnTo>
                    <a:lnTo>
                      <a:pt x="85" y="7"/>
                    </a:lnTo>
                    <a:lnTo>
                      <a:pt x="83" y="7"/>
                    </a:lnTo>
                    <a:lnTo>
                      <a:pt x="82" y="6"/>
                    </a:lnTo>
                    <a:lnTo>
                      <a:pt x="78" y="5"/>
                    </a:lnTo>
                    <a:lnTo>
                      <a:pt x="75" y="4"/>
                    </a:lnTo>
                    <a:lnTo>
                      <a:pt x="71" y="3"/>
                    </a:lnTo>
                    <a:lnTo>
                      <a:pt x="68" y="2"/>
                    </a:lnTo>
                    <a:lnTo>
                      <a:pt x="64" y="1"/>
                    </a:lnTo>
                    <a:lnTo>
                      <a:pt x="61" y="1"/>
                    </a:lnTo>
                    <a:lnTo>
                      <a:pt x="57" y="1"/>
                    </a:lnTo>
                    <a:lnTo>
                      <a:pt x="54" y="0"/>
                    </a:lnTo>
                    <a:lnTo>
                      <a:pt x="48" y="1"/>
                    </a:lnTo>
                    <a:lnTo>
                      <a:pt x="42" y="1"/>
                    </a:lnTo>
                    <a:lnTo>
                      <a:pt x="37" y="3"/>
                    </a:lnTo>
                    <a:lnTo>
                      <a:pt x="32" y="4"/>
                    </a:lnTo>
                    <a:lnTo>
                      <a:pt x="27" y="6"/>
                    </a:lnTo>
                    <a:lnTo>
                      <a:pt x="23" y="9"/>
                    </a:lnTo>
                    <a:lnTo>
                      <a:pt x="19" y="12"/>
                    </a:lnTo>
                    <a:lnTo>
                      <a:pt x="15" y="15"/>
                    </a:lnTo>
                    <a:lnTo>
                      <a:pt x="12" y="19"/>
                    </a:lnTo>
                    <a:lnTo>
                      <a:pt x="9" y="23"/>
                    </a:lnTo>
                    <a:lnTo>
                      <a:pt x="6" y="27"/>
                    </a:lnTo>
                    <a:lnTo>
                      <a:pt x="4" y="32"/>
                    </a:lnTo>
                    <a:lnTo>
                      <a:pt x="2" y="36"/>
                    </a:lnTo>
                    <a:lnTo>
                      <a:pt x="1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0" y="57"/>
                    </a:lnTo>
                    <a:lnTo>
                      <a:pt x="0" y="61"/>
                    </a:lnTo>
                    <a:lnTo>
                      <a:pt x="1" y="65"/>
                    </a:lnTo>
                    <a:lnTo>
                      <a:pt x="2" y="69"/>
                    </a:lnTo>
                    <a:lnTo>
                      <a:pt x="4" y="73"/>
                    </a:lnTo>
                    <a:lnTo>
                      <a:pt x="6" y="77"/>
                    </a:lnTo>
                    <a:lnTo>
                      <a:pt x="8" y="80"/>
                    </a:lnTo>
                    <a:lnTo>
                      <a:pt x="10" y="84"/>
                    </a:lnTo>
                    <a:lnTo>
                      <a:pt x="13" y="88"/>
                    </a:lnTo>
                    <a:lnTo>
                      <a:pt x="17" y="91"/>
                    </a:lnTo>
                    <a:lnTo>
                      <a:pt x="21" y="95"/>
                    </a:lnTo>
                    <a:lnTo>
                      <a:pt x="25" y="98"/>
                    </a:lnTo>
                    <a:lnTo>
                      <a:pt x="35" y="106"/>
                    </a:lnTo>
                    <a:lnTo>
                      <a:pt x="46" y="113"/>
                    </a:lnTo>
                    <a:lnTo>
                      <a:pt x="69" y="127"/>
                    </a:lnTo>
                    <a:lnTo>
                      <a:pt x="74" y="130"/>
                    </a:lnTo>
                    <a:lnTo>
                      <a:pt x="76" y="132"/>
                    </a:lnTo>
                    <a:lnTo>
                      <a:pt x="78" y="133"/>
                    </a:lnTo>
                    <a:lnTo>
                      <a:pt x="80" y="135"/>
                    </a:lnTo>
                    <a:lnTo>
                      <a:pt x="82" y="137"/>
                    </a:lnTo>
                    <a:lnTo>
                      <a:pt x="84" y="139"/>
                    </a:lnTo>
                    <a:lnTo>
                      <a:pt x="85" y="141"/>
                    </a:lnTo>
                    <a:lnTo>
                      <a:pt x="86" y="143"/>
                    </a:lnTo>
                    <a:lnTo>
                      <a:pt x="87" y="145"/>
                    </a:lnTo>
                    <a:lnTo>
                      <a:pt x="88" y="147"/>
                    </a:lnTo>
                    <a:lnTo>
                      <a:pt x="89" y="149"/>
                    </a:lnTo>
                    <a:lnTo>
                      <a:pt x="89" y="151"/>
                    </a:lnTo>
                    <a:lnTo>
                      <a:pt x="90" y="154"/>
                    </a:lnTo>
                    <a:lnTo>
                      <a:pt x="90" y="156"/>
                    </a:lnTo>
                    <a:lnTo>
                      <a:pt x="90" y="158"/>
                    </a:lnTo>
                    <a:lnTo>
                      <a:pt x="90" y="162"/>
                    </a:lnTo>
                    <a:lnTo>
                      <a:pt x="89" y="165"/>
                    </a:lnTo>
                    <a:lnTo>
                      <a:pt x="89" y="168"/>
                    </a:lnTo>
                    <a:lnTo>
                      <a:pt x="88" y="171"/>
                    </a:lnTo>
                    <a:lnTo>
                      <a:pt x="86" y="174"/>
                    </a:lnTo>
                    <a:lnTo>
                      <a:pt x="85" y="176"/>
                    </a:lnTo>
                    <a:lnTo>
                      <a:pt x="83" y="178"/>
                    </a:lnTo>
                    <a:lnTo>
                      <a:pt x="81" y="180"/>
                    </a:lnTo>
                    <a:lnTo>
                      <a:pt x="79" y="182"/>
                    </a:lnTo>
                    <a:lnTo>
                      <a:pt x="76" y="184"/>
                    </a:lnTo>
                    <a:lnTo>
                      <a:pt x="74" y="185"/>
                    </a:lnTo>
                    <a:lnTo>
                      <a:pt x="71" y="186"/>
                    </a:lnTo>
                    <a:lnTo>
                      <a:pt x="68" y="187"/>
                    </a:lnTo>
                    <a:lnTo>
                      <a:pt x="64" y="188"/>
                    </a:lnTo>
                    <a:lnTo>
                      <a:pt x="61" y="188"/>
                    </a:lnTo>
                    <a:lnTo>
                      <a:pt x="57" y="189"/>
                    </a:lnTo>
                    <a:lnTo>
                      <a:pt x="52" y="188"/>
                    </a:lnTo>
                    <a:lnTo>
                      <a:pt x="47" y="188"/>
                    </a:lnTo>
                    <a:lnTo>
                      <a:pt x="43" y="187"/>
                    </a:lnTo>
                    <a:lnTo>
                      <a:pt x="39" y="185"/>
                    </a:lnTo>
                    <a:lnTo>
                      <a:pt x="35" y="184"/>
                    </a:lnTo>
                    <a:lnTo>
                      <a:pt x="31" y="181"/>
                    </a:lnTo>
                    <a:lnTo>
                      <a:pt x="28" y="179"/>
                    </a:lnTo>
                    <a:lnTo>
                      <a:pt x="25" y="175"/>
                    </a:lnTo>
                    <a:lnTo>
                      <a:pt x="22" y="171"/>
                    </a:lnTo>
                    <a:lnTo>
                      <a:pt x="19" y="167"/>
                    </a:lnTo>
                    <a:lnTo>
                      <a:pt x="17" y="162"/>
                    </a:lnTo>
                    <a:lnTo>
                      <a:pt x="14" y="157"/>
                    </a:lnTo>
                    <a:lnTo>
                      <a:pt x="12" y="151"/>
                    </a:lnTo>
                    <a:lnTo>
                      <a:pt x="10" y="145"/>
                    </a:lnTo>
                    <a:lnTo>
                      <a:pt x="7" y="130"/>
                    </a:lnTo>
                    <a:lnTo>
                      <a:pt x="0" y="130"/>
                    </a:lnTo>
                    <a:lnTo>
                      <a:pt x="0" y="195"/>
                    </a:lnTo>
                    <a:lnTo>
                      <a:pt x="5" y="195"/>
                    </a:lnTo>
                    <a:lnTo>
                      <a:pt x="6" y="194"/>
                    </a:lnTo>
                    <a:lnTo>
                      <a:pt x="7" y="193"/>
                    </a:lnTo>
                    <a:lnTo>
                      <a:pt x="8" y="192"/>
                    </a:lnTo>
                    <a:lnTo>
                      <a:pt x="8" y="192"/>
                    </a:lnTo>
                    <a:lnTo>
                      <a:pt x="9" y="191"/>
                    </a:lnTo>
                    <a:lnTo>
                      <a:pt x="9" y="191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1" y="191"/>
                    </a:lnTo>
                    <a:lnTo>
                      <a:pt x="11" y="190"/>
                    </a:lnTo>
                    <a:lnTo>
                      <a:pt x="13" y="190"/>
                    </a:lnTo>
                    <a:lnTo>
                      <a:pt x="14" y="190"/>
                    </a:lnTo>
                    <a:lnTo>
                      <a:pt x="16" y="190"/>
                    </a:lnTo>
                    <a:lnTo>
                      <a:pt x="18" y="190"/>
                    </a:lnTo>
                    <a:lnTo>
                      <a:pt x="20" y="190"/>
                    </a:lnTo>
                    <a:lnTo>
                      <a:pt x="22" y="190"/>
                    </a:lnTo>
                    <a:lnTo>
                      <a:pt x="24" y="191"/>
                    </a:lnTo>
                    <a:lnTo>
                      <a:pt x="27" y="191"/>
                    </a:lnTo>
                    <a:lnTo>
                      <a:pt x="33" y="193"/>
                    </a:lnTo>
                    <a:lnTo>
                      <a:pt x="41" y="195"/>
                    </a:lnTo>
                    <a:lnTo>
                      <a:pt x="48" y="197"/>
                    </a:lnTo>
                    <a:lnTo>
                      <a:pt x="52" y="197"/>
                    </a:lnTo>
                    <a:lnTo>
                      <a:pt x="55" y="197"/>
                    </a:lnTo>
                    <a:lnTo>
                      <a:pt x="59" y="198"/>
                    </a:lnTo>
                    <a:lnTo>
                      <a:pt x="62" y="198"/>
                    </a:lnTo>
                    <a:lnTo>
                      <a:pt x="68" y="198"/>
                    </a:lnTo>
                    <a:lnTo>
                      <a:pt x="73" y="197"/>
                    </a:lnTo>
                    <a:lnTo>
                      <a:pt x="78" y="195"/>
                    </a:lnTo>
                    <a:lnTo>
                      <a:pt x="84" y="194"/>
                    </a:lnTo>
                    <a:lnTo>
                      <a:pt x="89" y="191"/>
                    </a:lnTo>
                    <a:lnTo>
                      <a:pt x="93" y="189"/>
                    </a:lnTo>
                    <a:lnTo>
                      <a:pt x="97" y="185"/>
                    </a:lnTo>
                    <a:lnTo>
                      <a:pt x="101" y="182"/>
                    </a:lnTo>
                    <a:lnTo>
                      <a:pt x="105" y="178"/>
                    </a:lnTo>
                    <a:lnTo>
                      <a:pt x="108" y="174"/>
                    </a:lnTo>
                    <a:lnTo>
                      <a:pt x="111" y="170"/>
                    </a:lnTo>
                    <a:lnTo>
                      <a:pt x="113" y="165"/>
                    </a:lnTo>
                    <a:lnTo>
                      <a:pt x="115" y="160"/>
                    </a:lnTo>
                    <a:lnTo>
                      <a:pt x="117" y="155"/>
                    </a:lnTo>
                    <a:lnTo>
                      <a:pt x="118" y="150"/>
                    </a:lnTo>
                    <a:lnTo>
                      <a:pt x="118" y="144"/>
                    </a:lnTo>
                    <a:lnTo>
                      <a:pt x="118" y="140"/>
                    </a:lnTo>
                    <a:lnTo>
                      <a:pt x="117" y="137"/>
                    </a:lnTo>
                    <a:lnTo>
                      <a:pt x="117" y="133"/>
                    </a:lnTo>
                    <a:lnTo>
                      <a:pt x="116" y="130"/>
                    </a:lnTo>
                    <a:lnTo>
                      <a:pt x="115" y="126"/>
                    </a:lnTo>
                    <a:lnTo>
                      <a:pt x="114" y="123"/>
                    </a:lnTo>
                    <a:lnTo>
                      <a:pt x="112" y="120"/>
                    </a:lnTo>
                    <a:lnTo>
                      <a:pt x="110" y="117"/>
                    </a:lnTo>
                    <a:lnTo>
                      <a:pt x="108" y="114"/>
                    </a:lnTo>
                    <a:lnTo>
                      <a:pt x="106" y="111"/>
                    </a:lnTo>
                    <a:lnTo>
                      <a:pt x="103" y="108"/>
                    </a:lnTo>
                    <a:lnTo>
                      <a:pt x="100" y="105"/>
                    </a:lnTo>
                    <a:lnTo>
                      <a:pt x="93" y="100"/>
                    </a:lnTo>
                    <a:lnTo>
                      <a:pt x="84" y="94"/>
                    </a:lnTo>
                    <a:lnTo>
                      <a:pt x="42" y="67"/>
                    </a:lnTo>
                    <a:lnTo>
                      <a:pt x="39" y="66"/>
                    </a:lnTo>
                    <a:lnTo>
                      <a:pt x="38" y="64"/>
                    </a:lnTo>
                    <a:lnTo>
                      <a:pt x="36" y="63"/>
                    </a:lnTo>
                    <a:lnTo>
                      <a:pt x="34" y="61"/>
                    </a:lnTo>
                    <a:lnTo>
                      <a:pt x="33" y="60"/>
                    </a:lnTo>
                    <a:lnTo>
                      <a:pt x="31" y="58"/>
                    </a:lnTo>
                    <a:lnTo>
                      <a:pt x="30" y="56"/>
                    </a:lnTo>
                    <a:lnTo>
                      <a:pt x="29" y="55"/>
                    </a:lnTo>
                    <a:lnTo>
                      <a:pt x="28" y="53"/>
                    </a:lnTo>
                    <a:lnTo>
                      <a:pt x="27" y="51"/>
                    </a:lnTo>
                    <a:lnTo>
                      <a:pt x="26" y="49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5" y="43"/>
                    </a:lnTo>
                    <a:lnTo>
                      <a:pt x="24" y="41"/>
                    </a:lnTo>
                    <a:lnTo>
                      <a:pt x="24" y="39"/>
                    </a:lnTo>
                    <a:lnTo>
                      <a:pt x="25" y="36"/>
                    </a:lnTo>
                    <a:lnTo>
                      <a:pt x="25" y="32"/>
                    </a:lnTo>
                    <a:lnTo>
                      <a:pt x="26" y="30"/>
                    </a:lnTo>
                    <a:lnTo>
                      <a:pt x="27" y="27"/>
                    </a:lnTo>
                    <a:lnTo>
                      <a:pt x="28" y="24"/>
                    </a:lnTo>
                    <a:lnTo>
                      <a:pt x="29" y="22"/>
                    </a:lnTo>
                    <a:lnTo>
                      <a:pt x="31" y="20"/>
                    </a:lnTo>
                    <a:lnTo>
                      <a:pt x="33" y="18"/>
                    </a:lnTo>
                    <a:lnTo>
                      <a:pt x="35" y="16"/>
                    </a:lnTo>
                    <a:lnTo>
                      <a:pt x="37" y="15"/>
                    </a:lnTo>
                    <a:lnTo>
                      <a:pt x="40" y="13"/>
                    </a:lnTo>
                    <a:lnTo>
                      <a:pt x="43" y="12"/>
                    </a:lnTo>
                    <a:lnTo>
                      <a:pt x="45" y="11"/>
                    </a:lnTo>
                    <a:lnTo>
                      <a:pt x="48" y="11"/>
                    </a:lnTo>
                    <a:lnTo>
                      <a:pt x="52" y="10"/>
                    </a:lnTo>
                    <a:lnTo>
                      <a:pt x="55" y="10"/>
                    </a:lnTo>
                    <a:lnTo>
                      <a:pt x="59" y="10"/>
                    </a:lnTo>
                    <a:lnTo>
                      <a:pt x="63" y="11"/>
                    </a:lnTo>
                    <a:lnTo>
                      <a:pt x="67" y="12"/>
                    </a:lnTo>
                    <a:lnTo>
                      <a:pt x="70" y="13"/>
                    </a:lnTo>
                    <a:lnTo>
                      <a:pt x="73" y="14"/>
                    </a:lnTo>
                    <a:lnTo>
                      <a:pt x="76" y="16"/>
                    </a:lnTo>
                    <a:lnTo>
                      <a:pt x="79" y="19"/>
                    </a:lnTo>
                    <a:lnTo>
                      <a:pt x="82" y="22"/>
                    </a:lnTo>
                    <a:lnTo>
                      <a:pt x="85" y="25"/>
                    </a:lnTo>
                    <a:lnTo>
                      <a:pt x="87" y="29"/>
                    </a:lnTo>
                    <a:lnTo>
                      <a:pt x="89" y="33"/>
                    </a:lnTo>
                    <a:lnTo>
                      <a:pt x="91" y="38"/>
                    </a:lnTo>
                    <a:lnTo>
                      <a:pt x="95" y="49"/>
                    </a:lnTo>
                    <a:lnTo>
                      <a:pt x="99" y="62"/>
                    </a:lnTo>
                    <a:lnTo>
                      <a:pt x="105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grpSp>
          <p:nvGrpSpPr>
            <p:cNvPr id="136" name="Google Shape;136;g2eb9caac0c2_0_38"/>
            <p:cNvGrpSpPr/>
            <p:nvPr/>
          </p:nvGrpSpPr>
          <p:grpSpPr>
            <a:xfrm>
              <a:off x="3531600" y="1378080"/>
              <a:ext cx="325440" cy="105120"/>
              <a:chOff x="3531600" y="1378080"/>
              <a:chExt cx="325440" cy="105120"/>
            </a:xfrm>
          </p:grpSpPr>
          <p:sp>
            <p:nvSpPr>
              <p:cNvPr id="137" name="Google Shape;137;g2eb9caac0c2_0_38"/>
              <p:cNvSpPr/>
              <p:nvPr/>
            </p:nvSpPr>
            <p:spPr>
              <a:xfrm>
                <a:off x="3531600" y="1379160"/>
                <a:ext cx="86400" cy="104040"/>
              </a:xfrm>
              <a:custGeom>
                <a:rect b="b" l="l" r="r" t="t"/>
                <a:pathLst>
                  <a:path extrusionOk="0" h="290" w="241">
                    <a:moveTo>
                      <a:pt x="235" y="94"/>
                    </a:moveTo>
                    <a:lnTo>
                      <a:pt x="232" y="0"/>
                    </a:lnTo>
                    <a:lnTo>
                      <a:pt x="223" y="0"/>
                    </a:lnTo>
                    <a:lnTo>
                      <a:pt x="223" y="2"/>
                    </a:lnTo>
                    <a:lnTo>
                      <a:pt x="222" y="3"/>
                    </a:lnTo>
                    <a:lnTo>
                      <a:pt x="222" y="5"/>
                    </a:lnTo>
                    <a:lnTo>
                      <a:pt x="221" y="6"/>
                    </a:lnTo>
                    <a:lnTo>
                      <a:pt x="220" y="7"/>
                    </a:lnTo>
                    <a:lnTo>
                      <a:pt x="219" y="8"/>
                    </a:lnTo>
                    <a:lnTo>
                      <a:pt x="218" y="9"/>
                    </a:lnTo>
                    <a:lnTo>
                      <a:pt x="217" y="10"/>
                    </a:lnTo>
                    <a:lnTo>
                      <a:pt x="216" y="11"/>
                    </a:lnTo>
                    <a:lnTo>
                      <a:pt x="215" y="12"/>
                    </a:lnTo>
                    <a:lnTo>
                      <a:pt x="214" y="13"/>
                    </a:lnTo>
                    <a:lnTo>
                      <a:pt x="212" y="13"/>
                    </a:lnTo>
                    <a:lnTo>
                      <a:pt x="211" y="13"/>
                    </a:lnTo>
                    <a:lnTo>
                      <a:pt x="210" y="14"/>
                    </a:lnTo>
                    <a:lnTo>
                      <a:pt x="208" y="14"/>
                    </a:lnTo>
                    <a:lnTo>
                      <a:pt x="207" y="14"/>
                    </a:lnTo>
                    <a:lnTo>
                      <a:pt x="205" y="14"/>
                    </a:lnTo>
                    <a:lnTo>
                      <a:pt x="204" y="14"/>
                    </a:lnTo>
                    <a:lnTo>
                      <a:pt x="202" y="13"/>
                    </a:lnTo>
                    <a:lnTo>
                      <a:pt x="200" y="13"/>
                    </a:lnTo>
                    <a:lnTo>
                      <a:pt x="196" y="12"/>
                    </a:lnTo>
                    <a:lnTo>
                      <a:pt x="191" y="11"/>
                    </a:lnTo>
                    <a:lnTo>
                      <a:pt x="184" y="8"/>
                    </a:lnTo>
                    <a:lnTo>
                      <a:pt x="176" y="6"/>
                    </a:lnTo>
                    <a:lnTo>
                      <a:pt x="169" y="4"/>
                    </a:lnTo>
                    <a:lnTo>
                      <a:pt x="162" y="3"/>
                    </a:lnTo>
                    <a:lnTo>
                      <a:pt x="155" y="2"/>
                    </a:lnTo>
                    <a:lnTo>
                      <a:pt x="147" y="1"/>
                    </a:lnTo>
                    <a:lnTo>
                      <a:pt x="140" y="0"/>
                    </a:lnTo>
                    <a:lnTo>
                      <a:pt x="133" y="0"/>
                    </a:lnTo>
                    <a:lnTo>
                      <a:pt x="121" y="1"/>
                    </a:lnTo>
                    <a:lnTo>
                      <a:pt x="109" y="3"/>
                    </a:lnTo>
                    <a:lnTo>
                      <a:pt x="97" y="5"/>
                    </a:lnTo>
                    <a:lnTo>
                      <a:pt x="85" y="10"/>
                    </a:lnTo>
                    <a:lnTo>
                      <a:pt x="74" y="15"/>
                    </a:lnTo>
                    <a:lnTo>
                      <a:pt x="63" y="21"/>
                    </a:lnTo>
                    <a:lnTo>
                      <a:pt x="52" y="28"/>
                    </a:lnTo>
                    <a:lnTo>
                      <a:pt x="43" y="36"/>
                    </a:lnTo>
                    <a:lnTo>
                      <a:pt x="38" y="41"/>
                    </a:lnTo>
                    <a:lnTo>
                      <a:pt x="33" y="46"/>
                    </a:lnTo>
                    <a:lnTo>
                      <a:pt x="28" y="52"/>
                    </a:lnTo>
                    <a:lnTo>
                      <a:pt x="24" y="58"/>
                    </a:lnTo>
                    <a:lnTo>
                      <a:pt x="20" y="64"/>
                    </a:lnTo>
                    <a:lnTo>
                      <a:pt x="17" y="70"/>
                    </a:lnTo>
                    <a:lnTo>
                      <a:pt x="14" y="77"/>
                    </a:lnTo>
                    <a:lnTo>
                      <a:pt x="11" y="84"/>
                    </a:lnTo>
                    <a:lnTo>
                      <a:pt x="8" y="91"/>
                    </a:lnTo>
                    <a:lnTo>
                      <a:pt x="6" y="98"/>
                    </a:lnTo>
                    <a:lnTo>
                      <a:pt x="3" y="114"/>
                    </a:lnTo>
                    <a:lnTo>
                      <a:pt x="1" y="130"/>
                    </a:lnTo>
                    <a:lnTo>
                      <a:pt x="0" y="147"/>
                    </a:lnTo>
                    <a:lnTo>
                      <a:pt x="0" y="162"/>
                    </a:lnTo>
                    <a:lnTo>
                      <a:pt x="2" y="177"/>
                    </a:lnTo>
                    <a:lnTo>
                      <a:pt x="5" y="191"/>
                    </a:lnTo>
                    <a:lnTo>
                      <a:pt x="9" y="205"/>
                    </a:lnTo>
                    <a:lnTo>
                      <a:pt x="15" y="218"/>
                    </a:lnTo>
                    <a:lnTo>
                      <a:pt x="21" y="229"/>
                    </a:lnTo>
                    <a:lnTo>
                      <a:pt x="28" y="240"/>
                    </a:lnTo>
                    <a:lnTo>
                      <a:pt x="36" y="250"/>
                    </a:lnTo>
                    <a:lnTo>
                      <a:pt x="45" y="259"/>
                    </a:lnTo>
                    <a:lnTo>
                      <a:pt x="55" y="266"/>
                    </a:lnTo>
                    <a:lnTo>
                      <a:pt x="66" y="273"/>
                    </a:lnTo>
                    <a:lnTo>
                      <a:pt x="78" y="279"/>
                    </a:lnTo>
                    <a:lnTo>
                      <a:pt x="90" y="283"/>
                    </a:lnTo>
                    <a:lnTo>
                      <a:pt x="103" y="286"/>
                    </a:lnTo>
                    <a:lnTo>
                      <a:pt x="117" y="288"/>
                    </a:lnTo>
                    <a:lnTo>
                      <a:pt x="132" y="289"/>
                    </a:lnTo>
                    <a:lnTo>
                      <a:pt x="140" y="289"/>
                    </a:lnTo>
                    <a:lnTo>
                      <a:pt x="148" y="288"/>
                    </a:lnTo>
                    <a:lnTo>
                      <a:pt x="157" y="287"/>
                    </a:lnTo>
                    <a:lnTo>
                      <a:pt x="164" y="285"/>
                    </a:lnTo>
                    <a:lnTo>
                      <a:pt x="172" y="283"/>
                    </a:lnTo>
                    <a:lnTo>
                      <a:pt x="180" y="281"/>
                    </a:lnTo>
                    <a:lnTo>
                      <a:pt x="187" y="278"/>
                    </a:lnTo>
                    <a:lnTo>
                      <a:pt x="194" y="275"/>
                    </a:lnTo>
                    <a:lnTo>
                      <a:pt x="201" y="272"/>
                    </a:lnTo>
                    <a:lnTo>
                      <a:pt x="207" y="268"/>
                    </a:lnTo>
                    <a:lnTo>
                      <a:pt x="214" y="263"/>
                    </a:lnTo>
                    <a:lnTo>
                      <a:pt x="220" y="258"/>
                    </a:lnTo>
                    <a:lnTo>
                      <a:pt x="225" y="253"/>
                    </a:lnTo>
                    <a:lnTo>
                      <a:pt x="231" y="248"/>
                    </a:lnTo>
                    <a:lnTo>
                      <a:pt x="236" y="242"/>
                    </a:lnTo>
                    <a:lnTo>
                      <a:pt x="240" y="236"/>
                    </a:lnTo>
                    <a:lnTo>
                      <a:pt x="233" y="228"/>
                    </a:lnTo>
                    <a:lnTo>
                      <a:pt x="223" y="239"/>
                    </a:lnTo>
                    <a:lnTo>
                      <a:pt x="212" y="247"/>
                    </a:lnTo>
                    <a:lnTo>
                      <a:pt x="201" y="255"/>
                    </a:lnTo>
                    <a:lnTo>
                      <a:pt x="196" y="258"/>
                    </a:lnTo>
                    <a:lnTo>
                      <a:pt x="190" y="261"/>
                    </a:lnTo>
                    <a:lnTo>
                      <a:pt x="185" y="263"/>
                    </a:lnTo>
                    <a:lnTo>
                      <a:pt x="180" y="265"/>
                    </a:lnTo>
                    <a:lnTo>
                      <a:pt x="174" y="267"/>
                    </a:lnTo>
                    <a:lnTo>
                      <a:pt x="168" y="268"/>
                    </a:lnTo>
                    <a:lnTo>
                      <a:pt x="163" y="269"/>
                    </a:lnTo>
                    <a:lnTo>
                      <a:pt x="157" y="270"/>
                    </a:lnTo>
                    <a:lnTo>
                      <a:pt x="145" y="271"/>
                    </a:lnTo>
                    <a:lnTo>
                      <a:pt x="135" y="270"/>
                    </a:lnTo>
                    <a:lnTo>
                      <a:pt x="126" y="269"/>
                    </a:lnTo>
                    <a:lnTo>
                      <a:pt x="118" y="267"/>
                    </a:lnTo>
                    <a:lnTo>
                      <a:pt x="109" y="264"/>
                    </a:lnTo>
                    <a:lnTo>
                      <a:pt x="101" y="261"/>
                    </a:lnTo>
                    <a:lnTo>
                      <a:pt x="94" y="257"/>
                    </a:lnTo>
                    <a:lnTo>
                      <a:pt x="87" y="252"/>
                    </a:lnTo>
                    <a:lnTo>
                      <a:pt x="80" y="246"/>
                    </a:lnTo>
                    <a:lnTo>
                      <a:pt x="76" y="242"/>
                    </a:lnTo>
                    <a:lnTo>
                      <a:pt x="72" y="238"/>
                    </a:lnTo>
                    <a:lnTo>
                      <a:pt x="69" y="233"/>
                    </a:lnTo>
                    <a:lnTo>
                      <a:pt x="66" y="228"/>
                    </a:lnTo>
                    <a:lnTo>
                      <a:pt x="63" y="222"/>
                    </a:lnTo>
                    <a:lnTo>
                      <a:pt x="60" y="216"/>
                    </a:lnTo>
                    <a:lnTo>
                      <a:pt x="57" y="210"/>
                    </a:lnTo>
                    <a:lnTo>
                      <a:pt x="55" y="204"/>
                    </a:lnTo>
                    <a:lnTo>
                      <a:pt x="51" y="190"/>
                    </a:lnTo>
                    <a:lnTo>
                      <a:pt x="48" y="175"/>
                    </a:lnTo>
                    <a:lnTo>
                      <a:pt x="47" y="158"/>
                    </a:lnTo>
                    <a:lnTo>
                      <a:pt x="46" y="141"/>
                    </a:lnTo>
                    <a:lnTo>
                      <a:pt x="46" y="127"/>
                    </a:lnTo>
                    <a:lnTo>
                      <a:pt x="48" y="114"/>
                    </a:lnTo>
                    <a:lnTo>
                      <a:pt x="50" y="102"/>
                    </a:lnTo>
                    <a:lnTo>
                      <a:pt x="53" y="90"/>
                    </a:lnTo>
                    <a:lnTo>
                      <a:pt x="56" y="79"/>
                    </a:lnTo>
                    <a:lnTo>
                      <a:pt x="61" y="69"/>
                    </a:lnTo>
                    <a:lnTo>
                      <a:pt x="66" y="59"/>
                    </a:lnTo>
                    <a:lnTo>
                      <a:pt x="72" y="51"/>
                    </a:lnTo>
                    <a:lnTo>
                      <a:pt x="78" y="43"/>
                    </a:lnTo>
                    <a:lnTo>
                      <a:pt x="85" y="36"/>
                    </a:lnTo>
                    <a:lnTo>
                      <a:pt x="93" y="30"/>
                    </a:lnTo>
                    <a:lnTo>
                      <a:pt x="102" y="26"/>
                    </a:lnTo>
                    <a:lnTo>
                      <a:pt x="110" y="22"/>
                    </a:lnTo>
                    <a:lnTo>
                      <a:pt x="120" y="19"/>
                    </a:lnTo>
                    <a:lnTo>
                      <a:pt x="130" y="17"/>
                    </a:lnTo>
                    <a:lnTo>
                      <a:pt x="141" y="17"/>
                    </a:lnTo>
                    <a:lnTo>
                      <a:pt x="149" y="17"/>
                    </a:lnTo>
                    <a:lnTo>
                      <a:pt x="157" y="19"/>
                    </a:lnTo>
                    <a:lnTo>
                      <a:pt x="165" y="21"/>
                    </a:lnTo>
                    <a:lnTo>
                      <a:pt x="173" y="23"/>
                    </a:lnTo>
                    <a:lnTo>
                      <a:pt x="180" y="27"/>
                    </a:lnTo>
                    <a:lnTo>
                      <a:pt x="187" y="31"/>
                    </a:lnTo>
                    <a:lnTo>
                      <a:pt x="194" y="36"/>
                    </a:lnTo>
                    <a:lnTo>
                      <a:pt x="200" y="42"/>
                    </a:lnTo>
                    <a:lnTo>
                      <a:pt x="204" y="47"/>
                    </a:lnTo>
                    <a:lnTo>
                      <a:pt x="208" y="52"/>
                    </a:lnTo>
                    <a:lnTo>
                      <a:pt x="212" y="57"/>
                    </a:lnTo>
                    <a:lnTo>
                      <a:pt x="215" y="63"/>
                    </a:lnTo>
                    <a:lnTo>
                      <a:pt x="218" y="69"/>
                    </a:lnTo>
                    <a:lnTo>
                      <a:pt x="221" y="77"/>
                    </a:lnTo>
                    <a:lnTo>
                      <a:pt x="223" y="85"/>
                    </a:lnTo>
                    <a:lnTo>
                      <a:pt x="226" y="94"/>
                    </a:lnTo>
                    <a:lnTo>
                      <a:pt x="235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8" name="Google Shape;138;g2eb9caac0c2_0_38"/>
              <p:cNvSpPr/>
              <p:nvPr/>
            </p:nvSpPr>
            <p:spPr>
              <a:xfrm>
                <a:off x="3625200" y="1378080"/>
                <a:ext cx="33840" cy="102960"/>
              </a:xfrm>
              <a:custGeom>
                <a:rect b="b" l="l" r="r" t="t"/>
                <a:pathLst>
                  <a:path extrusionOk="0" h="287" w="95">
                    <a:moveTo>
                      <a:pt x="0" y="286"/>
                    </a:moveTo>
                    <a:lnTo>
                      <a:pt x="94" y="286"/>
                    </a:lnTo>
                    <a:lnTo>
                      <a:pt x="94" y="280"/>
                    </a:lnTo>
                    <a:lnTo>
                      <a:pt x="86" y="279"/>
                    </a:lnTo>
                    <a:lnTo>
                      <a:pt x="82" y="279"/>
                    </a:lnTo>
                    <a:lnTo>
                      <a:pt x="79" y="278"/>
                    </a:lnTo>
                    <a:lnTo>
                      <a:pt x="76" y="277"/>
                    </a:lnTo>
                    <a:lnTo>
                      <a:pt x="74" y="276"/>
                    </a:lnTo>
                    <a:lnTo>
                      <a:pt x="72" y="275"/>
                    </a:lnTo>
                    <a:lnTo>
                      <a:pt x="71" y="274"/>
                    </a:lnTo>
                    <a:lnTo>
                      <a:pt x="70" y="274"/>
                    </a:lnTo>
                    <a:lnTo>
                      <a:pt x="69" y="273"/>
                    </a:lnTo>
                    <a:lnTo>
                      <a:pt x="69" y="272"/>
                    </a:lnTo>
                    <a:lnTo>
                      <a:pt x="68" y="271"/>
                    </a:lnTo>
                    <a:lnTo>
                      <a:pt x="67" y="270"/>
                    </a:lnTo>
                    <a:lnTo>
                      <a:pt x="66" y="268"/>
                    </a:lnTo>
                    <a:lnTo>
                      <a:pt x="66" y="265"/>
                    </a:lnTo>
                    <a:lnTo>
                      <a:pt x="65" y="262"/>
                    </a:lnTo>
                    <a:lnTo>
                      <a:pt x="65" y="259"/>
                    </a:lnTo>
                    <a:lnTo>
                      <a:pt x="64" y="251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9" y="25"/>
                    </a:lnTo>
                    <a:lnTo>
                      <a:pt x="12" y="25"/>
                    </a:lnTo>
                    <a:lnTo>
                      <a:pt x="14" y="25"/>
                    </a:lnTo>
                    <a:lnTo>
                      <a:pt x="17" y="25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2" y="26"/>
                    </a:lnTo>
                    <a:lnTo>
                      <a:pt x="24" y="26"/>
                    </a:lnTo>
                    <a:lnTo>
                      <a:pt x="25" y="27"/>
                    </a:lnTo>
                    <a:lnTo>
                      <a:pt x="26" y="29"/>
                    </a:lnTo>
                    <a:lnTo>
                      <a:pt x="27" y="30"/>
                    </a:lnTo>
                    <a:lnTo>
                      <a:pt x="28" y="32"/>
                    </a:lnTo>
                    <a:lnTo>
                      <a:pt x="29" y="33"/>
                    </a:lnTo>
                    <a:lnTo>
                      <a:pt x="30" y="35"/>
                    </a:lnTo>
                    <a:lnTo>
                      <a:pt x="30" y="38"/>
                    </a:lnTo>
                    <a:lnTo>
                      <a:pt x="30" y="40"/>
                    </a:lnTo>
                    <a:lnTo>
                      <a:pt x="31" y="43"/>
                    </a:lnTo>
                    <a:lnTo>
                      <a:pt x="31" y="50"/>
                    </a:lnTo>
                    <a:lnTo>
                      <a:pt x="31" y="250"/>
                    </a:lnTo>
                    <a:lnTo>
                      <a:pt x="31" y="257"/>
                    </a:lnTo>
                    <a:lnTo>
                      <a:pt x="30" y="261"/>
                    </a:lnTo>
                    <a:lnTo>
                      <a:pt x="29" y="264"/>
                    </a:lnTo>
                    <a:lnTo>
                      <a:pt x="29" y="266"/>
                    </a:lnTo>
                    <a:lnTo>
                      <a:pt x="28" y="269"/>
                    </a:lnTo>
                    <a:lnTo>
                      <a:pt x="26" y="271"/>
                    </a:lnTo>
                    <a:lnTo>
                      <a:pt x="25" y="273"/>
                    </a:lnTo>
                    <a:lnTo>
                      <a:pt x="23" y="274"/>
                    </a:lnTo>
                    <a:lnTo>
                      <a:pt x="21" y="275"/>
                    </a:lnTo>
                    <a:lnTo>
                      <a:pt x="18" y="277"/>
                    </a:lnTo>
                    <a:lnTo>
                      <a:pt x="15" y="278"/>
                    </a:lnTo>
                    <a:lnTo>
                      <a:pt x="12" y="278"/>
                    </a:lnTo>
                    <a:lnTo>
                      <a:pt x="9" y="279"/>
                    </a:lnTo>
                    <a:lnTo>
                      <a:pt x="0" y="280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9" name="Google Shape;139;g2eb9caac0c2_0_38"/>
              <p:cNvSpPr/>
              <p:nvPr/>
            </p:nvSpPr>
            <p:spPr>
              <a:xfrm>
                <a:off x="3665520" y="1411560"/>
                <a:ext cx="56880" cy="71280"/>
              </a:xfrm>
              <a:custGeom>
                <a:rect b="b" l="l" r="r" t="t"/>
                <a:pathLst>
                  <a:path extrusionOk="0" h="199" w="159">
                    <a:moveTo>
                      <a:pt x="152" y="125"/>
                    </a:moveTo>
                    <a:lnTo>
                      <a:pt x="145" y="136"/>
                    </a:lnTo>
                    <a:lnTo>
                      <a:pt x="138" y="145"/>
                    </a:lnTo>
                    <a:lnTo>
                      <a:pt x="134" y="149"/>
                    </a:lnTo>
                    <a:lnTo>
                      <a:pt x="131" y="153"/>
                    </a:lnTo>
                    <a:lnTo>
                      <a:pt x="127" y="156"/>
                    </a:lnTo>
                    <a:lnTo>
                      <a:pt x="123" y="159"/>
                    </a:lnTo>
                    <a:lnTo>
                      <a:pt x="120" y="161"/>
                    </a:lnTo>
                    <a:lnTo>
                      <a:pt x="116" y="163"/>
                    </a:lnTo>
                    <a:lnTo>
                      <a:pt x="112" y="165"/>
                    </a:lnTo>
                    <a:lnTo>
                      <a:pt x="108" y="167"/>
                    </a:lnTo>
                    <a:lnTo>
                      <a:pt x="104" y="168"/>
                    </a:lnTo>
                    <a:lnTo>
                      <a:pt x="99" y="168"/>
                    </a:lnTo>
                    <a:lnTo>
                      <a:pt x="95" y="169"/>
                    </a:lnTo>
                    <a:lnTo>
                      <a:pt x="90" y="169"/>
                    </a:lnTo>
                    <a:lnTo>
                      <a:pt x="86" y="169"/>
                    </a:lnTo>
                    <a:lnTo>
                      <a:pt x="82" y="168"/>
                    </a:lnTo>
                    <a:lnTo>
                      <a:pt x="78" y="168"/>
                    </a:lnTo>
                    <a:lnTo>
                      <a:pt x="74" y="167"/>
                    </a:lnTo>
                    <a:lnTo>
                      <a:pt x="71" y="165"/>
                    </a:lnTo>
                    <a:lnTo>
                      <a:pt x="67" y="164"/>
                    </a:lnTo>
                    <a:lnTo>
                      <a:pt x="64" y="162"/>
                    </a:lnTo>
                    <a:lnTo>
                      <a:pt x="60" y="160"/>
                    </a:lnTo>
                    <a:lnTo>
                      <a:pt x="57" y="157"/>
                    </a:lnTo>
                    <a:lnTo>
                      <a:pt x="54" y="155"/>
                    </a:lnTo>
                    <a:lnTo>
                      <a:pt x="51" y="152"/>
                    </a:lnTo>
                    <a:lnTo>
                      <a:pt x="49" y="148"/>
                    </a:lnTo>
                    <a:lnTo>
                      <a:pt x="46" y="145"/>
                    </a:lnTo>
                    <a:lnTo>
                      <a:pt x="43" y="141"/>
                    </a:lnTo>
                    <a:lnTo>
                      <a:pt x="41" y="137"/>
                    </a:lnTo>
                    <a:lnTo>
                      <a:pt x="39" y="133"/>
                    </a:lnTo>
                    <a:lnTo>
                      <a:pt x="36" y="127"/>
                    </a:lnTo>
                    <a:lnTo>
                      <a:pt x="34" y="121"/>
                    </a:lnTo>
                    <a:lnTo>
                      <a:pt x="33" y="115"/>
                    </a:lnTo>
                    <a:lnTo>
                      <a:pt x="31" y="109"/>
                    </a:lnTo>
                    <a:lnTo>
                      <a:pt x="30" y="102"/>
                    </a:lnTo>
                    <a:lnTo>
                      <a:pt x="29" y="94"/>
                    </a:lnTo>
                    <a:lnTo>
                      <a:pt x="29" y="86"/>
                    </a:lnTo>
                    <a:lnTo>
                      <a:pt x="28" y="77"/>
                    </a:lnTo>
                    <a:lnTo>
                      <a:pt x="151" y="77"/>
                    </a:lnTo>
                    <a:lnTo>
                      <a:pt x="149" y="67"/>
                    </a:lnTo>
                    <a:lnTo>
                      <a:pt x="148" y="59"/>
                    </a:lnTo>
                    <a:lnTo>
                      <a:pt x="146" y="52"/>
                    </a:lnTo>
                    <a:lnTo>
                      <a:pt x="145" y="45"/>
                    </a:lnTo>
                    <a:lnTo>
                      <a:pt x="142" y="40"/>
                    </a:lnTo>
                    <a:lnTo>
                      <a:pt x="140" y="34"/>
                    </a:lnTo>
                    <a:lnTo>
                      <a:pt x="137" y="29"/>
                    </a:lnTo>
                    <a:lnTo>
                      <a:pt x="134" y="24"/>
                    </a:lnTo>
                    <a:lnTo>
                      <a:pt x="131" y="22"/>
                    </a:lnTo>
                    <a:lnTo>
                      <a:pt x="129" y="19"/>
                    </a:lnTo>
                    <a:lnTo>
                      <a:pt x="126" y="17"/>
                    </a:lnTo>
                    <a:lnTo>
                      <a:pt x="123" y="14"/>
                    </a:lnTo>
                    <a:lnTo>
                      <a:pt x="121" y="12"/>
                    </a:lnTo>
                    <a:lnTo>
                      <a:pt x="118" y="10"/>
                    </a:lnTo>
                    <a:lnTo>
                      <a:pt x="115" y="8"/>
                    </a:lnTo>
                    <a:lnTo>
                      <a:pt x="111" y="7"/>
                    </a:lnTo>
                    <a:lnTo>
                      <a:pt x="108" y="5"/>
                    </a:lnTo>
                    <a:lnTo>
                      <a:pt x="105" y="4"/>
                    </a:lnTo>
                    <a:lnTo>
                      <a:pt x="101" y="3"/>
                    </a:lnTo>
                    <a:lnTo>
                      <a:pt x="98" y="2"/>
                    </a:lnTo>
                    <a:lnTo>
                      <a:pt x="94" y="1"/>
                    </a:lnTo>
                    <a:lnTo>
                      <a:pt x="90" y="1"/>
                    </a:lnTo>
                    <a:lnTo>
                      <a:pt x="86" y="1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8" y="2"/>
                    </a:lnTo>
                    <a:lnTo>
                      <a:pt x="61" y="4"/>
                    </a:lnTo>
                    <a:lnTo>
                      <a:pt x="54" y="6"/>
                    </a:lnTo>
                    <a:lnTo>
                      <a:pt x="47" y="9"/>
                    </a:lnTo>
                    <a:lnTo>
                      <a:pt x="41" y="13"/>
                    </a:lnTo>
                    <a:lnTo>
                      <a:pt x="35" y="17"/>
                    </a:lnTo>
                    <a:lnTo>
                      <a:pt x="29" y="22"/>
                    </a:lnTo>
                    <a:lnTo>
                      <a:pt x="26" y="26"/>
                    </a:lnTo>
                    <a:lnTo>
                      <a:pt x="22" y="29"/>
                    </a:lnTo>
                    <a:lnTo>
                      <a:pt x="19" y="33"/>
                    </a:lnTo>
                    <a:lnTo>
                      <a:pt x="16" y="37"/>
                    </a:lnTo>
                    <a:lnTo>
                      <a:pt x="14" y="42"/>
                    </a:lnTo>
                    <a:lnTo>
                      <a:pt x="11" y="46"/>
                    </a:lnTo>
                    <a:lnTo>
                      <a:pt x="9" y="51"/>
                    </a:lnTo>
                    <a:lnTo>
                      <a:pt x="7" y="56"/>
                    </a:lnTo>
                    <a:lnTo>
                      <a:pt x="4" y="67"/>
                    </a:lnTo>
                    <a:lnTo>
                      <a:pt x="1" y="79"/>
                    </a:lnTo>
                    <a:lnTo>
                      <a:pt x="0" y="91"/>
                    </a:lnTo>
                    <a:lnTo>
                      <a:pt x="0" y="103"/>
                    </a:lnTo>
                    <a:lnTo>
                      <a:pt x="0" y="114"/>
                    </a:lnTo>
                    <a:lnTo>
                      <a:pt x="1" y="124"/>
                    </a:lnTo>
                    <a:lnTo>
                      <a:pt x="2" y="134"/>
                    </a:lnTo>
                    <a:lnTo>
                      <a:pt x="5" y="143"/>
                    </a:lnTo>
                    <a:lnTo>
                      <a:pt x="8" y="151"/>
                    </a:lnTo>
                    <a:lnTo>
                      <a:pt x="11" y="159"/>
                    </a:lnTo>
                    <a:lnTo>
                      <a:pt x="15" y="166"/>
                    </a:lnTo>
                    <a:lnTo>
                      <a:pt x="20" y="172"/>
                    </a:lnTo>
                    <a:lnTo>
                      <a:pt x="25" y="178"/>
                    </a:lnTo>
                    <a:lnTo>
                      <a:pt x="30" y="183"/>
                    </a:lnTo>
                    <a:lnTo>
                      <a:pt x="36" y="188"/>
                    </a:lnTo>
                    <a:lnTo>
                      <a:pt x="43" y="191"/>
                    </a:lnTo>
                    <a:lnTo>
                      <a:pt x="50" y="194"/>
                    </a:lnTo>
                    <a:lnTo>
                      <a:pt x="58" y="196"/>
                    </a:lnTo>
                    <a:lnTo>
                      <a:pt x="66" y="197"/>
                    </a:lnTo>
                    <a:lnTo>
                      <a:pt x="74" y="198"/>
                    </a:lnTo>
                    <a:lnTo>
                      <a:pt x="81" y="197"/>
                    </a:lnTo>
                    <a:lnTo>
                      <a:pt x="88" y="197"/>
                    </a:lnTo>
                    <a:lnTo>
                      <a:pt x="94" y="195"/>
                    </a:lnTo>
                    <a:lnTo>
                      <a:pt x="101" y="193"/>
                    </a:lnTo>
                    <a:lnTo>
                      <a:pt x="107" y="191"/>
                    </a:lnTo>
                    <a:lnTo>
                      <a:pt x="113" y="188"/>
                    </a:lnTo>
                    <a:lnTo>
                      <a:pt x="118" y="184"/>
                    </a:lnTo>
                    <a:lnTo>
                      <a:pt x="124" y="180"/>
                    </a:lnTo>
                    <a:lnTo>
                      <a:pt x="129" y="175"/>
                    </a:lnTo>
                    <a:lnTo>
                      <a:pt x="134" y="170"/>
                    </a:lnTo>
                    <a:lnTo>
                      <a:pt x="139" y="164"/>
                    </a:lnTo>
                    <a:lnTo>
                      <a:pt x="143" y="158"/>
                    </a:lnTo>
                    <a:lnTo>
                      <a:pt x="147" y="151"/>
                    </a:lnTo>
                    <a:lnTo>
                      <a:pt x="151" y="144"/>
                    </a:lnTo>
                    <a:lnTo>
                      <a:pt x="155" y="136"/>
                    </a:lnTo>
                    <a:lnTo>
                      <a:pt x="158" y="128"/>
                    </a:lnTo>
                    <a:lnTo>
                      <a:pt x="152" y="125"/>
                    </a:lnTo>
                    <a:moveTo>
                      <a:pt x="29" y="63"/>
                    </a:moveTo>
                    <a:lnTo>
                      <a:pt x="30" y="58"/>
                    </a:lnTo>
                    <a:lnTo>
                      <a:pt x="31" y="52"/>
                    </a:lnTo>
                    <a:lnTo>
                      <a:pt x="32" y="47"/>
                    </a:lnTo>
                    <a:lnTo>
                      <a:pt x="34" y="42"/>
                    </a:lnTo>
                    <a:lnTo>
                      <a:pt x="36" y="38"/>
                    </a:lnTo>
                    <a:lnTo>
                      <a:pt x="38" y="34"/>
                    </a:lnTo>
                    <a:lnTo>
                      <a:pt x="40" y="30"/>
                    </a:lnTo>
                    <a:lnTo>
                      <a:pt x="43" y="27"/>
                    </a:lnTo>
                    <a:lnTo>
                      <a:pt x="45" y="25"/>
                    </a:lnTo>
                    <a:lnTo>
                      <a:pt x="48" y="22"/>
                    </a:lnTo>
                    <a:lnTo>
                      <a:pt x="51" y="20"/>
                    </a:lnTo>
                    <a:lnTo>
                      <a:pt x="55" y="18"/>
                    </a:lnTo>
                    <a:lnTo>
                      <a:pt x="59" y="17"/>
                    </a:lnTo>
                    <a:lnTo>
                      <a:pt x="63" y="16"/>
                    </a:lnTo>
                    <a:lnTo>
                      <a:pt x="67" y="16"/>
                    </a:lnTo>
                    <a:lnTo>
                      <a:pt x="71" y="16"/>
                    </a:lnTo>
                    <a:lnTo>
                      <a:pt x="75" y="16"/>
                    </a:lnTo>
                    <a:lnTo>
                      <a:pt x="80" y="16"/>
                    </a:lnTo>
                    <a:lnTo>
                      <a:pt x="83" y="17"/>
                    </a:lnTo>
                    <a:lnTo>
                      <a:pt x="87" y="18"/>
                    </a:lnTo>
                    <a:lnTo>
                      <a:pt x="90" y="19"/>
                    </a:lnTo>
                    <a:lnTo>
                      <a:pt x="93" y="21"/>
                    </a:lnTo>
                    <a:lnTo>
                      <a:pt x="95" y="23"/>
                    </a:lnTo>
                    <a:lnTo>
                      <a:pt x="98" y="26"/>
                    </a:lnTo>
                    <a:lnTo>
                      <a:pt x="100" y="29"/>
                    </a:lnTo>
                    <a:lnTo>
                      <a:pt x="102" y="32"/>
                    </a:lnTo>
                    <a:lnTo>
                      <a:pt x="104" y="36"/>
                    </a:lnTo>
                    <a:lnTo>
                      <a:pt x="105" y="41"/>
                    </a:lnTo>
                    <a:lnTo>
                      <a:pt x="107" y="46"/>
                    </a:lnTo>
                    <a:lnTo>
                      <a:pt x="108" y="51"/>
                    </a:lnTo>
                    <a:lnTo>
                      <a:pt x="110" y="63"/>
                    </a:lnTo>
                    <a:lnTo>
                      <a:pt x="29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0" name="Google Shape;140;g2eb9caac0c2_0_38"/>
              <p:cNvSpPr/>
              <p:nvPr/>
            </p:nvSpPr>
            <p:spPr>
              <a:xfrm>
                <a:off x="3729240" y="1411560"/>
                <a:ext cx="57960" cy="71280"/>
              </a:xfrm>
              <a:custGeom>
                <a:rect b="b" l="l" r="r" t="t"/>
                <a:pathLst>
                  <a:path extrusionOk="0" h="199" w="162">
                    <a:moveTo>
                      <a:pt x="161" y="166"/>
                    </a:moveTo>
                    <a:lnTo>
                      <a:pt x="159" y="168"/>
                    </a:lnTo>
                    <a:lnTo>
                      <a:pt x="156" y="170"/>
                    </a:lnTo>
                    <a:lnTo>
                      <a:pt x="154" y="171"/>
                    </a:lnTo>
                    <a:lnTo>
                      <a:pt x="152" y="172"/>
                    </a:lnTo>
                    <a:lnTo>
                      <a:pt x="151" y="173"/>
                    </a:lnTo>
                    <a:lnTo>
                      <a:pt x="150" y="173"/>
                    </a:lnTo>
                    <a:lnTo>
                      <a:pt x="149" y="173"/>
                    </a:lnTo>
                    <a:lnTo>
                      <a:pt x="148" y="174"/>
                    </a:lnTo>
                    <a:lnTo>
                      <a:pt x="147" y="174"/>
                    </a:lnTo>
                    <a:lnTo>
                      <a:pt x="146" y="174"/>
                    </a:lnTo>
                    <a:lnTo>
                      <a:pt x="144" y="174"/>
                    </a:lnTo>
                    <a:lnTo>
                      <a:pt x="142" y="174"/>
                    </a:lnTo>
                    <a:lnTo>
                      <a:pt x="141" y="174"/>
                    </a:lnTo>
                    <a:lnTo>
                      <a:pt x="139" y="173"/>
                    </a:lnTo>
                    <a:lnTo>
                      <a:pt x="138" y="173"/>
                    </a:lnTo>
                    <a:lnTo>
                      <a:pt x="137" y="172"/>
                    </a:lnTo>
                    <a:lnTo>
                      <a:pt x="137" y="172"/>
                    </a:lnTo>
                    <a:lnTo>
                      <a:pt x="136" y="172"/>
                    </a:lnTo>
                    <a:lnTo>
                      <a:pt x="136" y="171"/>
                    </a:lnTo>
                    <a:lnTo>
                      <a:pt x="135" y="170"/>
                    </a:lnTo>
                    <a:lnTo>
                      <a:pt x="134" y="169"/>
                    </a:lnTo>
                    <a:lnTo>
                      <a:pt x="134" y="167"/>
                    </a:lnTo>
                    <a:lnTo>
                      <a:pt x="133" y="165"/>
                    </a:lnTo>
                    <a:lnTo>
                      <a:pt x="133" y="163"/>
                    </a:lnTo>
                    <a:lnTo>
                      <a:pt x="132" y="161"/>
                    </a:lnTo>
                    <a:lnTo>
                      <a:pt x="132" y="156"/>
                    </a:lnTo>
                    <a:lnTo>
                      <a:pt x="132" y="150"/>
                    </a:lnTo>
                    <a:lnTo>
                      <a:pt x="132" y="68"/>
                    </a:lnTo>
                    <a:lnTo>
                      <a:pt x="132" y="60"/>
                    </a:lnTo>
                    <a:lnTo>
                      <a:pt x="131" y="53"/>
                    </a:lnTo>
                    <a:lnTo>
                      <a:pt x="131" y="47"/>
                    </a:lnTo>
                    <a:lnTo>
                      <a:pt x="130" y="41"/>
                    </a:lnTo>
                    <a:lnTo>
                      <a:pt x="129" y="36"/>
                    </a:lnTo>
                    <a:lnTo>
                      <a:pt x="128" y="32"/>
                    </a:lnTo>
                    <a:lnTo>
                      <a:pt x="126" y="27"/>
                    </a:lnTo>
                    <a:lnTo>
                      <a:pt x="124" y="24"/>
                    </a:lnTo>
                    <a:lnTo>
                      <a:pt x="122" y="21"/>
                    </a:lnTo>
                    <a:lnTo>
                      <a:pt x="120" y="18"/>
                    </a:lnTo>
                    <a:lnTo>
                      <a:pt x="118" y="16"/>
                    </a:lnTo>
                    <a:lnTo>
                      <a:pt x="116" y="14"/>
                    </a:lnTo>
                    <a:lnTo>
                      <a:pt x="113" y="12"/>
                    </a:lnTo>
                    <a:lnTo>
                      <a:pt x="111" y="10"/>
                    </a:lnTo>
                    <a:lnTo>
                      <a:pt x="108" y="8"/>
                    </a:lnTo>
                    <a:lnTo>
                      <a:pt x="105" y="6"/>
                    </a:lnTo>
                    <a:lnTo>
                      <a:pt x="102" y="5"/>
                    </a:lnTo>
                    <a:lnTo>
                      <a:pt x="98" y="4"/>
                    </a:lnTo>
                    <a:lnTo>
                      <a:pt x="95" y="3"/>
                    </a:lnTo>
                    <a:lnTo>
                      <a:pt x="91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68" y="1"/>
                    </a:lnTo>
                    <a:lnTo>
                      <a:pt x="61" y="1"/>
                    </a:lnTo>
                    <a:lnTo>
                      <a:pt x="54" y="3"/>
                    </a:lnTo>
                    <a:lnTo>
                      <a:pt x="48" y="4"/>
                    </a:lnTo>
                    <a:lnTo>
                      <a:pt x="42" y="6"/>
                    </a:lnTo>
                    <a:lnTo>
                      <a:pt x="37" y="8"/>
                    </a:lnTo>
                    <a:lnTo>
                      <a:pt x="32" y="11"/>
                    </a:lnTo>
                    <a:lnTo>
                      <a:pt x="27" y="14"/>
                    </a:lnTo>
                    <a:lnTo>
                      <a:pt x="23" y="17"/>
                    </a:lnTo>
                    <a:lnTo>
                      <a:pt x="19" y="21"/>
                    </a:lnTo>
                    <a:lnTo>
                      <a:pt x="16" y="25"/>
                    </a:lnTo>
                    <a:lnTo>
                      <a:pt x="13" y="29"/>
                    </a:lnTo>
                    <a:lnTo>
                      <a:pt x="11" y="33"/>
                    </a:lnTo>
                    <a:lnTo>
                      <a:pt x="9" y="38"/>
                    </a:lnTo>
                    <a:lnTo>
                      <a:pt x="8" y="43"/>
                    </a:lnTo>
                    <a:lnTo>
                      <a:pt x="8" y="47"/>
                    </a:lnTo>
                    <a:lnTo>
                      <a:pt x="8" y="49"/>
                    </a:lnTo>
                    <a:lnTo>
                      <a:pt x="8" y="51"/>
                    </a:lnTo>
                    <a:lnTo>
                      <a:pt x="8" y="53"/>
                    </a:lnTo>
                    <a:lnTo>
                      <a:pt x="9" y="54"/>
                    </a:lnTo>
                    <a:lnTo>
                      <a:pt x="10" y="56"/>
                    </a:lnTo>
                    <a:lnTo>
                      <a:pt x="11" y="57"/>
                    </a:lnTo>
                    <a:lnTo>
                      <a:pt x="12" y="59"/>
                    </a:lnTo>
                    <a:lnTo>
                      <a:pt x="13" y="60"/>
                    </a:lnTo>
                    <a:lnTo>
                      <a:pt x="14" y="61"/>
                    </a:lnTo>
                    <a:lnTo>
                      <a:pt x="15" y="62"/>
                    </a:lnTo>
                    <a:lnTo>
                      <a:pt x="17" y="63"/>
                    </a:lnTo>
                    <a:lnTo>
                      <a:pt x="18" y="64"/>
                    </a:lnTo>
                    <a:lnTo>
                      <a:pt x="20" y="65"/>
                    </a:lnTo>
                    <a:lnTo>
                      <a:pt x="21" y="65"/>
                    </a:lnTo>
                    <a:lnTo>
                      <a:pt x="23" y="65"/>
                    </a:lnTo>
                    <a:lnTo>
                      <a:pt x="25" y="66"/>
                    </a:lnTo>
                    <a:lnTo>
                      <a:pt x="27" y="65"/>
                    </a:lnTo>
                    <a:lnTo>
                      <a:pt x="28" y="65"/>
                    </a:lnTo>
                    <a:lnTo>
                      <a:pt x="30" y="65"/>
                    </a:lnTo>
                    <a:lnTo>
                      <a:pt x="32" y="64"/>
                    </a:lnTo>
                    <a:lnTo>
                      <a:pt x="33" y="63"/>
                    </a:lnTo>
                    <a:lnTo>
                      <a:pt x="35" y="62"/>
                    </a:lnTo>
                    <a:lnTo>
                      <a:pt x="36" y="61"/>
                    </a:lnTo>
                    <a:lnTo>
                      <a:pt x="37" y="60"/>
                    </a:lnTo>
                    <a:lnTo>
                      <a:pt x="39" y="59"/>
                    </a:lnTo>
                    <a:lnTo>
                      <a:pt x="40" y="58"/>
                    </a:lnTo>
                    <a:lnTo>
                      <a:pt x="40" y="56"/>
                    </a:lnTo>
                    <a:lnTo>
                      <a:pt x="41" y="55"/>
                    </a:lnTo>
                    <a:lnTo>
                      <a:pt x="42" y="53"/>
                    </a:lnTo>
                    <a:lnTo>
                      <a:pt x="42" y="51"/>
                    </a:lnTo>
                    <a:lnTo>
                      <a:pt x="43" y="50"/>
                    </a:lnTo>
                    <a:lnTo>
                      <a:pt x="43" y="48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42" y="45"/>
                    </a:lnTo>
                    <a:lnTo>
                      <a:pt x="42" y="41"/>
                    </a:lnTo>
                    <a:lnTo>
                      <a:pt x="41" y="38"/>
                    </a:lnTo>
                    <a:lnTo>
                      <a:pt x="41" y="36"/>
                    </a:lnTo>
                    <a:lnTo>
                      <a:pt x="41" y="33"/>
                    </a:lnTo>
                    <a:lnTo>
                      <a:pt x="41" y="32"/>
                    </a:lnTo>
                    <a:lnTo>
                      <a:pt x="41" y="31"/>
                    </a:lnTo>
                    <a:lnTo>
                      <a:pt x="41" y="29"/>
                    </a:lnTo>
                    <a:lnTo>
                      <a:pt x="41" y="27"/>
                    </a:lnTo>
                    <a:lnTo>
                      <a:pt x="42" y="25"/>
                    </a:lnTo>
                    <a:lnTo>
                      <a:pt x="43" y="23"/>
                    </a:lnTo>
                    <a:lnTo>
                      <a:pt x="44" y="21"/>
                    </a:lnTo>
                    <a:lnTo>
                      <a:pt x="46" y="20"/>
                    </a:lnTo>
                    <a:lnTo>
                      <a:pt x="47" y="18"/>
                    </a:lnTo>
                    <a:lnTo>
                      <a:pt x="49" y="17"/>
                    </a:lnTo>
                    <a:lnTo>
                      <a:pt x="51" y="15"/>
                    </a:lnTo>
                    <a:lnTo>
                      <a:pt x="53" y="14"/>
                    </a:lnTo>
                    <a:lnTo>
                      <a:pt x="56" y="13"/>
                    </a:lnTo>
                    <a:lnTo>
                      <a:pt x="58" y="12"/>
                    </a:lnTo>
                    <a:lnTo>
                      <a:pt x="61" y="11"/>
                    </a:lnTo>
                    <a:lnTo>
                      <a:pt x="64" y="11"/>
                    </a:lnTo>
                    <a:lnTo>
                      <a:pt x="66" y="11"/>
                    </a:lnTo>
                    <a:lnTo>
                      <a:pt x="69" y="11"/>
                    </a:lnTo>
                    <a:lnTo>
                      <a:pt x="73" y="11"/>
                    </a:lnTo>
                    <a:lnTo>
                      <a:pt x="76" y="11"/>
                    </a:lnTo>
                    <a:lnTo>
                      <a:pt x="79" y="12"/>
                    </a:lnTo>
                    <a:lnTo>
                      <a:pt x="82" y="13"/>
                    </a:lnTo>
                    <a:lnTo>
                      <a:pt x="85" y="14"/>
                    </a:lnTo>
                    <a:lnTo>
                      <a:pt x="87" y="16"/>
                    </a:lnTo>
                    <a:lnTo>
                      <a:pt x="90" y="17"/>
                    </a:lnTo>
                    <a:lnTo>
                      <a:pt x="92" y="19"/>
                    </a:lnTo>
                    <a:lnTo>
                      <a:pt x="94" y="22"/>
                    </a:lnTo>
                    <a:lnTo>
                      <a:pt x="95" y="24"/>
                    </a:lnTo>
                    <a:lnTo>
                      <a:pt x="97" y="27"/>
                    </a:lnTo>
                    <a:lnTo>
                      <a:pt x="98" y="30"/>
                    </a:lnTo>
                    <a:lnTo>
                      <a:pt x="98" y="34"/>
                    </a:lnTo>
                    <a:lnTo>
                      <a:pt x="99" y="37"/>
                    </a:lnTo>
                    <a:lnTo>
                      <a:pt x="99" y="41"/>
                    </a:lnTo>
                    <a:lnTo>
                      <a:pt x="100" y="45"/>
                    </a:lnTo>
                    <a:lnTo>
                      <a:pt x="100" y="71"/>
                    </a:lnTo>
                    <a:lnTo>
                      <a:pt x="63" y="87"/>
                    </a:lnTo>
                    <a:lnTo>
                      <a:pt x="50" y="92"/>
                    </a:lnTo>
                    <a:lnTo>
                      <a:pt x="41" y="97"/>
                    </a:lnTo>
                    <a:lnTo>
                      <a:pt x="33" y="102"/>
                    </a:lnTo>
                    <a:lnTo>
                      <a:pt x="26" y="106"/>
                    </a:lnTo>
                    <a:lnTo>
                      <a:pt x="21" y="111"/>
                    </a:lnTo>
                    <a:lnTo>
                      <a:pt x="14" y="116"/>
                    </a:lnTo>
                    <a:lnTo>
                      <a:pt x="13" y="118"/>
                    </a:lnTo>
                    <a:lnTo>
                      <a:pt x="11" y="120"/>
                    </a:lnTo>
                    <a:lnTo>
                      <a:pt x="10" y="122"/>
                    </a:lnTo>
                    <a:lnTo>
                      <a:pt x="9" y="124"/>
                    </a:lnTo>
                    <a:lnTo>
                      <a:pt x="7" y="126"/>
                    </a:lnTo>
                    <a:lnTo>
                      <a:pt x="6" y="128"/>
                    </a:lnTo>
                    <a:lnTo>
                      <a:pt x="4" y="133"/>
                    </a:lnTo>
                    <a:lnTo>
                      <a:pt x="2" y="137"/>
                    </a:lnTo>
                    <a:lnTo>
                      <a:pt x="1" y="143"/>
                    </a:lnTo>
                    <a:lnTo>
                      <a:pt x="0" y="148"/>
                    </a:lnTo>
                    <a:lnTo>
                      <a:pt x="0" y="150"/>
                    </a:lnTo>
                    <a:lnTo>
                      <a:pt x="0" y="153"/>
                    </a:lnTo>
                    <a:lnTo>
                      <a:pt x="0" y="158"/>
                    </a:lnTo>
                    <a:lnTo>
                      <a:pt x="1" y="162"/>
                    </a:lnTo>
                    <a:lnTo>
                      <a:pt x="2" y="167"/>
                    </a:lnTo>
                    <a:lnTo>
                      <a:pt x="3" y="171"/>
                    </a:lnTo>
                    <a:lnTo>
                      <a:pt x="5" y="175"/>
                    </a:lnTo>
                    <a:lnTo>
                      <a:pt x="7" y="179"/>
                    </a:lnTo>
                    <a:lnTo>
                      <a:pt x="9" y="182"/>
                    </a:lnTo>
                    <a:lnTo>
                      <a:pt x="12" y="185"/>
                    </a:lnTo>
                    <a:lnTo>
                      <a:pt x="15" y="188"/>
                    </a:lnTo>
                    <a:lnTo>
                      <a:pt x="18" y="191"/>
                    </a:lnTo>
                    <a:lnTo>
                      <a:pt x="21" y="193"/>
                    </a:lnTo>
                    <a:lnTo>
                      <a:pt x="25" y="194"/>
                    </a:lnTo>
                    <a:lnTo>
                      <a:pt x="29" y="196"/>
                    </a:lnTo>
                    <a:lnTo>
                      <a:pt x="33" y="197"/>
                    </a:lnTo>
                    <a:lnTo>
                      <a:pt x="37" y="198"/>
                    </a:lnTo>
                    <a:lnTo>
                      <a:pt x="42" y="198"/>
                    </a:lnTo>
                    <a:lnTo>
                      <a:pt x="45" y="198"/>
                    </a:lnTo>
                    <a:lnTo>
                      <a:pt x="48" y="197"/>
                    </a:lnTo>
                    <a:lnTo>
                      <a:pt x="52" y="197"/>
                    </a:lnTo>
                    <a:lnTo>
                      <a:pt x="55" y="196"/>
                    </a:lnTo>
                    <a:lnTo>
                      <a:pt x="58" y="195"/>
                    </a:lnTo>
                    <a:lnTo>
                      <a:pt x="62" y="194"/>
                    </a:lnTo>
                    <a:lnTo>
                      <a:pt x="65" y="192"/>
                    </a:lnTo>
                    <a:lnTo>
                      <a:pt x="68" y="191"/>
                    </a:lnTo>
                    <a:lnTo>
                      <a:pt x="76" y="186"/>
                    </a:lnTo>
                    <a:lnTo>
                      <a:pt x="83" y="181"/>
                    </a:lnTo>
                    <a:lnTo>
                      <a:pt x="91" y="175"/>
                    </a:lnTo>
                    <a:lnTo>
                      <a:pt x="100" y="167"/>
                    </a:lnTo>
                    <a:lnTo>
                      <a:pt x="101" y="175"/>
                    </a:lnTo>
                    <a:lnTo>
                      <a:pt x="102" y="178"/>
                    </a:lnTo>
                    <a:lnTo>
                      <a:pt x="103" y="181"/>
                    </a:lnTo>
                    <a:lnTo>
                      <a:pt x="103" y="184"/>
                    </a:lnTo>
                    <a:lnTo>
                      <a:pt x="105" y="187"/>
                    </a:lnTo>
                    <a:lnTo>
                      <a:pt x="106" y="189"/>
                    </a:lnTo>
                    <a:lnTo>
                      <a:pt x="107" y="191"/>
                    </a:lnTo>
                    <a:lnTo>
                      <a:pt x="109" y="193"/>
                    </a:lnTo>
                    <a:lnTo>
                      <a:pt x="111" y="194"/>
                    </a:lnTo>
                    <a:lnTo>
                      <a:pt x="113" y="195"/>
                    </a:lnTo>
                    <a:lnTo>
                      <a:pt x="115" y="196"/>
                    </a:lnTo>
                    <a:lnTo>
                      <a:pt x="117" y="197"/>
                    </a:lnTo>
                    <a:lnTo>
                      <a:pt x="120" y="197"/>
                    </a:lnTo>
                    <a:lnTo>
                      <a:pt x="122" y="198"/>
                    </a:lnTo>
                    <a:lnTo>
                      <a:pt x="125" y="198"/>
                    </a:lnTo>
                    <a:lnTo>
                      <a:pt x="128" y="198"/>
                    </a:lnTo>
                    <a:lnTo>
                      <a:pt x="130" y="198"/>
                    </a:lnTo>
                    <a:lnTo>
                      <a:pt x="133" y="197"/>
                    </a:lnTo>
                    <a:lnTo>
                      <a:pt x="135" y="197"/>
                    </a:lnTo>
                    <a:lnTo>
                      <a:pt x="137" y="196"/>
                    </a:lnTo>
                    <a:lnTo>
                      <a:pt x="139" y="195"/>
                    </a:lnTo>
                    <a:lnTo>
                      <a:pt x="141" y="194"/>
                    </a:lnTo>
                    <a:lnTo>
                      <a:pt x="143" y="193"/>
                    </a:lnTo>
                    <a:lnTo>
                      <a:pt x="145" y="192"/>
                    </a:lnTo>
                    <a:lnTo>
                      <a:pt x="147" y="190"/>
                    </a:lnTo>
                    <a:lnTo>
                      <a:pt x="152" y="187"/>
                    </a:lnTo>
                    <a:lnTo>
                      <a:pt x="156" y="182"/>
                    </a:lnTo>
                    <a:lnTo>
                      <a:pt x="161" y="177"/>
                    </a:lnTo>
                    <a:lnTo>
                      <a:pt x="161" y="166"/>
                    </a:lnTo>
                    <a:moveTo>
                      <a:pt x="100" y="142"/>
                    </a:moveTo>
                    <a:lnTo>
                      <a:pt x="99" y="146"/>
                    </a:lnTo>
                    <a:lnTo>
                      <a:pt x="99" y="150"/>
                    </a:lnTo>
                    <a:lnTo>
                      <a:pt x="99" y="152"/>
                    </a:lnTo>
                    <a:lnTo>
                      <a:pt x="99" y="153"/>
                    </a:lnTo>
                    <a:lnTo>
                      <a:pt x="98" y="155"/>
                    </a:lnTo>
                    <a:lnTo>
                      <a:pt x="98" y="156"/>
                    </a:lnTo>
                    <a:lnTo>
                      <a:pt x="97" y="157"/>
                    </a:lnTo>
                    <a:lnTo>
                      <a:pt x="96" y="158"/>
                    </a:lnTo>
                    <a:lnTo>
                      <a:pt x="95" y="159"/>
                    </a:lnTo>
                    <a:lnTo>
                      <a:pt x="94" y="160"/>
                    </a:lnTo>
                    <a:lnTo>
                      <a:pt x="93" y="161"/>
                    </a:lnTo>
                    <a:lnTo>
                      <a:pt x="92" y="162"/>
                    </a:lnTo>
                    <a:lnTo>
                      <a:pt x="89" y="164"/>
                    </a:lnTo>
                    <a:lnTo>
                      <a:pt x="85" y="166"/>
                    </a:lnTo>
                    <a:lnTo>
                      <a:pt x="82" y="168"/>
                    </a:lnTo>
                    <a:lnTo>
                      <a:pt x="78" y="170"/>
                    </a:lnTo>
                    <a:lnTo>
                      <a:pt x="74" y="171"/>
                    </a:lnTo>
                    <a:lnTo>
                      <a:pt x="70" y="172"/>
                    </a:lnTo>
                    <a:lnTo>
                      <a:pt x="67" y="173"/>
                    </a:lnTo>
                    <a:lnTo>
                      <a:pt x="63" y="173"/>
                    </a:lnTo>
                    <a:lnTo>
                      <a:pt x="60" y="174"/>
                    </a:lnTo>
                    <a:lnTo>
                      <a:pt x="58" y="173"/>
                    </a:lnTo>
                    <a:lnTo>
                      <a:pt x="55" y="173"/>
                    </a:lnTo>
                    <a:lnTo>
                      <a:pt x="53" y="172"/>
                    </a:lnTo>
                    <a:lnTo>
                      <a:pt x="50" y="171"/>
                    </a:lnTo>
                    <a:lnTo>
                      <a:pt x="48" y="170"/>
                    </a:lnTo>
                    <a:lnTo>
                      <a:pt x="46" y="168"/>
                    </a:lnTo>
                    <a:lnTo>
                      <a:pt x="44" y="166"/>
                    </a:lnTo>
                    <a:lnTo>
                      <a:pt x="42" y="164"/>
                    </a:lnTo>
                    <a:lnTo>
                      <a:pt x="41" y="162"/>
                    </a:lnTo>
                    <a:lnTo>
                      <a:pt x="39" y="159"/>
                    </a:lnTo>
                    <a:lnTo>
                      <a:pt x="38" y="157"/>
                    </a:lnTo>
                    <a:lnTo>
                      <a:pt x="37" y="154"/>
                    </a:lnTo>
                    <a:lnTo>
                      <a:pt x="36" y="151"/>
                    </a:lnTo>
                    <a:lnTo>
                      <a:pt x="36" y="148"/>
                    </a:lnTo>
                    <a:lnTo>
                      <a:pt x="35" y="145"/>
                    </a:lnTo>
                    <a:lnTo>
                      <a:pt x="35" y="141"/>
                    </a:lnTo>
                    <a:lnTo>
                      <a:pt x="35" y="140"/>
                    </a:lnTo>
                    <a:lnTo>
                      <a:pt x="35" y="135"/>
                    </a:lnTo>
                    <a:lnTo>
                      <a:pt x="36" y="131"/>
                    </a:lnTo>
                    <a:lnTo>
                      <a:pt x="37" y="126"/>
                    </a:lnTo>
                    <a:lnTo>
                      <a:pt x="39" y="122"/>
                    </a:lnTo>
                    <a:lnTo>
                      <a:pt x="41" y="118"/>
                    </a:lnTo>
                    <a:lnTo>
                      <a:pt x="43" y="115"/>
                    </a:lnTo>
                    <a:lnTo>
                      <a:pt x="47" y="111"/>
                    </a:lnTo>
                    <a:lnTo>
                      <a:pt x="50" y="108"/>
                    </a:lnTo>
                    <a:lnTo>
                      <a:pt x="54" y="104"/>
                    </a:lnTo>
                    <a:lnTo>
                      <a:pt x="59" y="101"/>
                    </a:lnTo>
                    <a:lnTo>
                      <a:pt x="64" y="98"/>
                    </a:lnTo>
                    <a:lnTo>
                      <a:pt x="70" y="94"/>
                    </a:lnTo>
                    <a:lnTo>
                      <a:pt x="83" y="88"/>
                    </a:lnTo>
                    <a:lnTo>
                      <a:pt x="100" y="81"/>
                    </a:lnTo>
                    <a:lnTo>
                      <a:pt x="100" y="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1" name="Google Shape;141;g2eb9caac0c2_0_38"/>
              <p:cNvSpPr/>
              <p:nvPr/>
            </p:nvSpPr>
            <p:spPr>
              <a:xfrm>
                <a:off x="3789720" y="1411560"/>
                <a:ext cx="67320" cy="69480"/>
              </a:xfrm>
              <a:custGeom>
                <a:rect b="b" l="l" r="r" t="t"/>
                <a:pathLst>
                  <a:path extrusionOk="0" h="194" w="188">
                    <a:moveTo>
                      <a:pt x="1" y="193"/>
                    </a:moveTo>
                    <a:lnTo>
                      <a:pt x="85" y="193"/>
                    </a:lnTo>
                    <a:lnTo>
                      <a:pt x="85" y="187"/>
                    </a:lnTo>
                    <a:lnTo>
                      <a:pt x="78" y="186"/>
                    </a:lnTo>
                    <a:lnTo>
                      <a:pt x="75" y="186"/>
                    </a:lnTo>
                    <a:lnTo>
                      <a:pt x="73" y="185"/>
                    </a:lnTo>
                    <a:lnTo>
                      <a:pt x="70" y="184"/>
                    </a:lnTo>
                    <a:lnTo>
                      <a:pt x="68" y="183"/>
                    </a:lnTo>
                    <a:lnTo>
                      <a:pt x="66" y="182"/>
                    </a:lnTo>
                    <a:lnTo>
                      <a:pt x="65" y="181"/>
                    </a:lnTo>
                    <a:lnTo>
                      <a:pt x="63" y="180"/>
                    </a:lnTo>
                    <a:lnTo>
                      <a:pt x="62" y="178"/>
                    </a:lnTo>
                    <a:lnTo>
                      <a:pt x="61" y="176"/>
                    </a:lnTo>
                    <a:lnTo>
                      <a:pt x="60" y="175"/>
                    </a:lnTo>
                    <a:lnTo>
                      <a:pt x="60" y="172"/>
                    </a:lnTo>
                    <a:lnTo>
                      <a:pt x="59" y="170"/>
                    </a:lnTo>
                    <a:lnTo>
                      <a:pt x="59" y="168"/>
                    </a:lnTo>
                    <a:lnTo>
                      <a:pt x="59" y="165"/>
                    </a:lnTo>
                    <a:lnTo>
                      <a:pt x="59" y="47"/>
                    </a:lnTo>
                    <a:lnTo>
                      <a:pt x="66" y="41"/>
                    </a:lnTo>
                    <a:lnTo>
                      <a:pt x="72" y="36"/>
                    </a:lnTo>
                    <a:lnTo>
                      <a:pt x="77" y="32"/>
                    </a:lnTo>
                    <a:lnTo>
                      <a:pt x="82" y="28"/>
                    </a:lnTo>
                    <a:lnTo>
                      <a:pt x="84" y="27"/>
                    </a:lnTo>
                    <a:lnTo>
                      <a:pt x="86" y="26"/>
                    </a:lnTo>
                    <a:lnTo>
                      <a:pt x="88" y="25"/>
                    </a:lnTo>
                    <a:lnTo>
                      <a:pt x="91" y="25"/>
                    </a:lnTo>
                    <a:lnTo>
                      <a:pt x="93" y="24"/>
                    </a:lnTo>
                    <a:lnTo>
                      <a:pt x="95" y="24"/>
                    </a:lnTo>
                    <a:lnTo>
                      <a:pt x="97" y="24"/>
                    </a:lnTo>
                    <a:lnTo>
                      <a:pt x="100" y="24"/>
                    </a:lnTo>
                    <a:lnTo>
                      <a:pt x="103" y="24"/>
                    </a:lnTo>
                    <a:lnTo>
                      <a:pt x="107" y="24"/>
                    </a:lnTo>
                    <a:lnTo>
                      <a:pt x="110" y="25"/>
                    </a:lnTo>
                    <a:lnTo>
                      <a:pt x="113" y="26"/>
                    </a:lnTo>
                    <a:lnTo>
                      <a:pt x="115" y="27"/>
                    </a:lnTo>
                    <a:lnTo>
                      <a:pt x="118" y="29"/>
                    </a:lnTo>
                    <a:lnTo>
                      <a:pt x="120" y="31"/>
                    </a:lnTo>
                    <a:lnTo>
                      <a:pt x="122" y="33"/>
                    </a:lnTo>
                    <a:lnTo>
                      <a:pt x="123" y="36"/>
                    </a:lnTo>
                    <a:lnTo>
                      <a:pt x="125" y="39"/>
                    </a:lnTo>
                    <a:lnTo>
                      <a:pt x="126" y="42"/>
                    </a:lnTo>
                    <a:lnTo>
                      <a:pt x="127" y="46"/>
                    </a:lnTo>
                    <a:lnTo>
                      <a:pt x="128" y="50"/>
                    </a:lnTo>
                    <a:lnTo>
                      <a:pt x="128" y="54"/>
                    </a:lnTo>
                    <a:lnTo>
                      <a:pt x="129" y="59"/>
                    </a:lnTo>
                    <a:lnTo>
                      <a:pt x="129" y="64"/>
                    </a:lnTo>
                    <a:lnTo>
                      <a:pt x="129" y="152"/>
                    </a:lnTo>
                    <a:lnTo>
                      <a:pt x="128" y="161"/>
                    </a:lnTo>
                    <a:lnTo>
                      <a:pt x="128" y="165"/>
                    </a:lnTo>
                    <a:lnTo>
                      <a:pt x="127" y="168"/>
                    </a:lnTo>
                    <a:lnTo>
                      <a:pt x="127" y="172"/>
                    </a:lnTo>
                    <a:lnTo>
                      <a:pt x="126" y="174"/>
                    </a:lnTo>
                    <a:lnTo>
                      <a:pt x="125" y="177"/>
                    </a:lnTo>
                    <a:lnTo>
                      <a:pt x="123" y="179"/>
                    </a:lnTo>
                    <a:lnTo>
                      <a:pt x="122" y="181"/>
                    </a:lnTo>
                    <a:lnTo>
                      <a:pt x="120" y="182"/>
                    </a:lnTo>
                    <a:lnTo>
                      <a:pt x="118" y="184"/>
                    </a:lnTo>
                    <a:lnTo>
                      <a:pt x="116" y="185"/>
                    </a:lnTo>
                    <a:lnTo>
                      <a:pt x="113" y="185"/>
                    </a:lnTo>
                    <a:lnTo>
                      <a:pt x="111" y="186"/>
                    </a:lnTo>
                    <a:lnTo>
                      <a:pt x="107" y="186"/>
                    </a:lnTo>
                    <a:lnTo>
                      <a:pt x="104" y="187"/>
                    </a:lnTo>
                    <a:lnTo>
                      <a:pt x="104" y="193"/>
                    </a:lnTo>
                    <a:lnTo>
                      <a:pt x="187" y="193"/>
                    </a:lnTo>
                    <a:lnTo>
                      <a:pt x="187" y="187"/>
                    </a:lnTo>
                    <a:lnTo>
                      <a:pt x="180" y="186"/>
                    </a:lnTo>
                    <a:lnTo>
                      <a:pt x="177" y="185"/>
                    </a:lnTo>
                    <a:lnTo>
                      <a:pt x="175" y="184"/>
                    </a:lnTo>
                    <a:lnTo>
                      <a:pt x="172" y="184"/>
                    </a:lnTo>
                    <a:lnTo>
                      <a:pt x="170" y="183"/>
                    </a:lnTo>
                    <a:lnTo>
                      <a:pt x="169" y="181"/>
                    </a:lnTo>
                    <a:lnTo>
                      <a:pt x="167" y="180"/>
                    </a:lnTo>
                    <a:lnTo>
                      <a:pt x="166" y="178"/>
                    </a:lnTo>
                    <a:lnTo>
                      <a:pt x="165" y="176"/>
                    </a:lnTo>
                    <a:lnTo>
                      <a:pt x="164" y="174"/>
                    </a:lnTo>
                    <a:lnTo>
                      <a:pt x="164" y="172"/>
                    </a:lnTo>
                    <a:lnTo>
                      <a:pt x="163" y="169"/>
                    </a:lnTo>
                    <a:lnTo>
                      <a:pt x="163" y="166"/>
                    </a:lnTo>
                    <a:lnTo>
                      <a:pt x="162" y="159"/>
                    </a:lnTo>
                    <a:lnTo>
                      <a:pt x="162" y="63"/>
                    </a:lnTo>
                    <a:lnTo>
                      <a:pt x="162" y="56"/>
                    </a:lnTo>
                    <a:lnTo>
                      <a:pt x="162" y="49"/>
                    </a:lnTo>
                    <a:lnTo>
                      <a:pt x="161" y="43"/>
                    </a:lnTo>
                    <a:lnTo>
                      <a:pt x="159" y="37"/>
                    </a:lnTo>
                    <a:lnTo>
                      <a:pt x="157" y="31"/>
                    </a:lnTo>
                    <a:lnTo>
                      <a:pt x="155" y="26"/>
                    </a:lnTo>
                    <a:lnTo>
                      <a:pt x="153" y="21"/>
                    </a:lnTo>
                    <a:lnTo>
                      <a:pt x="150" y="17"/>
                    </a:lnTo>
                    <a:lnTo>
                      <a:pt x="147" y="13"/>
                    </a:lnTo>
                    <a:lnTo>
                      <a:pt x="143" y="10"/>
                    </a:lnTo>
                    <a:lnTo>
                      <a:pt x="139" y="7"/>
                    </a:lnTo>
                    <a:lnTo>
                      <a:pt x="135" y="5"/>
                    </a:lnTo>
                    <a:lnTo>
                      <a:pt x="131" y="3"/>
                    </a:lnTo>
                    <a:lnTo>
                      <a:pt x="126" y="2"/>
                    </a:lnTo>
                    <a:lnTo>
                      <a:pt x="121" y="1"/>
                    </a:lnTo>
                    <a:lnTo>
                      <a:pt x="115" y="0"/>
                    </a:lnTo>
                    <a:lnTo>
                      <a:pt x="112" y="1"/>
                    </a:lnTo>
                    <a:lnTo>
                      <a:pt x="109" y="1"/>
                    </a:lnTo>
                    <a:lnTo>
                      <a:pt x="106" y="1"/>
                    </a:lnTo>
                    <a:lnTo>
                      <a:pt x="102" y="2"/>
                    </a:lnTo>
                    <a:lnTo>
                      <a:pt x="99" y="3"/>
                    </a:lnTo>
                    <a:lnTo>
                      <a:pt x="96" y="4"/>
                    </a:lnTo>
                    <a:lnTo>
                      <a:pt x="93" y="6"/>
                    </a:lnTo>
                    <a:lnTo>
                      <a:pt x="90" y="7"/>
                    </a:lnTo>
                    <a:lnTo>
                      <a:pt x="83" y="12"/>
                    </a:lnTo>
                    <a:lnTo>
                      <a:pt x="76" y="18"/>
                    </a:lnTo>
                    <a:lnTo>
                      <a:pt x="67" y="25"/>
                    </a:lnTo>
                    <a:lnTo>
                      <a:pt x="58" y="34"/>
                    </a:lnTo>
                    <a:lnTo>
                      <a:pt x="58" y="1"/>
                    </a:lnTo>
                    <a:lnTo>
                      <a:pt x="55" y="0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2" y="26"/>
                    </a:lnTo>
                    <a:lnTo>
                      <a:pt x="4" y="25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8" y="25"/>
                    </a:lnTo>
                    <a:lnTo>
                      <a:pt x="11" y="25"/>
                    </a:lnTo>
                    <a:lnTo>
                      <a:pt x="13" y="25"/>
                    </a:lnTo>
                    <a:lnTo>
                      <a:pt x="15" y="25"/>
                    </a:lnTo>
                    <a:lnTo>
                      <a:pt x="16" y="25"/>
                    </a:lnTo>
                    <a:lnTo>
                      <a:pt x="18" y="26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0" y="28"/>
                    </a:lnTo>
                    <a:lnTo>
                      <a:pt x="21" y="29"/>
                    </a:lnTo>
                    <a:lnTo>
                      <a:pt x="22" y="30"/>
                    </a:lnTo>
                    <a:lnTo>
                      <a:pt x="23" y="32"/>
                    </a:lnTo>
                    <a:lnTo>
                      <a:pt x="24" y="34"/>
                    </a:lnTo>
                    <a:lnTo>
                      <a:pt x="24" y="36"/>
                    </a:lnTo>
                    <a:lnTo>
                      <a:pt x="25" y="39"/>
                    </a:lnTo>
                    <a:lnTo>
                      <a:pt x="25" y="45"/>
                    </a:lnTo>
                    <a:lnTo>
                      <a:pt x="26" y="52"/>
                    </a:lnTo>
                    <a:lnTo>
                      <a:pt x="26" y="155"/>
                    </a:lnTo>
                    <a:lnTo>
                      <a:pt x="25" y="164"/>
                    </a:lnTo>
                    <a:lnTo>
                      <a:pt x="25" y="167"/>
                    </a:lnTo>
                    <a:lnTo>
                      <a:pt x="24" y="171"/>
                    </a:lnTo>
                    <a:lnTo>
                      <a:pt x="24" y="173"/>
                    </a:lnTo>
                    <a:lnTo>
                      <a:pt x="23" y="176"/>
                    </a:lnTo>
                    <a:lnTo>
                      <a:pt x="22" y="178"/>
                    </a:lnTo>
                    <a:lnTo>
                      <a:pt x="21" y="180"/>
                    </a:lnTo>
                    <a:lnTo>
                      <a:pt x="20" y="181"/>
                    </a:lnTo>
                    <a:lnTo>
                      <a:pt x="19" y="181"/>
                    </a:lnTo>
                    <a:lnTo>
                      <a:pt x="17" y="183"/>
                    </a:lnTo>
                    <a:lnTo>
                      <a:pt x="15" y="184"/>
                    </a:lnTo>
                    <a:lnTo>
                      <a:pt x="13" y="185"/>
                    </a:lnTo>
                    <a:lnTo>
                      <a:pt x="10" y="186"/>
                    </a:lnTo>
                    <a:lnTo>
                      <a:pt x="8" y="186"/>
                    </a:lnTo>
                    <a:lnTo>
                      <a:pt x="1" y="187"/>
                    </a:lnTo>
                    <a:lnTo>
                      <a:pt x="1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cxnSp>
          <p:nvCxnSpPr>
            <p:cNvPr id="142" name="Google Shape;142;g2eb9caac0c2_0_38"/>
            <p:cNvCxnSpPr/>
            <p:nvPr/>
          </p:nvCxnSpPr>
          <p:spPr>
            <a:xfrm>
              <a:off x="519120" y="1582920"/>
              <a:ext cx="39768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grpSp>
          <p:nvGrpSpPr>
            <p:cNvPr id="143" name="Google Shape;143;g2eb9caac0c2_0_38"/>
            <p:cNvGrpSpPr/>
            <p:nvPr/>
          </p:nvGrpSpPr>
          <p:grpSpPr>
            <a:xfrm>
              <a:off x="4076640" y="1377360"/>
              <a:ext cx="305640" cy="104040"/>
              <a:chOff x="4076640" y="1377360"/>
              <a:chExt cx="305640" cy="104040"/>
            </a:xfrm>
          </p:grpSpPr>
          <p:sp>
            <p:nvSpPr>
              <p:cNvPr id="144" name="Google Shape;144;g2eb9caac0c2_0_38"/>
              <p:cNvSpPr/>
              <p:nvPr/>
            </p:nvSpPr>
            <p:spPr>
              <a:xfrm>
                <a:off x="4076640" y="1377360"/>
                <a:ext cx="86760" cy="101880"/>
              </a:xfrm>
              <a:custGeom>
                <a:rect b="b" l="l" r="r" t="t"/>
                <a:pathLst>
                  <a:path extrusionOk="0" h="284" w="242">
                    <a:moveTo>
                      <a:pt x="192" y="273"/>
                    </a:moveTo>
                    <a:lnTo>
                      <a:pt x="180" y="272"/>
                    </a:lnTo>
                    <a:lnTo>
                      <a:pt x="176" y="271"/>
                    </a:lnTo>
                    <a:lnTo>
                      <a:pt x="171" y="271"/>
                    </a:lnTo>
                    <a:lnTo>
                      <a:pt x="168" y="270"/>
                    </a:lnTo>
                    <a:lnTo>
                      <a:pt x="165" y="268"/>
                    </a:lnTo>
                    <a:lnTo>
                      <a:pt x="162" y="267"/>
                    </a:lnTo>
                    <a:lnTo>
                      <a:pt x="161" y="266"/>
                    </a:lnTo>
                    <a:lnTo>
                      <a:pt x="160" y="265"/>
                    </a:lnTo>
                    <a:lnTo>
                      <a:pt x="159" y="264"/>
                    </a:lnTo>
                    <a:lnTo>
                      <a:pt x="158" y="263"/>
                    </a:lnTo>
                    <a:lnTo>
                      <a:pt x="157" y="262"/>
                    </a:lnTo>
                    <a:lnTo>
                      <a:pt x="156" y="260"/>
                    </a:lnTo>
                    <a:lnTo>
                      <a:pt x="155" y="257"/>
                    </a:lnTo>
                    <a:lnTo>
                      <a:pt x="154" y="254"/>
                    </a:lnTo>
                    <a:lnTo>
                      <a:pt x="154" y="250"/>
                    </a:lnTo>
                    <a:lnTo>
                      <a:pt x="153" y="245"/>
                    </a:lnTo>
                    <a:lnTo>
                      <a:pt x="153" y="234"/>
                    </a:lnTo>
                    <a:lnTo>
                      <a:pt x="153" y="14"/>
                    </a:lnTo>
                    <a:lnTo>
                      <a:pt x="162" y="14"/>
                    </a:lnTo>
                    <a:lnTo>
                      <a:pt x="170" y="15"/>
                    </a:lnTo>
                    <a:lnTo>
                      <a:pt x="177" y="17"/>
                    </a:lnTo>
                    <a:lnTo>
                      <a:pt x="184" y="19"/>
                    </a:lnTo>
                    <a:lnTo>
                      <a:pt x="191" y="21"/>
                    </a:lnTo>
                    <a:lnTo>
                      <a:pt x="197" y="24"/>
                    </a:lnTo>
                    <a:lnTo>
                      <a:pt x="202" y="27"/>
                    </a:lnTo>
                    <a:lnTo>
                      <a:pt x="207" y="31"/>
                    </a:lnTo>
                    <a:lnTo>
                      <a:pt x="211" y="36"/>
                    </a:lnTo>
                    <a:lnTo>
                      <a:pt x="215" y="41"/>
                    </a:lnTo>
                    <a:lnTo>
                      <a:pt x="218" y="46"/>
                    </a:lnTo>
                    <a:lnTo>
                      <a:pt x="221" y="53"/>
                    </a:lnTo>
                    <a:lnTo>
                      <a:pt x="224" y="60"/>
                    </a:lnTo>
                    <a:lnTo>
                      <a:pt x="226" y="67"/>
                    </a:lnTo>
                    <a:lnTo>
                      <a:pt x="228" y="76"/>
                    </a:lnTo>
                    <a:lnTo>
                      <a:pt x="229" y="85"/>
                    </a:lnTo>
                    <a:lnTo>
                      <a:pt x="241" y="85"/>
                    </a:lnTo>
                    <a:lnTo>
                      <a:pt x="240" y="0"/>
                    </a:lnTo>
                    <a:lnTo>
                      <a:pt x="1" y="0"/>
                    </a:lnTo>
                    <a:lnTo>
                      <a:pt x="0" y="85"/>
                    </a:lnTo>
                    <a:lnTo>
                      <a:pt x="11" y="85"/>
                    </a:lnTo>
                    <a:lnTo>
                      <a:pt x="13" y="76"/>
                    </a:lnTo>
                    <a:lnTo>
                      <a:pt x="15" y="67"/>
                    </a:lnTo>
                    <a:lnTo>
                      <a:pt x="17" y="60"/>
                    </a:lnTo>
                    <a:lnTo>
                      <a:pt x="19" y="53"/>
                    </a:lnTo>
                    <a:lnTo>
                      <a:pt x="22" y="46"/>
                    </a:lnTo>
                    <a:lnTo>
                      <a:pt x="26" y="41"/>
                    </a:lnTo>
                    <a:lnTo>
                      <a:pt x="30" y="36"/>
                    </a:lnTo>
                    <a:lnTo>
                      <a:pt x="34" y="31"/>
                    </a:lnTo>
                    <a:lnTo>
                      <a:pt x="39" y="27"/>
                    </a:lnTo>
                    <a:lnTo>
                      <a:pt x="44" y="24"/>
                    </a:lnTo>
                    <a:lnTo>
                      <a:pt x="50" y="21"/>
                    </a:lnTo>
                    <a:lnTo>
                      <a:pt x="56" y="19"/>
                    </a:lnTo>
                    <a:lnTo>
                      <a:pt x="63" y="17"/>
                    </a:lnTo>
                    <a:lnTo>
                      <a:pt x="71" y="15"/>
                    </a:lnTo>
                    <a:lnTo>
                      <a:pt x="79" y="14"/>
                    </a:lnTo>
                    <a:lnTo>
                      <a:pt x="88" y="14"/>
                    </a:lnTo>
                    <a:lnTo>
                      <a:pt x="88" y="234"/>
                    </a:lnTo>
                    <a:lnTo>
                      <a:pt x="88" y="245"/>
                    </a:lnTo>
                    <a:lnTo>
                      <a:pt x="87" y="249"/>
                    </a:lnTo>
                    <a:lnTo>
                      <a:pt x="87" y="253"/>
                    </a:lnTo>
                    <a:lnTo>
                      <a:pt x="86" y="257"/>
                    </a:lnTo>
                    <a:lnTo>
                      <a:pt x="85" y="260"/>
                    </a:lnTo>
                    <a:lnTo>
                      <a:pt x="84" y="261"/>
                    </a:lnTo>
                    <a:lnTo>
                      <a:pt x="83" y="262"/>
                    </a:lnTo>
                    <a:lnTo>
                      <a:pt x="82" y="264"/>
                    </a:lnTo>
                    <a:lnTo>
                      <a:pt x="81" y="265"/>
                    </a:lnTo>
                    <a:lnTo>
                      <a:pt x="80" y="266"/>
                    </a:lnTo>
                    <a:lnTo>
                      <a:pt x="79" y="266"/>
                    </a:lnTo>
                    <a:lnTo>
                      <a:pt x="76" y="268"/>
                    </a:lnTo>
                    <a:lnTo>
                      <a:pt x="73" y="269"/>
                    </a:lnTo>
                    <a:lnTo>
                      <a:pt x="70" y="270"/>
                    </a:lnTo>
                    <a:lnTo>
                      <a:pt x="66" y="271"/>
                    </a:lnTo>
                    <a:lnTo>
                      <a:pt x="61" y="272"/>
                    </a:lnTo>
                    <a:lnTo>
                      <a:pt x="50" y="273"/>
                    </a:lnTo>
                    <a:lnTo>
                      <a:pt x="50" y="283"/>
                    </a:lnTo>
                    <a:lnTo>
                      <a:pt x="192" y="283"/>
                    </a:lnTo>
                    <a:lnTo>
                      <a:pt x="192" y="2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5" name="Google Shape;145;g2eb9caac0c2_0_38"/>
              <p:cNvSpPr/>
              <p:nvPr/>
            </p:nvSpPr>
            <p:spPr>
              <a:xfrm>
                <a:off x="4158360" y="1408320"/>
                <a:ext cx="64440" cy="73080"/>
              </a:xfrm>
              <a:custGeom>
                <a:rect b="b" l="l" r="r" t="t"/>
                <a:pathLst>
                  <a:path extrusionOk="0" h="204" w="180">
                    <a:moveTo>
                      <a:pt x="90" y="0"/>
                    </a:moveTo>
                    <a:lnTo>
                      <a:pt x="80" y="0"/>
                    </a:lnTo>
                    <a:lnTo>
                      <a:pt x="71" y="2"/>
                    </a:lnTo>
                    <a:lnTo>
                      <a:pt x="63" y="4"/>
                    </a:lnTo>
                    <a:lnTo>
                      <a:pt x="54" y="8"/>
                    </a:lnTo>
                    <a:lnTo>
                      <a:pt x="46" y="12"/>
                    </a:lnTo>
                    <a:lnTo>
                      <a:pt x="39" y="17"/>
                    </a:lnTo>
                    <a:lnTo>
                      <a:pt x="32" y="23"/>
                    </a:lnTo>
                    <a:lnTo>
                      <a:pt x="26" y="29"/>
                    </a:lnTo>
                    <a:lnTo>
                      <a:pt x="20" y="36"/>
                    </a:lnTo>
                    <a:lnTo>
                      <a:pt x="15" y="44"/>
                    </a:lnTo>
                    <a:lnTo>
                      <a:pt x="11" y="52"/>
                    </a:lnTo>
                    <a:lnTo>
                      <a:pt x="7" y="61"/>
                    </a:lnTo>
                    <a:lnTo>
                      <a:pt x="4" y="70"/>
                    </a:lnTo>
                    <a:lnTo>
                      <a:pt x="2" y="80"/>
                    </a:lnTo>
                    <a:lnTo>
                      <a:pt x="0" y="90"/>
                    </a:lnTo>
                    <a:lnTo>
                      <a:pt x="0" y="101"/>
                    </a:lnTo>
                    <a:lnTo>
                      <a:pt x="0" y="112"/>
                    </a:lnTo>
                    <a:lnTo>
                      <a:pt x="2" y="122"/>
                    </a:lnTo>
                    <a:lnTo>
                      <a:pt x="4" y="132"/>
                    </a:lnTo>
                    <a:lnTo>
                      <a:pt x="7" y="142"/>
                    </a:lnTo>
                    <a:lnTo>
                      <a:pt x="10" y="151"/>
                    </a:lnTo>
                    <a:lnTo>
                      <a:pt x="15" y="159"/>
                    </a:lnTo>
                    <a:lnTo>
                      <a:pt x="20" y="167"/>
                    </a:lnTo>
                    <a:lnTo>
                      <a:pt x="25" y="174"/>
                    </a:lnTo>
                    <a:lnTo>
                      <a:pt x="31" y="181"/>
                    </a:lnTo>
                    <a:lnTo>
                      <a:pt x="38" y="186"/>
                    </a:lnTo>
                    <a:lnTo>
                      <a:pt x="46" y="191"/>
                    </a:lnTo>
                    <a:lnTo>
                      <a:pt x="54" y="196"/>
                    </a:lnTo>
                    <a:lnTo>
                      <a:pt x="62" y="199"/>
                    </a:lnTo>
                    <a:lnTo>
                      <a:pt x="71" y="201"/>
                    </a:lnTo>
                    <a:lnTo>
                      <a:pt x="80" y="203"/>
                    </a:lnTo>
                    <a:lnTo>
                      <a:pt x="90" y="203"/>
                    </a:lnTo>
                    <a:lnTo>
                      <a:pt x="99" y="203"/>
                    </a:lnTo>
                    <a:lnTo>
                      <a:pt x="109" y="201"/>
                    </a:lnTo>
                    <a:lnTo>
                      <a:pt x="117" y="199"/>
                    </a:lnTo>
                    <a:lnTo>
                      <a:pt x="126" y="196"/>
                    </a:lnTo>
                    <a:lnTo>
                      <a:pt x="134" y="191"/>
                    </a:lnTo>
                    <a:lnTo>
                      <a:pt x="141" y="187"/>
                    </a:lnTo>
                    <a:lnTo>
                      <a:pt x="148" y="181"/>
                    </a:lnTo>
                    <a:lnTo>
                      <a:pt x="154" y="174"/>
                    </a:lnTo>
                    <a:lnTo>
                      <a:pt x="160" y="167"/>
                    </a:lnTo>
                    <a:lnTo>
                      <a:pt x="165" y="160"/>
                    </a:lnTo>
                    <a:lnTo>
                      <a:pt x="169" y="151"/>
                    </a:lnTo>
                    <a:lnTo>
                      <a:pt x="173" y="142"/>
                    </a:lnTo>
                    <a:lnTo>
                      <a:pt x="175" y="133"/>
                    </a:lnTo>
                    <a:lnTo>
                      <a:pt x="178" y="123"/>
                    </a:lnTo>
                    <a:lnTo>
                      <a:pt x="179" y="113"/>
                    </a:lnTo>
                    <a:lnTo>
                      <a:pt x="179" y="102"/>
                    </a:lnTo>
                    <a:lnTo>
                      <a:pt x="179" y="91"/>
                    </a:lnTo>
                    <a:lnTo>
                      <a:pt x="178" y="81"/>
                    </a:lnTo>
                    <a:lnTo>
                      <a:pt x="175" y="71"/>
                    </a:lnTo>
                    <a:lnTo>
                      <a:pt x="173" y="61"/>
                    </a:lnTo>
                    <a:lnTo>
                      <a:pt x="169" y="52"/>
                    </a:lnTo>
                    <a:lnTo>
                      <a:pt x="165" y="44"/>
                    </a:lnTo>
                    <a:lnTo>
                      <a:pt x="159" y="36"/>
                    </a:lnTo>
                    <a:lnTo>
                      <a:pt x="154" y="29"/>
                    </a:lnTo>
                    <a:lnTo>
                      <a:pt x="148" y="22"/>
                    </a:lnTo>
                    <a:lnTo>
                      <a:pt x="141" y="17"/>
                    </a:lnTo>
                    <a:lnTo>
                      <a:pt x="133" y="12"/>
                    </a:lnTo>
                    <a:lnTo>
                      <a:pt x="125" y="8"/>
                    </a:lnTo>
                    <a:lnTo>
                      <a:pt x="117" y="4"/>
                    </a:lnTo>
                    <a:lnTo>
                      <a:pt x="108" y="2"/>
                    </a:lnTo>
                    <a:lnTo>
                      <a:pt x="99" y="0"/>
                    </a:lnTo>
                    <a:lnTo>
                      <a:pt x="90" y="0"/>
                    </a:lnTo>
                    <a:moveTo>
                      <a:pt x="90" y="13"/>
                    </a:moveTo>
                    <a:lnTo>
                      <a:pt x="94" y="13"/>
                    </a:lnTo>
                    <a:lnTo>
                      <a:pt x="98" y="14"/>
                    </a:lnTo>
                    <a:lnTo>
                      <a:pt x="100" y="15"/>
                    </a:lnTo>
                    <a:lnTo>
                      <a:pt x="102" y="16"/>
                    </a:lnTo>
                    <a:lnTo>
                      <a:pt x="103" y="16"/>
                    </a:lnTo>
                    <a:lnTo>
                      <a:pt x="105" y="18"/>
                    </a:lnTo>
                    <a:lnTo>
                      <a:pt x="106" y="19"/>
                    </a:lnTo>
                    <a:lnTo>
                      <a:pt x="108" y="20"/>
                    </a:lnTo>
                    <a:lnTo>
                      <a:pt x="110" y="24"/>
                    </a:lnTo>
                    <a:lnTo>
                      <a:pt x="112" y="28"/>
                    </a:lnTo>
                    <a:lnTo>
                      <a:pt x="114" y="33"/>
                    </a:lnTo>
                    <a:lnTo>
                      <a:pt x="116" y="39"/>
                    </a:lnTo>
                    <a:lnTo>
                      <a:pt x="117" y="45"/>
                    </a:lnTo>
                    <a:lnTo>
                      <a:pt x="119" y="61"/>
                    </a:lnTo>
                    <a:lnTo>
                      <a:pt x="120" y="81"/>
                    </a:lnTo>
                    <a:lnTo>
                      <a:pt x="121" y="104"/>
                    </a:lnTo>
                    <a:lnTo>
                      <a:pt x="120" y="126"/>
                    </a:lnTo>
                    <a:lnTo>
                      <a:pt x="119" y="145"/>
                    </a:lnTo>
                    <a:lnTo>
                      <a:pt x="117" y="160"/>
                    </a:lnTo>
                    <a:lnTo>
                      <a:pt x="116" y="166"/>
                    </a:lnTo>
                    <a:lnTo>
                      <a:pt x="114" y="171"/>
                    </a:lnTo>
                    <a:lnTo>
                      <a:pt x="112" y="176"/>
                    </a:lnTo>
                    <a:lnTo>
                      <a:pt x="110" y="180"/>
                    </a:lnTo>
                    <a:lnTo>
                      <a:pt x="107" y="183"/>
                    </a:lnTo>
                    <a:lnTo>
                      <a:pt x="106" y="185"/>
                    </a:lnTo>
                    <a:lnTo>
                      <a:pt x="104" y="186"/>
                    </a:lnTo>
                    <a:lnTo>
                      <a:pt x="103" y="187"/>
                    </a:lnTo>
                    <a:lnTo>
                      <a:pt x="101" y="188"/>
                    </a:lnTo>
                    <a:lnTo>
                      <a:pt x="100" y="189"/>
                    </a:lnTo>
                    <a:lnTo>
                      <a:pt x="98" y="189"/>
                    </a:lnTo>
                    <a:lnTo>
                      <a:pt x="94" y="190"/>
                    </a:lnTo>
                    <a:lnTo>
                      <a:pt x="90" y="190"/>
                    </a:lnTo>
                    <a:lnTo>
                      <a:pt x="86" y="190"/>
                    </a:lnTo>
                    <a:lnTo>
                      <a:pt x="82" y="189"/>
                    </a:lnTo>
                    <a:lnTo>
                      <a:pt x="80" y="189"/>
                    </a:lnTo>
                    <a:lnTo>
                      <a:pt x="78" y="188"/>
                    </a:lnTo>
                    <a:lnTo>
                      <a:pt x="77" y="187"/>
                    </a:lnTo>
                    <a:lnTo>
                      <a:pt x="75" y="186"/>
                    </a:lnTo>
                    <a:lnTo>
                      <a:pt x="74" y="185"/>
                    </a:lnTo>
                    <a:lnTo>
                      <a:pt x="72" y="183"/>
                    </a:lnTo>
                    <a:lnTo>
                      <a:pt x="70" y="180"/>
                    </a:lnTo>
                    <a:lnTo>
                      <a:pt x="67" y="176"/>
                    </a:lnTo>
                    <a:lnTo>
                      <a:pt x="65" y="172"/>
                    </a:lnTo>
                    <a:lnTo>
                      <a:pt x="64" y="167"/>
                    </a:lnTo>
                    <a:lnTo>
                      <a:pt x="62" y="161"/>
                    </a:lnTo>
                    <a:lnTo>
                      <a:pt x="61" y="154"/>
                    </a:lnTo>
                    <a:lnTo>
                      <a:pt x="60" y="146"/>
                    </a:lnTo>
                    <a:lnTo>
                      <a:pt x="59" y="129"/>
                    </a:lnTo>
                    <a:lnTo>
                      <a:pt x="58" y="108"/>
                    </a:lnTo>
                    <a:lnTo>
                      <a:pt x="59" y="83"/>
                    </a:lnTo>
                    <a:lnTo>
                      <a:pt x="60" y="62"/>
                    </a:lnTo>
                    <a:lnTo>
                      <a:pt x="62" y="46"/>
                    </a:lnTo>
                    <a:lnTo>
                      <a:pt x="63" y="39"/>
                    </a:lnTo>
                    <a:lnTo>
                      <a:pt x="65" y="33"/>
                    </a:lnTo>
                    <a:lnTo>
                      <a:pt x="67" y="28"/>
                    </a:lnTo>
                    <a:lnTo>
                      <a:pt x="69" y="24"/>
                    </a:lnTo>
                    <a:lnTo>
                      <a:pt x="71" y="22"/>
                    </a:lnTo>
                    <a:lnTo>
                      <a:pt x="72" y="20"/>
                    </a:lnTo>
                    <a:lnTo>
                      <a:pt x="73" y="19"/>
                    </a:lnTo>
                    <a:lnTo>
                      <a:pt x="75" y="17"/>
                    </a:lnTo>
                    <a:lnTo>
                      <a:pt x="76" y="16"/>
                    </a:lnTo>
                    <a:lnTo>
                      <a:pt x="78" y="15"/>
                    </a:lnTo>
                    <a:lnTo>
                      <a:pt x="80" y="15"/>
                    </a:lnTo>
                    <a:lnTo>
                      <a:pt x="82" y="14"/>
                    </a:lnTo>
                    <a:lnTo>
                      <a:pt x="86" y="13"/>
                    </a:lnTo>
                    <a:lnTo>
                      <a:pt x="9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6" name="Google Shape;146;g2eb9caac0c2_0_38"/>
              <p:cNvSpPr/>
              <p:nvPr/>
            </p:nvSpPr>
            <p:spPr>
              <a:xfrm>
                <a:off x="4228560" y="1384560"/>
                <a:ext cx="44640" cy="96480"/>
              </a:xfrm>
              <a:custGeom>
                <a:rect b="b" l="l" r="r" t="t"/>
                <a:pathLst>
                  <a:path extrusionOk="0" h="269" w="125">
                    <a:moveTo>
                      <a:pt x="113" y="71"/>
                    </a:moveTo>
                    <a:lnTo>
                      <a:pt x="76" y="71"/>
                    </a:lnTo>
                    <a:lnTo>
                      <a:pt x="76" y="0"/>
                    </a:lnTo>
                    <a:lnTo>
                      <a:pt x="66" y="0"/>
                    </a:lnTo>
                    <a:lnTo>
                      <a:pt x="49" y="24"/>
                    </a:lnTo>
                    <a:lnTo>
                      <a:pt x="41" y="34"/>
                    </a:lnTo>
                    <a:lnTo>
                      <a:pt x="33" y="44"/>
                    </a:lnTo>
                    <a:lnTo>
                      <a:pt x="25" y="53"/>
                    </a:lnTo>
                    <a:lnTo>
                      <a:pt x="17" y="61"/>
                    </a:lnTo>
                    <a:lnTo>
                      <a:pt x="0" y="78"/>
                    </a:lnTo>
                    <a:lnTo>
                      <a:pt x="0" y="89"/>
                    </a:lnTo>
                    <a:lnTo>
                      <a:pt x="20" y="89"/>
                    </a:lnTo>
                    <a:lnTo>
                      <a:pt x="20" y="224"/>
                    </a:lnTo>
                    <a:lnTo>
                      <a:pt x="20" y="229"/>
                    </a:lnTo>
                    <a:lnTo>
                      <a:pt x="21" y="234"/>
                    </a:lnTo>
                    <a:lnTo>
                      <a:pt x="22" y="238"/>
                    </a:lnTo>
                    <a:lnTo>
                      <a:pt x="23" y="242"/>
                    </a:lnTo>
                    <a:lnTo>
                      <a:pt x="25" y="246"/>
                    </a:lnTo>
                    <a:lnTo>
                      <a:pt x="27" y="250"/>
                    </a:lnTo>
                    <a:lnTo>
                      <a:pt x="30" y="253"/>
                    </a:lnTo>
                    <a:lnTo>
                      <a:pt x="32" y="256"/>
                    </a:lnTo>
                    <a:lnTo>
                      <a:pt x="35" y="259"/>
                    </a:lnTo>
                    <a:lnTo>
                      <a:pt x="39" y="261"/>
                    </a:lnTo>
                    <a:lnTo>
                      <a:pt x="42" y="263"/>
                    </a:lnTo>
                    <a:lnTo>
                      <a:pt x="46" y="265"/>
                    </a:lnTo>
                    <a:lnTo>
                      <a:pt x="50" y="266"/>
                    </a:lnTo>
                    <a:lnTo>
                      <a:pt x="55" y="267"/>
                    </a:lnTo>
                    <a:lnTo>
                      <a:pt x="60" y="268"/>
                    </a:lnTo>
                    <a:lnTo>
                      <a:pt x="65" y="268"/>
                    </a:lnTo>
                    <a:lnTo>
                      <a:pt x="70" y="268"/>
                    </a:lnTo>
                    <a:lnTo>
                      <a:pt x="74" y="267"/>
                    </a:lnTo>
                    <a:lnTo>
                      <a:pt x="79" y="267"/>
                    </a:lnTo>
                    <a:lnTo>
                      <a:pt x="83" y="266"/>
                    </a:lnTo>
                    <a:lnTo>
                      <a:pt x="87" y="264"/>
                    </a:lnTo>
                    <a:lnTo>
                      <a:pt x="91" y="262"/>
                    </a:lnTo>
                    <a:lnTo>
                      <a:pt x="95" y="260"/>
                    </a:lnTo>
                    <a:lnTo>
                      <a:pt x="98" y="257"/>
                    </a:lnTo>
                    <a:lnTo>
                      <a:pt x="102" y="254"/>
                    </a:lnTo>
                    <a:lnTo>
                      <a:pt x="105" y="251"/>
                    </a:lnTo>
                    <a:lnTo>
                      <a:pt x="108" y="247"/>
                    </a:lnTo>
                    <a:lnTo>
                      <a:pt x="111" y="243"/>
                    </a:lnTo>
                    <a:lnTo>
                      <a:pt x="118" y="233"/>
                    </a:lnTo>
                    <a:lnTo>
                      <a:pt x="124" y="221"/>
                    </a:lnTo>
                    <a:lnTo>
                      <a:pt x="114" y="217"/>
                    </a:lnTo>
                    <a:lnTo>
                      <a:pt x="111" y="222"/>
                    </a:lnTo>
                    <a:lnTo>
                      <a:pt x="108" y="227"/>
                    </a:lnTo>
                    <a:lnTo>
                      <a:pt x="105" y="230"/>
                    </a:lnTo>
                    <a:lnTo>
                      <a:pt x="104" y="232"/>
                    </a:lnTo>
                    <a:lnTo>
                      <a:pt x="103" y="233"/>
                    </a:lnTo>
                    <a:lnTo>
                      <a:pt x="101" y="235"/>
                    </a:lnTo>
                    <a:lnTo>
                      <a:pt x="100" y="236"/>
                    </a:lnTo>
                    <a:lnTo>
                      <a:pt x="98" y="236"/>
                    </a:lnTo>
                    <a:lnTo>
                      <a:pt x="97" y="237"/>
                    </a:lnTo>
                    <a:lnTo>
                      <a:pt x="96" y="238"/>
                    </a:lnTo>
                    <a:lnTo>
                      <a:pt x="94" y="238"/>
                    </a:lnTo>
                    <a:lnTo>
                      <a:pt x="93" y="238"/>
                    </a:lnTo>
                    <a:lnTo>
                      <a:pt x="91" y="238"/>
                    </a:lnTo>
                    <a:lnTo>
                      <a:pt x="89" y="238"/>
                    </a:lnTo>
                    <a:lnTo>
                      <a:pt x="87" y="238"/>
                    </a:lnTo>
                    <a:lnTo>
                      <a:pt x="85" y="238"/>
                    </a:lnTo>
                    <a:lnTo>
                      <a:pt x="84" y="237"/>
                    </a:lnTo>
                    <a:lnTo>
                      <a:pt x="83" y="236"/>
                    </a:lnTo>
                    <a:lnTo>
                      <a:pt x="81" y="235"/>
                    </a:lnTo>
                    <a:lnTo>
                      <a:pt x="80" y="234"/>
                    </a:lnTo>
                    <a:lnTo>
                      <a:pt x="79" y="233"/>
                    </a:lnTo>
                    <a:lnTo>
                      <a:pt x="78" y="231"/>
                    </a:lnTo>
                    <a:lnTo>
                      <a:pt x="78" y="229"/>
                    </a:lnTo>
                    <a:lnTo>
                      <a:pt x="77" y="227"/>
                    </a:lnTo>
                    <a:lnTo>
                      <a:pt x="76" y="225"/>
                    </a:lnTo>
                    <a:lnTo>
                      <a:pt x="76" y="223"/>
                    </a:lnTo>
                    <a:lnTo>
                      <a:pt x="76" y="220"/>
                    </a:lnTo>
                    <a:lnTo>
                      <a:pt x="76" y="215"/>
                    </a:lnTo>
                    <a:lnTo>
                      <a:pt x="76" y="89"/>
                    </a:lnTo>
                    <a:lnTo>
                      <a:pt x="113" y="89"/>
                    </a:lnTo>
                    <a:lnTo>
                      <a:pt x="113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7" name="Google Shape;147;g2eb9caac0c2_0_38"/>
              <p:cNvSpPr/>
              <p:nvPr/>
            </p:nvSpPr>
            <p:spPr>
              <a:xfrm>
                <a:off x="4277160" y="1408320"/>
                <a:ext cx="66240" cy="73080"/>
              </a:xfrm>
              <a:custGeom>
                <a:rect b="b" l="l" r="r" t="t"/>
                <a:pathLst>
                  <a:path extrusionOk="0" h="204" w="185">
                    <a:moveTo>
                      <a:pt x="178" y="171"/>
                    </a:moveTo>
                    <a:lnTo>
                      <a:pt x="174" y="175"/>
                    </a:lnTo>
                    <a:lnTo>
                      <a:pt x="174" y="175"/>
                    </a:lnTo>
                    <a:lnTo>
                      <a:pt x="173" y="175"/>
                    </a:lnTo>
                    <a:lnTo>
                      <a:pt x="173" y="176"/>
                    </a:lnTo>
                    <a:lnTo>
                      <a:pt x="173" y="176"/>
                    </a:lnTo>
                    <a:lnTo>
                      <a:pt x="173" y="176"/>
                    </a:lnTo>
                    <a:lnTo>
                      <a:pt x="172" y="176"/>
                    </a:lnTo>
                    <a:lnTo>
                      <a:pt x="172" y="176"/>
                    </a:lnTo>
                    <a:lnTo>
                      <a:pt x="172" y="176"/>
                    </a:lnTo>
                    <a:lnTo>
                      <a:pt x="172" y="176"/>
                    </a:lnTo>
                    <a:lnTo>
                      <a:pt x="171" y="176"/>
                    </a:lnTo>
                    <a:lnTo>
                      <a:pt x="170" y="176"/>
                    </a:lnTo>
                    <a:lnTo>
                      <a:pt x="170" y="176"/>
                    </a:lnTo>
                    <a:lnTo>
                      <a:pt x="169" y="176"/>
                    </a:lnTo>
                    <a:lnTo>
                      <a:pt x="168" y="176"/>
                    </a:lnTo>
                    <a:lnTo>
                      <a:pt x="167" y="176"/>
                    </a:lnTo>
                    <a:lnTo>
                      <a:pt x="166" y="176"/>
                    </a:lnTo>
                    <a:lnTo>
                      <a:pt x="165" y="176"/>
                    </a:lnTo>
                    <a:lnTo>
                      <a:pt x="165" y="175"/>
                    </a:lnTo>
                    <a:lnTo>
                      <a:pt x="164" y="175"/>
                    </a:lnTo>
                    <a:lnTo>
                      <a:pt x="163" y="174"/>
                    </a:lnTo>
                    <a:lnTo>
                      <a:pt x="163" y="173"/>
                    </a:lnTo>
                    <a:lnTo>
                      <a:pt x="163" y="172"/>
                    </a:lnTo>
                    <a:lnTo>
                      <a:pt x="162" y="172"/>
                    </a:lnTo>
                    <a:lnTo>
                      <a:pt x="162" y="171"/>
                    </a:lnTo>
                    <a:lnTo>
                      <a:pt x="162" y="170"/>
                    </a:lnTo>
                    <a:lnTo>
                      <a:pt x="161" y="169"/>
                    </a:lnTo>
                    <a:lnTo>
                      <a:pt x="161" y="167"/>
                    </a:lnTo>
                    <a:lnTo>
                      <a:pt x="161" y="166"/>
                    </a:lnTo>
                    <a:lnTo>
                      <a:pt x="161" y="57"/>
                    </a:lnTo>
                    <a:lnTo>
                      <a:pt x="161" y="51"/>
                    </a:lnTo>
                    <a:lnTo>
                      <a:pt x="160" y="45"/>
                    </a:lnTo>
                    <a:lnTo>
                      <a:pt x="158" y="39"/>
                    </a:lnTo>
                    <a:lnTo>
                      <a:pt x="156" y="33"/>
                    </a:lnTo>
                    <a:lnTo>
                      <a:pt x="153" y="28"/>
                    </a:lnTo>
                    <a:lnTo>
                      <a:pt x="149" y="23"/>
                    </a:lnTo>
                    <a:lnTo>
                      <a:pt x="145" y="19"/>
                    </a:lnTo>
                    <a:lnTo>
                      <a:pt x="140" y="15"/>
                    </a:lnTo>
                    <a:lnTo>
                      <a:pt x="135" y="12"/>
                    </a:lnTo>
                    <a:lnTo>
                      <a:pt x="129" y="9"/>
                    </a:lnTo>
                    <a:lnTo>
                      <a:pt x="122" y="6"/>
                    </a:lnTo>
                    <a:lnTo>
                      <a:pt x="115" y="4"/>
                    </a:lnTo>
                    <a:lnTo>
                      <a:pt x="108" y="2"/>
                    </a:lnTo>
                    <a:lnTo>
                      <a:pt x="100" y="1"/>
                    </a:lnTo>
                    <a:lnTo>
                      <a:pt x="91" y="0"/>
                    </a:lnTo>
                    <a:lnTo>
                      <a:pt x="83" y="0"/>
                    </a:lnTo>
                    <a:lnTo>
                      <a:pt x="74" y="0"/>
                    </a:lnTo>
                    <a:lnTo>
                      <a:pt x="66" y="1"/>
                    </a:lnTo>
                    <a:lnTo>
                      <a:pt x="59" y="2"/>
                    </a:lnTo>
                    <a:lnTo>
                      <a:pt x="52" y="4"/>
                    </a:lnTo>
                    <a:lnTo>
                      <a:pt x="45" y="6"/>
                    </a:lnTo>
                    <a:lnTo>
                      <a:pt x="39" y="8"/>
                    </a:lnTo>
                    <a:lnTo>
                      <a:pt x="33" y="11"/>
                    </a:lnTo>
                    <a:lnTo>
                      <a:pt x="28" y="15"/>
                    </a:lnTo>
                    <a:lnTo>
                      <a:pt x="23" y="18"/>
                    </a:lnTo>
                    <a:lnTo>
                      <a:pt x="19" y="22"/>
                    </a:lnTo>
                    <a:lnTo>
                      <a:pt x="16" y="27"/>
                    </a:lnTo>
                    <a:lnTo>
                      <a:pt x="13" y="31"/>
                    </a:lnTo>
                    <a:lnTo>
                      <a:pt x="11" y="36"/>
                    </a:lnTo>
                    <a:lnTo>
                      <a:pt x="9" y="41"/>
                    </a:lnTo>
                    <a:lnTo>
                      <a:pt x="8" y="47"/>
                    </a:lnTo>
                    <a:lnTo>
                      <a:pt x="7" y="53"/>
                    </a:lnTo>
                    <a:lnTo>
                      <a:pt x="8" y="56"/>
                    </a:lnTo>
                    <a:lnTo>
                      <a:pt x="8" y="59"/>
                    </a:lnTo>
                    <a:lnTo>
                      <a:pt x="8" y="62"/>
                    </a:lnTo>
                    <a:lnTo>
                      <a:pt x="9" y="64"/>
                    </a:lnTo>
                    <a:lnTo>
                      <a:pt x="10" y="67"/>
                    </a:lnTo>
                    <a:lnTo>
                      <a:pt x="11" y="69"/>
                    </a:lnTo>
                    <a:lnTo>
                      <a:pt x="13" y="71"/>
                    </a:lnTo>
                    <a:lnTo>
                      <a:pt x="14" y="73"/>
                    </a:lnTo>
                    <a:lnTo>
                      <a:pt x="16" y="75"/>
                    </a:lnTo>
                    <a:lnTo>
                      <a:pt x="18" y="76"/>
                    </a:lnTo>
                    <a:lnTo>
                      <a:pt x="20" y="77"/>
                    </a:lnTo>
                    <a:lnTo>
                      <a:pt x="22" y="78"/>
                    </a:lnTo>
                    <a:lnTo>
                      <a:pt x="25" y="79"/>
                    </a:lnTo>
                    <a:lnTo>
                      <a:pt x="27" y="80"/>
                    </a:lnTo>
                    <a:lnTo>
                      <a:pt x="30" y="80"/>
                    </a:lnTo>
                    <a:lnTo>
                      <a:pt x="33" y="80"/>
                    </a:lnTo>
                    <a:lnTo>
                      <a:pt x="36" y="80"/>
                    </a:lnTo>
                    <a:lnTo>
                      <a:pt x="39" y="80"/>
                    </a:lnTo>
                    <a:lnTo>
                      <a:pt x="42" y="79"/>
                    </a:lnTo>
                    <a:lnTo>
                      <a:pt x="44" y="78"/>
                    </a:lnTo>
                    <a:lnTo>
                      <a:pt x="47" y="77"/>
                    </a:lnTo>
                    <a:lnTo>
                      <a:pt x="49" y="76"/>
                    </a:lnTo>
                    <a:lnTo>
                      <a:pt x="51" y="75"/>
                    </a:lnTo>
                    <a:lnTo>
                      <a:pt x="53" y="73"/>
                    </a:lnTo>
                    <a:lnTo>
                      <a:pt x="54" y="72"/>
                    </a:lnTo>
                    <a:lnTo>
                      <a:pt x="56" y="70"/>
                    </a:lnTo>
                    <a:lnTo>
                      <a:pt x="57" y="68"/>
                    </a:lnTo>
                    <a:lnTo>
                      <a:pt x="58" y="66"/>
                    </a:lnTo>
                    <a:lnTo>
                      <a:pt x="59" y="63"/>
                    </a:lnTo>
                    <a:lnTo>
                      <a:pt x="60" y="61"/>
                    </a:lnTo>
                    <a:lnTo>
                      <a:pt x="60" y="59"/>
                    </a:lnTo>
                    <a:lnTo>
                      <a:pt x="60" y="56"/>
                    </a:lnTo>
                    <a:lnTo>
                      <a:pt x="60" y="54"/>
                    </a:lnTo>
                    <a:lnTo>
                      <a:pt x="60" y="52"/>
                    </a:lnTo>
                    <a:lnTo>
                      <a:pt x="59" y="49"/>
                    </a:lnTo>
                    <a:lnTo>
                      <a:pt x="59" y="47"/>
                    </a:lnTo>
                    <a:lnTo>
                      <a:pt x="58" y="45"/>
                    </a:lnTo>
                    <a:lnTo>
                      <a:pt x="56" y="43"/>
                    </a:lnTo>
                    <a:lnTo>
                      <a:pt x="55" y="40"/>
                    </a:lnTo>
                    <a:lnTo>
                      <a:pt x="53" y="38"/>
                    </a:lnTo>
                    <a:lnTo>
                      <a:pt x="52" y="36"/>
                    </a:lnTo>
                    <a:lnTo>
                      <a:pt x="51" y="35"/>
                    </a:lnTo>
                    <a:lnTo>
                      <a:pt x="50" y="34"/>
                    </a:lnTo>
                    <a:lnTo>
                      <a:pt x="49" y="33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9" y="30"/>
                    </a:lnTo>
                    <a:lnTo>
                      <a:pt x="48" y="30"/>
                    </a:lnTo>
                    <a:lnTo>
                      <a:pt x="48" y="29"/>
                    </a:lnTo>
                    <a:lnTo>
                      <a:pt x="48" y="29"/>
                    </a:lnTo>
                    <a:lnTo>
                      <a:pt x="48" y="28"/>
                    </a:lnTo>
                    <a:lnTo>
                      <a:pt x="49" y="27"/>
                    </a:lnTo>
                    <a:lnTo>
                      <a:pt x="49" y="26"/>
                    </a:lnTo>
                    <a:lnTo>
                      <a:pt x="49" y="24"/>
                    </a:lnTo>
                    <a:lnTo>
                      <a:pt x="50" y="23"/>
                    </a:lnTo>
                    <a:lnTo>
                      <a:pt x="51" y="21"/>
                    </a:lnTo>
                    <a:lnTo>
                      <a:pt x="53" y="20"/>
                    </a:lnTo>
                    <a:lnTo>
                      <a:pt x="54" y="19"/>
                    </a:lnTo>
                    <a:lnTo>
                      <a:pt x="56" y="18"/>
                    </a:lnTo>
                    <a:lnTo>
                      <a:pt x="57" y="17"/>
                    </a:lnTo>
                    <a:lnTo>
                      <a:pt x="59" y="16"/>
                    </a:lnTo>
                    <a:lnTo>
                      <a:pt x="61" y="15"/>
                    </a:lnTo>
                    <a:lnTo>
                      <a:pt x="63" y="15"/>
                    </a:lnTo>
                    <a:lnTo>
                      <a:pt x="66" y="14"/>
                    </a:lnTo>
                    <a:lnTo>
                      <a:pt x="68" y="14"/>
                    </a:lnTo>
                    <a:lnTo>
                      <a:pt x="71" y="13"/>
                    </a:lnTo>
                    <a:lnTo>
                      <a:pt x="73" y="13"/>
                    </a:lnTo>
                    <a:lnTo>
                      <a:pt x="78" y="13"/>
                    </a:lnTo>
                    <a:lnTo>
                      <a:pt x="82" y="14"/>
                    </a:lnTo>
                    <a:lnTo>
                      <a:pt x="85" y="15"/>
                    </a:lnTo>
                    <a:lnTo>
                      <a:pt x="89" y="16"/>
                    </a:lnTo>
                    <a:lnTo>
                      <a:pt x="92" y="17"/>
                    </a:lnTo>
                    <a:lnTo>
                      <a:pt x="94" y="18"/>
                    </a:lnTo>
                    <a:lnTo>
                      <a:pt x="97" y="20"/>
                    </a:lnTo>
                    <a:lnTo>
                      <a:pt x="99" y="22"/>
                    </a:lnTo>
                    <a:lnTo>
                      <a:pt x="101" y="25"/>
                    </a:lnTo>
                    <a:lnTo>
                      <a:pt x="102" y="27"/>
                    </a:lnTo>
                    <a:lnTo>
                      <a:pt x="104" y="30"/>
                    </a:lnTo>
                    <a:lnTo>
                      <a:pt x="105" y="34"/>
                    </a:lnTo>
                    <a:lnTo>
                      <a:pt x="106" y="37"/>
                    </a:lnTo>
                    <a:lnTo>
                      <a:pt x="106" y="41"/>
                    </a:lnTo>
                    <a:lnTo>
                      <a:pt x="107" y="45"/>
                    </a:lnTo>
                    <a:lnTo>
                      <a:pt x="107" y="50"/>
                    </a:lnTo>
                    <a:lnTo>
                      <a:pt x="107" y="81"/>
                    </a:lnTo>
                    <a:lnTo>
                      <a:pt x="76" y="91"/>
                    </a:lnTo>
                    <a:lnTo>
                      <a:pt x="54" y="99"/>
                    </a:lnTo>
                    <a:lnTo>
                      <a:pt x="45" y="103"/>
                    </a:lnTo>
                    <a:lnTo>
                      <a:pt x="38" y="107"/>
                    </a:lnTo>
                    <a:lnTo>
                      <a:pt x="31" y="110"/>
                    </a:lnTo>
                    <a:lnTo>
                      <a:pt x="25" y="114"/>
                    </a:lnTo>
                    <a:lnTo>
                      <a:pt x="19" y="119"/>
                    </a:lnTo>
                    <a:lnTo>
                      <a:pt x="16" y="122"/>
                    </a:lnTo>
                    <a:lnTo>
                      <a:pt x="14" y="124"/>
                    </a:lnTo>
                    <a:lnTo>
                      <a:pt x="12" y="127"/>
                    </a:lnTo>
                    <a:lnTo>
                      <a:pt x="10" y="129"/>
                    </a:lnTo>
                    <a:lnTo>
                      <a:pt x="8" y="132"/>
                    </a:lnTo>
                    <a:lnTo>
                      <a:pt x="6" y="135"/>
                    </a:lnTo>
                    <a:lnTo>
                      <a:pt x="5" y="137"/>
                    </a:lnTo>
                    <a:lnTo>
                      <a:pt x="3" y="140"/>
                    </a:lnTo>
                    <a:lnTo>
                      <a:pt x="2" y="143"/>
                    </a:lnTo>
                    <a:lnTo>
                      <a:pt x="1" y="146"/>
                    </a:lnTo>
                    <a:lnTo>
                      <a:pt x="1" y="149"/>
                    </a:lnTo>
                    <a:lnTo>
                      <a:pt x="0" y="152"/>
                    </a:lnTo>
                    <a:lnTo>
                      <a:pt x="0" y="156"/>
                    </a:lnTo>
                    <a:lnTo>
                      <a:pt x="0" y="159"/>
                    </a:lnTo>
                    <a:lnTo>
                      <a:pt x="0" y="164"/>
                    </a:lnTo>
                    <a:lnTo>
                      <a:pt x="1" y="168"/>
                    </a:lnTo>
                    <a:lnTo>
                      <a:pt x="2" y="173"/>
                    </a:lnTo>
                    <a:lnTo>
                      <a:pt x="3" y="177"/>
                    </a:lnTo>
                    <a:lnTo>
                      <a:pt x="5" y="181"/>
                    </a:lnTo>
                    <a:lnTo>
                      <a:pt x="7" y="184"/>
                    </a:lnTo>
                    <a:lnTo>
                      <a:pt x="9" y="188"/>
                    </a:lnTo>
                    <a:lnTo>
                      <a:pt x="12" y="191"/>
                    </a:lnTo>
                    <a:lnTo>
                      <a:pt x="15" y="193"/>
                    </a:lnTo>
                    <a:lnTo>
                      <a:pt x="19" y="196"/>
                    </a:lnTo>
                    <a:lnTo>
                      <a:pt x="22" y="198"/>
                    </a:lnTo>
                    <a:lnTo>
                      <a:pt x="26" y="200"/>
                    </a:lnTo>
                    <a:lnTo>
                      <a:pt x="30" y="201"/>
                    </a:lnTo>
                    <a:lnTo>
                      <a:pt x="35" y="202"/>
                    </a:lnTo>
                    <a:lnTo>
                      <a:pt x="39" y="203"/>
                    </a:lnTo>
                    <a:lnTo>
                      <a:pt x="44" y="203"/>
                    </a:lnTo>
                    <a:lnTo>
                      <a:pt x="52" y="203"/>
                    </a:lnTo>
                    <a:lnTo>
                      <a:pt x="56" y="202"/>
                    </a:lnTo>
                    <a:lnTo>
                      <a:pt x="60" y="202"/>
                    </a:lnTo>
                    <a:lnTo>
                      <a:pt x="64" y="201"/>
                    </a:lnTo>
                    <a:lnTo>
                      <a:pt x="68" y="199"/>
                    </a:lnTo>
                    <a:lnTo>
                      <a:pt x="72" y="198"/>
                    </a:lnTo>
                    <a:lnTo>
                      <a:pt x="76" y="196"/>
                    </a:lnTo>
                    <a:lnTo>
                      <a:pt x="83" y="192"/>
                    </a:lnTo>
                    <a:lnTo>
                      <a:pt x="91" y="187"/>
                    </a:lnTo>
                    <a:lnTo>
                      <a:pt x="99" y="181"/>
                    </a:lnTo>
                    <a:lnTo>
                      <a:pt x="107" y="174"/>
                    </a:lnTo>
                    <a:lnTo>
                      <a:pt x="108" y="178"/>
                    </a:lnTo>
                    <a:lnTo>
                      <a:pt x="109" y="181"/>
                    </a:lnTo>
                    <a:lnTo>
                      <a:pt x="110" y="185"/>
                    </a:lnTo>
                    <a:lnTo>
                      <a:pt x="111" y="188"/>
                    </a:lnTo>
                    <a:lnTo>
                      <a:pt x="112" y="190"/>
                    </a:lnTo>
                    <a:lnTo>
                      <a:pt x="114" y="193"/>
                    </a:lnTo>
                    <a:lnTo>
                      <a:pt x="116" y="195"/>
                    </a:lnTo>
                    <a:lnTo>
                      <a:pt x="118" y="197"/>
                    </a:lnTo>
                    <a:lnTo>
                      <a:pt x="120" y="198"/>
                    </a:lnTo>
                    <a:lnTo>
                      <a:pt x="122" y="200"/>
                    </a:lnTo>
                    <a:lnTo>
                      <a:pt x="124" y="201"/>
                    </a:lnTo>
                    <a:lnTo>
                      <a:pt x="127" y="202"/>
                    </a:lnTo>
                    <a:lnTo>
                      <a:pt x="130" y="202"/>
                    </a:lnTo>
                    <a:lnTo>
                      <a:pt x="133" y="203"/>
                    </a:lnTo>
                    <a:lnTo>
                      <a:pt x="136" y="203"/>
                    </a:lnTo>
                    <a:lnTo>
                      <a:pt x="139" y="203"/>
                    </a:lnTo>
                    <a:lnTo>
                      <a:pt x="143" y="203"/>
                    </a:lnTo>
                    <a:lnTo>
                      <a:pt x="146" y="203"/>
                    </a:lnTo>
                    <a:lnTo>
                      <a:pt x="149" y="202"/>
                    </a:lnTo>
                    <a:lnTo>
                      <a:pt x="152" y="202"/>
                    </a:lnTo>
                    <a:lnTo>
                      <a:pt x="154" y="201"/>
                    </a:lnTo>
                    <a:lnTo>
                      <a:pt x="157" y="200"/>
                    </a:lnTo>
                    <a:lnTo>
                      <a:pt x="160" y="199"/>
                    </a:lnTo>
                    <a:lnTo>
                      <a:pt x="163" y="198"/>
                    </a:lnTo>
                    <a:lnTo>
                      <a:pt x="165" y="196"/>
                    </a:lnTo>
                    <a:lnTo>
                      <a:pt x="168" y="194"/>
                    </a:lnTo>
                    <a:lnTo>
                      <a:pt x="173" y="190"/>
                    </a:lnTo>
                    <a:lnTo>
                      <a:pt x="178" y="185"/>
                    </a:lnTo>
                    <a:lnTo>
                      <a:pt x="184" y="179"/>
                    </a:lnTo>
                    <a:lnTo>
                      <a:pt x="178" y="171"/>
                    </a:lnTo>
                    <a:moveTo>
                      <a:pt x="106" y="156"/>
                    </a:moveTo>
                    <a:lnTo>
                      <a:pt x="103" y="160"/>
                    </a:lnTo>
                    <a:lnTo>
                      <a:pt x="99" y="164"/>
                    </a:lnTo>
                    <a:lnTo>
                      <a:pt x="95" y="167"/>
                    </a:lnTo>
                    <a:lnTo>
                      <a:pt x="94" y="168"/>
                    </a:lnTo>
                    <a:lnTo>
                      <a:pt x="92" y="169"/>
                    </a:lnTo>
                    <a:lnTo>
                      <a:pt x="90" y="170"/>
                    </a:lnTo>
                    <a:lnTo>
                      <a:pt x="89" y="171"/>
                    </a:lnTo>
                    <a:lnTo>
                      <a:pt x="87" y="172"/>
                    </a:lnTo>
                    <a:lnTo>
                      <a:pt x="85" y="173"/>
                    </a:lnTo>
                    <a:lnTo>
                      <a:pt x="83" y="173"/>
                    </a:lnTo>
                    <a:lnTo>
                      <a:pt x="82" y="173"/>
                    </a:lnTo>
                    <a:lnTo>
                      <a:pt x="80" y="174"/>
                    </a:lnTo>
                    <a:lnTo>
                      <a:pt x="78" y="174"/>
                    </a:lnTo>
                    <a:lnTo>
                      <a:pt x="76" y="173"/>
                    </a:lnTo>
                    <a:lnTo>
                      <a:pt x="74" y="173"/>
                    </a:lnTo>
                    <a:lnTo>
                      <a:pt x="72" y="172"/>
                    </a:lnTo>
                    <a:lnTo>
                      <a:pt x="70" y="172"/>
                    </a:lnTo>
                    <a:lnTo>
                      <a:pt x="68" y="170"/>
                    </a:lnTo>
                    <a:lnTo>
                      <a:pt x="67" y="169"/>
                    </a:lnTo>
                    <a:lnTo>
                      <a:pt x="65" y="168"/>
                    </a:lnTo>
                    <a:lnTo>
                      <a:pt x="64" y="166"/>
                    </a:lnTo>
                    <a:lnTo>
                      <a:pt x="62" y="164"/>
                    </a:lnTo>
                    <a:lnTo>
                      <a:pt x="61" y="162"/>
                    </a:lnTo>
                    <a:lnTo>
                      <a:pt x="60" y="160"/>
                    </a:lnTo>
                    <a:lnTo>
                      <a:pt x="59" y="157"/>
                    </a:lnTo>
                    <a:lnTo>
                      <a:pt x="59" y="154"/>
                    </a:lnTo>
                    <a:lnTo>
                      <a:pt x="58" y="152"/>
                    </a:lnTo>
                    <a:lnTo>
                      <a:pt x="58" y="149"/>
                    </a:lnTo>
                    <a:lnTo>
                      <a:pt x="58" y="146"/>
                    </a:lnTo>
                    <a:lnTo>
                      <a:pt x="58" y="141"/>
                    </a:lnTo>
                    <a:lnTo>
                      <a:pt x="59" y="137"/>
                    </a:lnTo>
                    <a:lnTo>
                      <a:pt x="60" y="133"/>
                    </a:lnTo>
                    <a:lnTo>
                      <a:pt x="61" y="129"/>
                    </a:lnTo>
                    <a:lnTo>
                      <a:pt x="63" y="125"/>
                    </a:lnTo>
                    <a:lnTo>
                      <a:pt x="65" y="121"/>
                    </a:lnTo>
                    <a:lnTo>
                      <a:pt x="67" y="118"/>
                    </a:lnTo>
                    <a:lnTo>
                      <a:pt x="70" y="115"/>
                    </a:lnTo>
                    <a:lnTo>
                      <a:pt x="74" y="111"/>
                    </a:lnTo>
                    <a:lnTo>
                      <a:pt x="77" y="109"/>
                    </a:lnTo>
                    <a:lnTo>
                      <a:pt x="81" y="106"/>
                    </a:lnTo>
                    <a:lnTo>
                      <a:pt x="85" y="103"/>
                    </a:lnTo>
                    <a:lnTo>
                      <a:pt x="90" y="101"/>
                    </a:lnTo>
                    <a:lnTo>
                      <a:pt x="95" y="99"/>
                    </a:lnTo>
                    <a:lnTo>
                      <a:pt x="106" y="95"/>
                    </a:lnTo>
                    <a:lnTo>
                      <a:pt x="106" y="1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8" name="Google Shape;148;g2eb9caac0c2_0_38"/>
              <p:cNvSpPr/>
              <p:nvPr/>
            </p:nvSpPr>
            <p:spPr>
              <a:xfrm>
                <a:off x="4348080" y="1377360"/>
                <a:ext cx="34200" cy="101880"/>
              </a:xfrm>
              <a:custGeom>
                <a:rect b="b" l="l" r="r" t="t"/>
                <a:pathLst>
                  <a:path extrusionOk="0" h="284" w="96">
                    <a:moveTo>
                      <a:pt x="95" y="273"/>
                    </a:moveTo>
                    <a:lnTo>
                      <a:pt x="93" y="273"/>
                    </a:lnTo>
                    <a:lnTo>
                      <a:pt x="91" y="273"/>
                    </a:lnTo>
                    <a:lnTo>
                      <a:pt x="89" y="272"/>
                    </a:lnTo>
                    <a:lnTo>
                      <a:pt x="87" y="272"/>
                    </a:lnTo>
                    <a:lnTo>
                      <a:pt x="85" y="271"/>
                    </a:lnTo>
                    <a:lnTo>
                      <a:pt x="84" y="270"/>
                    </a:lnTo>
                    <a:lnTo>
                      <a:pt x="82" y="268"/>
                    </a:lnTo>
                    <a:lnTo>
                      <a:pt x="81" y="267"/>
                    </a:lnTo>
                    <a:lnTo>
                      <a:pt x="80" y="265"/>
                    </a:lnTo>
                    <a:lnTo>
                      <a:pt x="79" y="263"/>
                    </a:lnTo>
                    <a:lnTo>
                      <a:pt x="78" y="261"/>
                    </a:lnTo>
                    <a:lnTo>
                      <a:pt x="77" y="259"/>
                    </a:lnTo>
                    <a:lnTo>
                      <a:pt x="77" y="257"/>
                    </a:lnTo>
                    <a:lnTo>
                      <a:pt x="76" y="254"/>
                    </a:lnTo>
                    <a:lnTo>
                      <a:pt x="76" y="251"/>
                    </a:lnTo>
                    <a:lnTo>
                      <a:pt x="76" y="248"/>
                    </a:lnTo>
                    <a:lnTo>
                      <a:pt x="76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2"/>
                    </a:lnTo>
                    <a:lnTo>
                      <a:pt x="11" y="13"/>
                    </a:lnTo>
                    <a:lnTo>
                      <a:pt x="12" y="14"/>
                    </a:lnTo>
                    <a:lnTo>
                      <a:pt x="14" y="15"/>
                    </a:lnTo>
                    <a:lnTo>
                      <a:pt x="15" y="17"/>
                    </a:lnTo>
                    <a:lnTo>
                      <a:pt x="17" y="18"/>
                    </a:lnTo>
                    <a:lnTo>
                      <a:pt x="18" y="20"/>
                    </a:lnTo>
                    <a:lnTo>
                      <a:pt x="18" y="22"/>
                    </a:lnTo>
                    <a:lnTo>
                      <a:pt x="19" y="24"/>
                    </a:lnTo>
                    <a:lnTo>
                      <a:pt x="20" y="27"/>
                    </a:lnTo>
                    <a:lnTo>
                      <a:pt x="20" y="29"/>
                    </a:lnTo>
                    <a:lnTo>
                      <a:pt x="21" y="32"/>
                    </a:lnTo>
                    <a:lnTo>
                      <a:pt x="21" y="35"/>
                    </a:lnTo>
                    <a:lnTo>
                      <a:pt x="21" y="248"/>
                    </a:lnTo>
                    <a:lnTo>
                      <a:pt x="21" y="251"/>
                    </a:lnTo>
                    <a:lnTo>
                      <a:pt x="20" y="254"/>
                    </a:lnTo>
                    <a:lnTo>
                      <a:pt x="20" y="256"/>
                    </a:lnTo>
                    <a:lnTo>
                      <a:pt x="19" y="259"/>
                    </a:lnTo>
                    <a:lnTo>
                      <a:pt x="18" y="261"/>
                    </a:lnTo>
                    <a:lnTo>
                      <a:pt x="17" y="263"/>
                    </a:lnTo>
                    <a:lnTo>
                      <a:pt x="16" y="265"/>
                    </a:lnTo>
                    <a:lnTo>
                      <a:pt x="15" y="266"/>
                    </a:lnTo>
                    <a:lnTo>
                      <a:pt x="14" y="268"/>
                    </a:lnTo>
                    <a:lnTo>
                      <a:pt x="12" y="269"/>
                    </a:lnTo>
                    <a:lnTo>
                      <a:pt x="11" y="270"/>
                    </a:lnTo>
                    <a:lnTo>
                      <a:pt x="9" y="271"/>
                    </a:lnTo>
                    <a:lnTo>
                      <a:pt x="7" y="272"/>
                    </a:lnTo>
                    <a:lnTo>
                      <a:pt x="5" y="273"/>
                    </a:lnTo>
                    <a:lnTo>
                      <a:pt x="3" y="273"/>
                    </a:lnTo>
                    <a:lnTo>
                      <a:pt x="0" y="273"/>
                    </a:lnTo>
                    <a:lnTo>
                      <a:pt x="0" y="283"/>
                    </a:lnTo>
                    <a:lnTo>
                      <a:pt x="95" y="283"/>
                    </a:lnTo>
                    <a:lnTo>
                      <a:pt x="95" y="2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grpSp>
          <p:nvGrpSpPr>
            <p:cNvPr id="149" name="Google Shape;149;g2eb9caac0c2_0_38"/>
            <p:cNvGrpSpPr/>
            <p:nvPr/>
          </p:nvGrpSpPr>
          <p:grpSpPr>
            <a:xfrm>
              <a:off x="671400" y="1608840"/>
              <a:ext cx="483480" cy="104400"/>
              <a:chOff x="671400" y="1608840"/>
              <a:chExt cx="483480" cy="104400"/>
            </a:xfrm>
          </p:grpSpPr>
          <p:sp>
            <p:nvSpPr>
              <p:cNvPr id="150" name="Google Shape;150;g2eb9caac0c2_0_38"/>
              <p:cNvSpPr/>
              <p:nvPr/>
            </p:nvSpPr>
            <p:spPr>
              <a:xfrm>
                <a:off x="671400" y="1612080"/>
                <a:ext cx="82440" cy="99720"/>
              </a:xfrm>
              <a:custGeom>
                <a:rect b="b" l="l" r="r" t="t"/>
                <a:pathLst>
                  <a:path extrusionOk="0" h="278" w="230">
                    <a:moveTo>
                      <a:pt x="0" y="8"/>
                    </a:moveTo>
                    <a:lnTo>
                      <a:pt x="11" y="9"/>
                    </a:lnTo>
                    <a:lnTo>
                      <a:pt x="15" y="9"/>
                    </a:lnTo>
                    <a:lnTo>
                      <a:pt x="20" y="10"/>
                    </a:lnTo>
                    <a:lnTo>
                      <a:pt x="23" y="11"/>
                    </a:lnTo>
                    <a:lnTo>
                      <a:pt x="26" y="12"/>
                    </a:lnTo>
                    <a:lnTo>
                      <a:pt x="29" y="14"/>
                    </a:lnTo>
                    <a:lnTo>
                      <a:pt x="30" y="15"/>
                    </a:lnTo>
                    <a:lnTo>
                      <a:pt x="31" y="16"/>
                    </a:lnTo>
                    <a:lnTo>
                      <a:pt x="32" y="17"/>
                    </a:lnTo>
                    <a:lnTo>
                      <a:pt x="33" y="18"/>
                    </a:lnTo>
                    <a:lnTo>
                      <a:pt x="34" y="19"/>
                    </a:lnTo>
                    <a:lnTo>
                      <a:pt x="34" y="20"/>
                    </a:lnTo>
                    <a:lnTo>
                      <a:pt x="35" y="23"/>
                    </a:lnTo>
                    <a:lnTo>
                      <a:pt x="36" y="27"/>
                    </a:lnTo>
                    <a:lnTo>
                      <a:pt x="37" y="30"/>
                    </a:lnTo>
                    <a:lnTo>
                      <a:pt x="37" y="35"/>
                    </a:lnTo>
                    <a:lnTo>
                      <a:pt x="38" y="45"/>
                    </a:lnTo>
                    <a:lnTo>
                      <a:pt x="38" y="231"/>
                    </a:lnTo>
                    <a:lnTo>
                      <a:pt x="37" y="242"/>
                    </a:lnTo>
                    <a:lnTo>
                      <a:pt x="37" y="246"/>
                    </a:lnTo>
                    <a:lnTo>
                      <a:pt x="36" y="250"/>
                    </a:lnTo>
                    <a:lnTo>
                      <a:pt x="35" y="253"/>
                    </a:lnTo>
                    <a:lnTo>
                      <a:pt x="34" y="256"/>
                    </a:lnTo>
                    <a:lnTo>
                      <a:pt x="33" y="258"/>
                    </a:lnTo>
                    <a:lnTo>
                      <a:pt x="33" y="259"/>
                    </a:lnTo>
                    <a:lnTo>
                      <a:pt x="32" y="260"/>
                    </a:lnTo>
                    <a:lnTo>
                      <a:pt x="31" y="261"/>
                    </a:lnTo>
                    <a:lnTo>
                      <a:pt x="30" y="262"/>
                    </a:lnTo>
                    <a:lnTo>
                      <a:pt x="29" y="263"/>
                    </a:lnTo>
                    <a:lnTo>
                      <a:pt x="26" y="265"/>
                    </a:lnTo>
                    <a:lnTo>
                      <a:pt x="23" y="266"/>
                    </a:lnTo>
                    <a:lnTo>
                      <a:pt x="19" y="267"/>
                    </a:lnTo>
                    <a:lnTo>
                      <a:pt x="15" y="267"/>
                    </a:lnTo>
                    <a:lnTo>
                      <a:pt x="11" y="268"/>
                    </a:lnTo>
                    <a:lnTo>
                      <a:pt x="0" y="269"/>
                    </a:lnTo>
                    <a:lnTo>
                      <a:pt x="0" y="277"/>
                    </a:lnTo>
                    <a:lnTo>
                      <a:pt x="132" y="277"/>
                    </a:lnTo>
                    <a:lnTo>
                      <a:pt x="144" y="276"/>
                    </a:lnTo>
                    <a:lnTo>
                      <a:pt x="155" y="275"/>
                    </a:lnTo>
                    <a:lnTo>
                      <a:pt x="165" y="273"/>
                    </a:lnTo>
                    <a:lnTo>
                      <a:pt x="175" y="271"/>
                    </a:lnTo>
                    <a:lnTo>
                      <a:pt x="185" y="267"/>
                    </a:lnTo>
                    <a:lnTo>
                      <a:pt x="189" y="265"/>
                    </a:lnTo>
                    <a:lnTo>
                      <a:pt x="193" y="263"/>
                    </a:lnTo>
                    <a:lnTo>
                      <a:pt x="197" y="261"/>
                    </a:lnTo>
                    <a:lnTo>
                      <a:pt x="200" y="259"/>
                    </a:lnTo>
                    <a:lnTo>
                      <a:pt x="203" y="256"/>
                    </a:lnTo>
                    <a:lnTo>
                      <a:pt x="206" y="254"/>
                    </a:lnTo>
                    <a:lnTo>
                      <a:pt x="209" y="251"/>
                    </a:lnTo>
                    <a:lnTo>
                      <a:pt x="211" y="248"/>
                    </a:lnTo>
                    <a:lnTo>
                      <a:pt x="214" y="246"/>
                    </a:lnTo>
                    <a:lnTo>
                      <a:pt x="216" y="243"/>
                    </a:lnTo>
                    <a:lnTo>
                      <a:pt x="218" y="240"/>
                    </a:lnTo>
                    <a:lnTo>
                      <a:pt x="220" y="237"/>
                    </a:lnTo>
                    <a:lnTo>
                      <a:pt x="221" y="233"/>
                    </a:lnTo>
                    <a:lnTo>
                      <a:pt x="223" y="230"/>
                    </a:lnTo>
                    <a:lnTo>
                      <a:pt x="224" y="227"/>
                    </a:lnTo>
                    <a:lnTo>
                      <a:pt x="225" y="223"/>
                    </a:lnTo>
                    <a:lnTo>
                      <a:pt x="226" y="220"/>
                    </a:lnTo>
                    <a:lnTo>
                      <a:pt x="227" y="216"/>
                    </a:lnTo>
                    <a:lnTo>
                      <a:pt x="228" y="213"/>
                    </a:lnTo>
                    <a:lnTo>
                      <a:pt x="228" y="209"/>
                    </a:lnTo>
                    <a:lnTo>
                      <a:pt x="229" y="205"/>
                    </a:lnTo>
                    <a:lnTo>
                      <a:pt x="229" y="201"/>
                    </a:lnTo>
                    <a:lnTo>
                      <a:pt x="228" y="195"/>
                    </a:lnTo>
                    <a:lnTo>
                      <a:pt x="228" y="191"/>
                    </a:lnTo>
                    <a:lnTo>
                      <a:pt x="227" y="188"/>
                    </a:lnTo>
                    <a:lnTo>
                      <a:pt x="227" y="185"/>
                    </a:lnTo>
                    <a:lnTo>
                      <a:pt x="226" y="182"/>
                    </a:lnTo>
                    <a:lnTo>
                      <a:pt x="225" y="178"/>
                    </a:lnTo>
                    <a:lnTo>
                      <a:pt x="224" y="175"/>
                    </a:lnTo>
                    <a:lnTo>
                      <a:pt x="222" y="172"/>
                    </a:lnTo>
                    <a:lnTo>
                      <a:pt x="221" y="170"/>
                    </a:lnTo>
                    <a:lnTo>
                      <a:pt x="219" y="167"/>
                    </a:lnTo>
                    <a:lnTo>
                      <a:pt x="218" y="164"/>
                    </a:lnTo>
                    <a:lnTo>
                      <a:pt x="216" y="161"/>
                    </a:lnTo>
                    <a:lnTo>
                      <a:pt x="214" y="159"/>
                    </a:lnTo>
                    <a:lnTo>
                      <a:pt x="211" y="156"/>
                    </a:lnTo>
                    <a:lnTo>
                      <a:pt x="209" y="154"/>
                    </a:lnTo>
                    <a:lnTo>
                      <a:pt x="205" y="150"/>
                    </a:lnTo>
                    <a:lnTo>
                      <a:pt x="200" y="147"/>
                    </a:lnTo>
                    <a:lnTo>
                      <a:pt x="195" y="144"/>
                    </a:lnTo>
                    <a:lnTo>
                      <a:pt x="190" y="141"/>
                    </a:lnTo>
                    <a:lnTo>
                      <a:pt x="184" y="138"/>
                    </a:lnTo>
                    <a:lnTo>
                      <a:pt x="177" y="136"/>
                    </a:lnTo>
                    <a:lnTo>
                      <a:pt x="161" y="131"/>
                    </a:lnTo>
                    <a:lnTo>
                      <a:pt x="168" y="129"/>
                    </a:lnTo>
                    <a:lnTo>
                      <a:pt x="174" y="127"/>
                    </a:lnTo>
                    <a:lnTo>
                      <a:pt x="179" y="125"/>
                    </a:lnTo>
                    <a:lnTo>
                      <a:pt x="184" y="123"/>
                    </a:lnTo>
                    <a:lnTo>
                      <a:pt x="188" y="121"/>
                    </a:lnTo>
                    <a:lnTo>
                      <a:pt x="192" y="119"/>
                    </a:lnTo>
                    <a:lnTo>
                      <a:pt x="196" y="116"/>
                    </a:lnTo>
                    <a:lnTo>
                      <a:pt x="199" y="113"/>
                    </a:lnTo>
                    <a:lnTo>
                      <a:pt x="201" y="111"/>
                    </a:lnTo>
                    <a:lnTo>
                      <a:pt x="203" y="109"/>
                    </a:lnTo>
                    <a:lnTo>
                      <a:pt x="204" y="107"/>
                    </a:lnTo>
                    <a:lnTo>
                      <a:pt x="206" y="105"/>
                    </a:lnTo>
                    <a:lnTo>
                      <a:pt x="207" y="102"/>
                    </a:lnTo>
                    <a:lnTo>
                      <a:pt x="209" y="100"/>
                    </a:lnTo>
                    <a:lnTo>
                      <a:pt x="210" y="98"/>
                    </a:lnTo>
                    <a:lnTo>
                      <a:pt x="211" y="95"/>
                    </a:lnTo>
                    <a:lnTo>
                      <a:pt x="212" y="92"/>
                    </a:lnTo>
                    <a:lnTo>
                      <a:pt x="213" y="89"/>
                    </a:lnTo>
                    <a:lnTo>
                      <a:pt x="214" y="84"/>
                    </a:lnTo>
                    <a:lnTo>
                      <a:pt x="215" y="77"/>
                    </a:lnTo>
                    <a:lnTo>
                      <a:pt x="215" y="71"/>
                    </a:lnTo>
                    <a:lnTo>
                      <a:pt x="215" y="62"/>
                    </a:lnTo>
                    <a:lnTo>
                      <a:pt x="213" y="54"/>
                    </a:lnTo>
                    <a:lnTo>
                      <a:pt x="211" y="47"/>
                    </a:lnTo>
                    <a:lnTo>
                      <a:pt x="208" y="40"/>
                    </a:lnTo>
                    <a:lnTo>
                      <a:pt x="205" y="34"/>
                    </a:lnTo>
                    <a:lnTo>
                      <a:pt x="200" y="28"/>
                    </a:lnTo>
                    <a:lnTo>
                      <a:pt x="195" y="22"/>
                    </a:lnTo>
                    <a:lnTo>
                      <a:pt x="189" y="18"/>
                    </a:lnTo>
                    <a:lnTo>
                      <a:pt x="182" y="14"/>
                    </a:lnTo>
                    <a:lnTo>
                      <a:pt x="174" y="10"/>
                    </a:lnTo>
                    <a:lnTo>
                      <a:pt x="165" y="7"/>
                    </a:lnTo>
                    <a:lnTo>
                      <a:pt x="156" y="4"/>
                    </a:lnTo>
                    <a:lnTo>
                      <a:pt x="146" y="2"/>
                    </a:lnTo>
                    <a:lnTo>
                      <a:pt x="135" y="1"/>
                    </a:lnTo>
                    <a:lnTo>
                      <a:pt x="111" y="0"/>
                    </a:lnTo>
                    <a:lnTo>
                      <a:pt x="0" y="0"/>
                    </a:lnTo>
                    <a:lnTo>
                      <a:pt x="0" y="8"/>
                    </a:lnTo>
                    <a:moveTo>
                      <a:pt x="78" y="140"/>
                    </a:moveTo>
                    <a:lnTo>
                      <a:pt x="104" y="141"/>
                    </a:lnTo>
                    <a:lnTo>
                      <a:pt x="114" y="141"/>
                    </a:lnTo>
                    <a:lnTo>
                      <a:pt x="123" y="142"/>
                    </a:lnTo>
                    <a:lnTo>
                      <a:pt x="131" y="144"/>
                    </a:lnTo>
                    <a:lnTo>
                      <a:pt x="138" y="145"/>
                    </a:lnTo>
                    <a:lnTo>
                      <a:pt x="144" y="147"/>
                    </a:lnTo>
                    <a:lnTo>
                      <a:pt x="150" y="149"/>
                    </a:lnTo>
                    <a:lnTo>
                      <a:pt x="154" y="151"/>
                    </a:lnTo>
                    <a:lnTo>
                      <a:pt x="157" y="153"/>
                    </a:lnTo>
                    <a:lnTo>
                      <a:pt x="161" y="155"/>
                    </a:lnTo>
                    <a:lnTo>
                      <a:pt x="164" y="158"/>
                    </a:lnTo>
                    <a:lnTo>
                      <a:pt x="167" y="160"/>
                    </a:lnTo>
                    <a:lnTo>
                      <a:pt x="170" y="163"/>
                    </a:lnTo>
                    <a:lnTo>
                      <a:pt x="173" y="166"/>
                    </a:lnTo>
                    <a:lnTo>
                      <a:pt x="175" y="169"/>
                    </a:lnTo>
                    <a:lnTo>
                      <a:pt x="177" y="173"/>
                    </a:lnTo>
                    <a:lnTo>
                      <a:pt x="178" y="176"/>
                    </a:lnTo>
                    <a:lnTo>
                      <a:pt x="180" y="180"/>
                    </a:lnTo>
                    <a:lnTo>
                      <a:pt x="181" y="184"/>
                    </a:lnTo>
                    <a:lnTo>
                      <a:pt x="182" y="188"/>
                    </a:lnTo>
                    <a:lnTo>
                      <a:pt x="182" y="192"/>
                    </a:lnTo>
                    <a:lnTo>
                      <a:pt x="183" y="197"/>
                    </a:lnTo>
                    <a:lnTo>
                      <a:pt x="183" y="202"/>
                    </a:lnTo>
                    <a:lnTo>
                      <a:pt x="183" y="206"/>
                    </a:lnTo>
                    <a:lnTo>
                      <a:pt x="183" y="210"/>
                    </a:lnTo>
                    <a:lnTo>
                      <a:pt x="182" y="214"/>
                    </a:lnTo>
                    <a:lnTo>
                      <a:pt x="181" y="218"/>
                    </a:lnTo>
                    <a:lnTo>
                      <a:pt x="180" y="221"/>
                    </a:lnTo>
                    <a:lnTo>
                      <a:pt x="179" y="225"/>
                    </a:lnTo>
                    <a:lnTo>
                      <a:pt x="178" y="228"/>
                    </a:lnTo>
                    <a:lnTo>
                      <a:pt x="177" y="231"/>
                    </a:lnTo>
                    <a:lnTo>
                      <a:pt x="175" y="234"/>
                    </a:lnTo>
                    <a:lnTo>
                      <a:pt x="173" y="237"/>
                    </a:lnTo>
                    <a:lnTo>
                      <a:pt x="171" y="239"/>
                    </a:lnTo>
                    <a:lnTo>
                      <a:pt x="169" y="242"/>
                    </a:lnTo>
                    <a:lnTo>
                      <a:pt x="167" y="244"/>
                    </a:lnTo>
                    <a:lnTo>
                      <a:pt x="164" y="246"/>
                    </a:lnTo>
                    <a:lnTo>
                      <a:pt x="162" y="248"/>
                    </a:lnTo>
                    <a:lnTo>
                      <a:pt x="159" y="250"/>
                    </a:lnTo>
                    <a:lnTo>
                      <a:pt x="154" y="253"/>
                    </a:lnTo>
                    <a:lnTo>
                      <a:pt x="148" y="255"/>
                    </a:lnTo>
                    <a:lnTo>
                      <a:pt x="142" y="257"/>
                    </a:lnTo>
                    <a:lnTo>
                      <a:pt x="136" y="259"/>
                    </a:lnTo>
                    <a:lnTo>
                      <a:pt x="129" y="260"/>
                    </a:lnTo>
                    <a:lnTo>
                      <a:pt x="121" y="261"/>
                    </a:lnTo>
                    <a:lnTo>
                      <a:pt x="113" y="261"/>
                    </a:lnTo>
                    <a:lnTo>
                      <a:pt x="103" y="261"/>
                    </a:lnTo>
                    <a:lnTo>
                      <a:pt x="97" y="261"/>
                    </a:lnTo>
                    <a:lnTo>
                      <a:pt x="94" y="261"/>
                    </a:lnTo>
                    <a:lnTo>
                      <a:pt x="91" y="260"/>
                    </a:lnTo>
                    <a:lnTo>
                      <a:pt x="89" y="260"/>
                    </a:lnTo>
                    <a:lnTo>
                      <a:pt x="87" y="259"/>
                    </a:lnTo>
                    <a:lnTo>
                      <a:pt x="85" y="259"/>
                    </a:lnTo>
                    <a:lnTo>
                      <a:pt x="84" y="258"/>
                    </a:lnTo>
                    <a:lnTo>
                      <a:pt x="82" y="257"/>
                    </a:lnTo>
                    <a:lnTo>
                      <a:pt x="82" y="256"/>
                    </a:lnTo>
                    <a:lnTo>
                      <a:pt x="81" y="255"/>
                    </a:lnTo>
                    <a:lnTo>
                      <a:pt x="80" y="254"/>
                    </a:lnTo>
                    <a:lnTo>
                      <a:pt x="79" y="252"/>
                    </a:lnTo>
                    <a:lnTo>
                      <a:pt x="79" y="251"/>
                    </a:lnTo>
                    <a:lnTo>
                      <a:pt x="79" y="249"/>
                    </a:lnTo>
                    <a:lnTo>
                      <a:pt x="78" y="246"/>
                    </a:lnTo>
                    <a:lnTo>
                      <a:pt x="78" y="244"/>
                    </a:lnTo>
                    <a:lnTo>
                      <a:pt x="78" y="140"/>
                    </a:lnTo>
                    <a:moveTo>
                      <a:pt x="78" y="124"/>
                    </a:moveTo>
                    <a:lnTo>
                      <a:pt x="78" y="28"/>
                    </a:lnTo>
                    <a:lnTo>
                      <a:pt x="79" y="25"/>
                    </a:lnTo>
                    <a:lnTo>
                      <a:pt x="79" y="23"/>
                    </a:lnTo>
                    <a:lnTo>
                      <a:pt x="79" y="22"/>
                    </a:lnTo>
                    <a:lnTo>
                      <a:pt x="79" y="21"/>
                    </a:lnTo>
                    <a:lnTo>
                      <a:pt x="79" y="20"/>
                    </a:lnTo>
                    <a:lnTo>
                      <a:pt x="80" y="19"/>
                    </a:lnTo>
                    <a:lnTo>
                      <a:pt x="80" y="18"/>
                    </a:lnTo>
                    <a:lnTo>
                      <a:pt x="81" y="18"/>
                    </a:lnTo>
                    <a:lnTo>
                      <a:pt x="81" y="17"/>
                    </a:lnTo>
                    <a:lnTo>
                      <a:pt x="82" y="17"/>
                    </a:lnTo>
                    <a:lnTo>
                      <a:pt x="83" y="16"/>
                    </a:lnTo>
                    <a:lnTo>
                      <a:pt x="84" y="16"/>
                    </a:lnTo>
                    <a:lnTo>
                      <a:pt x="85" y="16"/>
                    </a:lnTo>
                    <a:lnTo>
                      <a:pt x="86" y="16"/>
                    </a:lnTo>
                    <a:lnTo>
                      <a:pt x="87" y="16"/>
                    </a:lnTo>
                    <a:lnTo>
                      <a:pt x="105" y="15"/>
                    </a:lnTo>
                    <a:lnTo>
                      <a:pt x="113" y="15"/>
                    </a:lnTo>
                    <a:lnTo>
                      <a:pt x="120" y="16"/>
                    </a:lnTo>
                    <a:lnTo>
                      <a:pt x="127" y="17"/>
                    </a:lnTo>
                    <a:lnTo>
                      <a:pt x="134" y="18"/>
                    </a:lnTo>
                    <a:lnTo>
                      <a:pt x="140" y="20"/>
                    </a:lnTo>
                    <a:lnTo>
                      <a:pt x="146" y="23"/>
                    </a:lnTo>
                    <a:lnTo>
                      <a:pt x="151" y="26"/>
                    </a:lnTo>
                    <a:lnTo>
                      <a:pt x="156" y="29"/>
                    </a:lnTo>
                    <a:lnTo>
                      <a:pt x="160" y="33"/>
                    </a:lnTo>
                    <a:lnTo>
                      <a:pt x="164" y="38"/>
                    </a:lnTo>
                    <a:lnTo>
                      <a:pt x="167" y="42"/>
                    </a:lnTo>
                    <a:lnTo>
                      <a:pt x="170" y="48"/>
                    </a:lnTo>
                    <a:lnTo>
                      <a:pt x="172" y="53"/>
                    </a:lnTo>
                    <a:lnTo>
                      <a:pt x="173" y="59"/>
                    </a:lnTo>
                    <a:lnTo>
                      <a:pt x="174" y="66"/>
                    </a:lnTo>
                    <a:lnTo>
                      <a:pt x="175" y="73"/>
                    </a:lnTo>
                    <a:lnTo>
                      <a:pt x="174" y="79"/>
                    </a:lnTo>
                    <a:lnTo>
                      <a:pt x="174" y="84"/>
                    </a:lnTo>
                    <a:lnTo>
                      <a:pt x="172" y="89"/>
                    </a:lnTo>
                    <a:lnTo>
                      <a:pt x="171" y="94"/>
                    </a:lnTo>
                    <a:lnTo>
                      <a:pt x="169" y="99"/>
                    </a:lnTo>
                    <a:lnTo>
                      <a:pt x="166" y="103"/>
                    </a:lnTo>
                    <a:lnTo>
                      <a:pt x="163" y="107"/>
                    </a:lnTo>
                    <a:lnTo>
                      <a:pt x="160" y="110"/>
                    </a:lnTo>
                    <a:lnTo>
                      <a:pt x="156" y="113"/>
                    </a:lnTo>
                    <a:lnTo>
                      <a:pt x="151" y="116"/>
                    </a:lnTo>
                    <a:lnTo>
                      <a:pt x="147" y="118"/>
                    </a:lnTo>
                    <a:lnTo>
                      <a:pt x="141" y="120"/>
                    </a:lnTo>
                    <a:lnTo>
                      <a:pt x="136" y="122"/>
                    </a:lnTo>
                    <a:lnTo>
                      <a:pt x="130" y="123"/>
                    </a:lnTo>
                    <a:lnTo>
                      <a:pt x="123" y="123"/>
                    </a:lnTo>
                    <a:lnTo>
                      <a:pt x="116" y="124"/>
                    </a:lnTo>
                    <a:lnTo>
                      <a:pt x="78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1" name="Google Shape;151;g2eb9caac0c2_0_38"/>
              <p:cNvSpPr/>
              <p:nvPr/>
            </p:nvSpPr>
            <p:spPr>
              <a:xfrm>
                <a:off x="768960" y="1642320"/>
                <a:ext cx="57960" cy="70920"/>
              </a:xfrm>
              <a:custGeom>
                <a:rect b="b" l="l" r="r" t="t"/>
                <a:pathLst>
                  <a:path extrusionOk="0" h="198" w="162">
                    <a:moveTo>
                      <a:pt x="161" y="166"/>
                    </a:moveTo>
                    <a:lnTo>
                      <a:pt x="158" y="168"/>
                    </a:lnTo>
                    <a:lnTo>
                      <a:pt x="156" y="169"/>
                    </a:lnTo>
                    <a:lnTo>
                      <a:pt x="154" y="171"/>
                    </a:lnTo>
                    <a:lnTo>
                      <a:pt x="152" y="172"/>
                    </a:lnTo>
                    <a:lnTo>
                      <a:pt x="151" y="172"/>
                    </a:lnTo>
                    <a:lnTo>
                      <a:pt x="150" y="173"/>
                    </a:lnTo>
                    <a:lnTo>
                      <a:pt x="149" y="173"/>
                    </a:lnTo>
                    <a:lnTo>
                      <a:pt x="148" y="173"/>
                    </a:lnTo>
                    <a:lnTo>
                      <a:pt x="147" y="173"/>
                    </a:lnTo>
                    <a:lnTo>
                      <a:pt x="146" y="173"/>
                    </a:lnTo>
                    <a:lnTo>
                      <a:pt x="143" y="174"/>
                    </a:lnTo>
                    <a:lnTo>
                      <a:pt x="142" y="174"/>
                    </a:lnTo>
                    <a:lnTo>
                      <a:pt x="140" y="173"/>
                    </a:lnTo>
                    <a:lnTo>
                      <a:pt x="139" y="173"/>
                    </a:lnTo>
                    <a:lnTo>
                      <a:pt x="138" y="172"/>
                    </a:lnTo>
                    <a:lnTo>
                      <a:pt x="137" y="172"/>
                    </a:lnTo>
                    <a:lnTo>
                      <a:pt x="137" y="172"/>
                    </a:lnTo>
                    <a:lnTo>
                      <a:pt x="136" y="171"/>
                    </a:lnTo>
                    <a:lnTo>
                      <a:pt x="136" y="171"/>
                    </a:lnTo>
                    <a:lnTo>
                      <a:pt x="135" y="170"/>
                    </a:lnTo>
                    <a:lnTo>
                      <a:pt x="134" y="168"/>
                    </a:lnTo>
                    <a:lnTo>
                      <a:pt x="133" y="167"/>
                    </a:lnTo>
                    <a:lnTo>
                      <a:pt x="133" y="165"/>
                    </a:lnTo>
                    <a:lnTo>
                      <a:pt x="132" y="163"/>
                    </a:lnTo>
                    <a:lnTo>
                      <a:pt x="132" y="161"/>
                    </a:lnTo>
                    <a:lnTo>
                      <a:pt x="132" y="156"/>
                    </a:lnTo>
                    <a:lnTo>
                      <a:pt x="131" y="149"/>
                    </a:lnTo>
                    <a:lnTo>
                      <a:pt x="131" y="67"/>
                    </a:lnTo>
                    <a:lnTo>
                      <a:pt x="131" y="60"/>
                    </a:lnTo>
                    <a:lnTo>
                      <a:pt x="131" y="53"/>
                    </a:lnTo>
                    <a:lnTo>
                      <a:pt x="130" y="46"/>
                    </a:lnTo>
                    <a:lnTo>
                      <a:pt x="130" y="41"/>
                    </a:lnTo>
                    <a:lnTo>
                      <a:pt x="129" y="36"/>
                    </a:lnTo>
                    <a:lnTo>
                      <a:pt x="127" y="31"/>
                    </a:lnTo>
                    <a:lnTo>
                      <a:pt x="126" y="27"/>
                    </a:lnTo>
                    <a:lnTo>
                      <a:pt x="123" y="23"/>
                    </a:lnTo>
                    <a:lnTo>
                      <a:pt x="122" y="20"/>
                    </a:lnTo>
                    <a:lnTo>
                      <a:pt x="120" y="18"/>
                    </a:lnTo>
                    <a:lnTo>
                      <a:pt x="118" y="15"/>
                    </a:lnTo>
                    <a:lnTo>
                      <a:pt x="115" y="13"/>
                    </a:lnTo>
                    <a:lnTo>
                      <a:pt x="113" y="11"/>
                    </a:lnTo>
                    <a:lnTo>
                      <a:pt x="110" y="9"/>
                    </a:lnTo>
                    <a:lnTo>
                      <a:pt x="107" y="8"/>
                    </a:lnTo>
                    <a:lnTo>
                      <a:pt x="104" y="6"/>
                    </a:lnTo>
                    <a:lnTo>
                      <a:pt x="101" y="5"/>
                    </a:lnTo>
                    <a:lnTo>
                      <a:pt x="98" y="3"/>
                    </a:lnTo>
                    <a:lnTo>
                      <a:pt x="94" y="2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4" y="0"/>
                    </a:lnTo>
                    <a:lnTo>
                      <a:pt x="67" y="0"/>
                    </a:lnTo>
                    <a:lnTo>
                      <a:pt x="61" y="1"/>
                    </a:lnTo>
                    <a:lnTo>
                      <a:pt x="54" y="2"/>
                    </a:lnTo>
                    <a:lnTo>
                      <a:pt x="48" y="4"/>
                    </a:lnTo>
                    <a:lnTo>
                      <a:pt x="42" y="6"/>
                    </a:lnTo>
                    <a:lnTo>
                      <a:pt x="37" y="8"/>
                    </a:lnTo>
                    <a:lnTo>
                      <a:pt x="31" y="11"/>
                    </a:lnTo>
                    <a:lnTo>
                      <a:pt x="27" y="14"/>
                    </a:lnTo>
                    <a:lnTo>
                      <a:pt x="22" y="17"/>
                    </a:lnTo>
                    <a:lnTo>
                      <a:pt x="19" y="21"/>
                    </a:lnTo>
                    <a:lnTo>
                      <a:pt x="15" y="25"/>
                    </a:lnTo>
                    <a:lnTo>
                      <a:pt x="13" y="29"/>
                    </a:lnTo>
                    <a:lnTo>
                      <a:pt x="10" y="33"/>
                    </a:lnTo>
                    <a:lnTo>
                      <a:pt x="9" y="38"/>
                    </a:lnTo>
                    <a:lnTo>
                      <a:pt x="8" y="42"/>
                    </a:lnTo>
                    <a:lnTo>
                      <a:pt x="7" y="47"/>
                    </a:lnTo>
                    <a:lnTo>
                      <a:pt x="7" y="49"/>
                    </a:lnTo>
                    <a:lnTo>
                      <a:pt x="8" y="51"/>
                    </a:lnTo>
                    <a:lnTo>
                      <a:pt x="8" y="52"/>
                    </a:lnTo>
                    <a:lnTo>
                      <a:pt x="9" y="54"/>
                    </a:lnTo>
                    <a:lnTo>
                      <a:pt x="9" y="56"/>
                    </a:lnTo>
                    <a:lnTo>
                      <a:pt x="10" y="57"/>
                    </a:lnTo>
                    <a:lnTo>
                      <a:pt x="11" y="58"/>
                    </a:lnTo>
                    <a:lnTo>
                      <a:pt x="12" y="60"/>
                    </a:lnTo>
                    <a:lnTo>
                      <a:pt x="14" y="61"/>
                    </a:lnTo>
                    <a:lnTo>
                      <a:pt x="15" y="62"/>
                    </a:lnTo>
                    <a:lnTo>
                      <a:pt x="16" y="63"/>
                    </a:lnTo>
                    <a:lnTo>
                      <a:pt x="18" y="64"/>
                    </a:lnTo>
                    <a:lnTo>
                      <a:pt x="19" y="64"/>
                    </a:lnTo>
                    <a:lnTo>
                      <a:pt x="21" y="65"/>
                    </a:lnTo>
                    <a:lnTo>
                      <a:pt x="23" y="65"/>
                    </a:lnTo>
                    <a:lnTo>
                      <a:pt x="24" y="65"/>
                    </a:lnTo>
                    <a:lnTo>
                      <a:pt x="26" y="65"/>
                    </a:lnTo>
                    <a:lnTo>
                      <a:pt x="28" y="65"/>
                    </a:lnTo>
                    <a:lnTo>
                      <a:pt x="30" y="64"/>
                    </a:lnTo>
                    <a:lnTo>
                      <a:pt x="31" y="64"/>
                    </a:lnTo>
                    <a:lnTo>
                      <a:pt x="33" y="63"/>
                    </a:lnTo>
                    <a:lnTo>
                      <a:pt x="34" y="62"/>
                    </a:lnTo>
                    <a:lnTo>
                      <a:pt x="36" y="61"/>
                    </a:lnTo>
                    <a:lnTo>
                      <a:pt x="37" y="60"/>
                    </a:lnTo>
                    <a:lnTo>
                      <a:pt x="38" y="59"/>
                    </a:lnTo>
                    <a:lnTo>
                      <a:pt x="39" y="57"/>
                    </a:lnTo>
                    <a:lnTo>
                      <a:pt x="40" y="56"/>
                    </a:lnTo>
                    <a:lnTo>
                      <a:pt x="41" y="54"/>
                    </a:lnTo>
                    <a:lnTo>
                      <a:pt x="42" y="53"/>
                    </a:lnTo>
                    <a:lnTo>
                      <a:pt x="42" y="51"/>
                    </a:lnTo>
                    <a:lnTo>
                      <a:pt x="42" y="49"/>
                    </a:lnTo>
                    <a:lnTo>
                      <a:pt x="42" y="48"/>
                    </a:lnTo>
                    <a:lnTo>
                      <a:pt x="42" y="47"/>
                    </a:lnTo>
                    <a:lnTo>
                      <a:pt x="42" y="46"/>
                    </a:lnTo>
                    <a:lnTo>
                      <a:pt x="42" y="45"/>
                    </a:lnTo>
                    <a:lnTo>
                      <a:pt x="42" y="41"/>
                    </a:lnTo>
                    <a:lnTo>
                      <a:pt x="41" y="38"/>
                    </a:lnTo>
                    <a:lnTo>
                      <a:pt x="41" y="35"/>
                    </a:lnTo>
                    <a:lnTo>
                      <a:pt x="40" y="33"/>
                    </a:lnTo>
                    <a:lnTo>
                      <a:pt x="40" y="32"/>
                    </a:lnTo>
                    <a:lnTo>
                      <a:pt x="40" y="31"/>
                    </a:lnTo>
                    <a:lnTo>
                      <a:pt x="40" y="29"/>
                    </a:lnTo>
                    <a:lnTo>
                      <a:pt x="41" y="27"/>
                    </a:lnTo>
                    <a:lnTo>
                      <a:pt x="42" y="25"/>
                    </a:lnTo>
                    <a:lnTo>
                      <a:pt x="43" y="23"/>
                    </a:lnTo>
                    <a:lnTo>
                      <a:pt x="44" y="21"/>
                    </a:lnTo>
                    <a:lnTo>
                      <a:pt x="45" y="19"/>
                    </a:lnTo>
                    <a:lnTo>
                      <a:pt x="47" y="18"/>
                    </a:lnTo>
                    <a:lnTo>
                      <a:pt x="49" y="16"/>
                    </a:lnTo>
                    <a:lnTo>
                      <a:pt x="51" y="15"/>
                    </a:lnTo>
                    <a:lnTo>
                      <a:pt x="53" y="14"/>
                    </a:lnTo>
                    <a:lnTo>
                      <a:pt x="55" y="13"/>
                    </a:lnTo>
                    <a:lnTo>
                      <a:pt x="58" y="12"/>
                    </a:lnTo>
                    <a:lnTo>
                      <a:pt x="60" y="11"/>
                    </a:lnTo>
                    <a:lnTo>
                      <a:pt x="63" y="11"/>
                    </a:lnTo>
                    <a:lnTo>
                      <a:pt x="66" y="10"/>
                    </a:lnTo>
                    <a:lnTo>
                      <a:pt x="69" y="10"/>
                    </a:lnTo>
                    <a:lnTo>
                      <a:pt x="73" y="10"/>
                    </a:lnTo>
                    <a:lnTo>
                      <a:pt x="76" y="11"/>
                    </a:lnTo>
                    <a:lnTo>
                      <a:pt x="79" y="11"/>
                    </a:lnTo>
                    <a:lnTo>
                      <a:pt x="82" y="12"/>
                    </a:lnTo>
                    <a:lnTo>
                      <a:pt x="85" y="14"/>
                    </a:lnTo>
                    <a:lnTo>
                      <a:pt x="87" y="15"/>
                    </a:lnTo>
                    <a:lnTo>
                      <a:pt x="89" y="17"/>
                    </a:lnTo>
                    <a:lnTo>
                      <a:pt x="91" y="19"/>
                    </a:lnTo>
                    <a:lnTo>
                      <a:pt x="93" y="21"/>
                    </a:lnTo>
                    <a:lnTo>
                      <a:pt x="95" y="24"/>
                    </a:lnTo>
                    <a:lnTo>
                      <a:pt x="96" y="27"/>
                    </a:lnTo>
                    <a:lnTo>
                      <a:pt x="97" y="30"/>
                    </a:lnTo>
                    <a:lnTo>
                      <a:pt x="98" y="33"/>
                    </a:lnTo>
                    <a:lnTo>
                      <a:pt x="99" y="37"/>
                    </a:lnTo>
                    <a:lnTo>
                      <a:pt x="99" y="41"/>
                    </a:lnTo>
                    <a:lnTo>
                      <a:pt x="99" y="45"/>
                    </a:lnTo>
                    <a:lnTo>
                      <a:pt x="99" y="71"/>
                    </a:lnTo>
                    <a:lnTo>
                      <a:pt x="63" y="86"/>
                    </a:lnTo>
                    <a:lnTo>
                      <a:pt x="50" y="92"/>
                    </a:lnTo>
                    <a:lnTo>
                      <a:pt x="40" y="97"/>
                    </a:lnTo>
                    <a:lnTo>
                      <a:pt x="32" y="101"/>
                    </a:lnTo>
                    <a:lnTo>
                      <a:pt x="26" y="106"/>
                    </a:lnTo>
                    <a:lnTo>
                      <a:pt x="20" y="111"/>
                    </a:lnTo>
                    <a:lnTo>
                      <a:pt x="14" y="116"/>
                    </a:lnTo>
                    <a:lnTo>
                      <a:pt x="12" y="118"/>
                    </a:lnTo>
                    <a:lnTo>
                      <a:pt x="11" y="119"/>
                    </a:lnTo>
                    <a:lnTo>
                      <a:pt x="10" y="121"/>
                    </a:lnTo>
                    <a:lnTo>
                      <a:pt x="8" y="123"/>
                    </a:lnTo>
                    <a:lnTo>
                      <a:pt x="7" y="125"/>
                    </a:lnTo>
                    <a:lnTo>
                      <a:pt x="6" y="128"/>
                    </a:lnTo>
                    <a:lnTo>
                      <a:pt x="4" y="132"/>
                    </a:lnTo>
                    <a:lnTo>
                      <a:pt x="2" y="137"/>
                    </a:lnTo>
                    <a:lnTo>
                      <a:pt x="1" y="142"/>
                    </a:lnTo>
                    <a:lnTo>
                      <a:pt x="0" y="147"/>
                    </a:lnTo>
                    <a:lnTo>
                      <a:pt x="0" y="150"/>
                    </a:lnTo>
                    <a:lnTo>
                      <a:pt x="0" y="153"/>
                    </a:lnTo>
                    <a:lnTo>
                      <a:pt x="0" y="157"/>
                    </a:lnTo>
                    <a:lnTo>
                      <a:pt x="1" y="162"/>
                    </a:lnTo>
                    <a:lnTo>
                      <a:pt x="2" y="167"/>
                    </a:lnTo>
                    <a:lnTo>
                      <a:pt x="3" y="171"/>
                    </a:lnTo>
                    <a:lnTo>
                      <a:pt x="5" y="175"/>
                    </a:lnTo>
                    <a:lnTo>
                      <a:pt x="7" y="178"/>
                    </a:lnTo>
                    <a:lnTo>
                      <a:pt x="9" y="182"/>
                    </a:lnTo>
                    <a:lnTo>
                      <a:pt x="12" y="185"/>
                    </a:lnTo>
                    <a:lnTo>
                      <a:pt x="14" y="188"/>
                    </a:lnTo>
                    <a:lnTo>
                      <a:pt x="18" y="190"/>
                    </a:lnTo>
                    <a:lnTo>
                      <a:pt x="21" y="192"/>
                    </a:lnTo>
                    <a:lnTo>
                      <a:pt x="25" y="194"/>
                    </a:lnTo>
                    <a:lnTo>
                      <a:pt x="29" y="196"/>
                    </a:lnTo>
                    <a:lnTo>
                      <a:pt x="33" y="197"/>
                    </a:lnTo>
                    <a:lnTo>
                      <a:pt x="37" y="197"/>
                    </a:lnTo>
                    <a:lnTo>
                      <a:pt x="42" y="197"/>
                    </a:lnTo>
                    <a:lnTo>
                      <a:pt x="45" y="197"/>
                    </a:lnTo>
                    <a:lnTo>
                      <a:pt x="48" y="197"/>
                    </a:lnTo>
                    <a:lnTo>
                      <a:pt x="51" y="196"/>
                    </a:lnTo>
                    <a:lnTo>
                      <a:pt x="55" y="196"/>
                    </a:lnTo>
                    <a:lnTo>
                      <a:pt x="58" y="195"/>
                    </a:lnTo>
                    <a:lnTo>
                      <a:pt x="61" y="194"/>
                    </a:lnTo>
                    <a:lnTo>
                      <a:pt x="65" y="192"/>
                    </a:lnTo>
                    <a:lnTo>
                      <a:pt x="68" y="190"/>
                    </a:lnTo>
                    <a:lnTo>
                      <a:pt x="75" y="186"/>
                    </a:lnTo>
                    <a:lnTo>
                      <a:pt x="83" y="181"/>
                    </a:lnTo>
                    <a:lnTo>
                      <a:pt x="91" y="174"/>
                    </a:lnTo>
                    <a:lnTo>
                      <a:pt x="100" y="167"/>
                    </a:lnTo>
                    <a:lnTo>
                      <a:pt x="101" y="175"/>
                    </a:lnTo>
                    <a:lnTo>
                      <a:pt x="101" y="178"/>
                    </a:lnTo>
                    <a:lnTo>
                      <a:pt x="102" y="181"/>
                    </a:lnTo>
                    <a:lnTo>
                      <a:pt x="103" y="184"/>
                    </a:lnTo>
                    <a:lnTo>
                      <a:pt x="104" y="186"/>
                    </a:lnTo>
                    <a:lnTo>
                      <a:pt x="106" y="189"/>
                    </a:lnTo>
                    <a:lnTo>
                      <a:pt x="107" y="190"/>
                    </a:lnTo>
                    <a:lnTo>
                      <a:pt x="109" y="192"/>
                    </a:lnTo>
                    <a:lnTo>
                      <a:pt x="110" y="194"/>
                    </a:lnTo>
                    <a:lnTo>
                      <a:pt x="112" y="195"/>
                    </a:lnTo>
                    <a:lnTo>
                      <a:pt x="114" y="196"/>
                    </a:lnTo>
                    <a:lnTo>
                      <a:pt x="117" y="197"/>
                    </a:lnTo>
                    <a:lnTo>
                      <a:pt x="119" y="197"/>
                    </a:lnTo>
                    <a:lnTo>
                      <a:pt x="122" y="197"/>
                    </a:lnTo>
                    <a:lnTo>
                      <a:pt x="125" y="197"/>
                    </a:lnTo>
                    <a:lnTo>
                      <a:pt x="128" y="197"/>
                    </a:lnTo>
                    <a:lnTo>
                      <a:pt x="130" y="197"/>
                    </a:lnTo>
                    <a:lnTo>
                      <a:pt x="132" y="197"/>
                    </a:lnTo>
                    <a:lnTo>
                      <a:pt x="134" y="196"/>
                    </a:lnTo>
                    <a:lnTo>
                      <a:pt x="137" y="196"/>
                    </a:lnTo>
                    <a:lnTo>
                      <a:pt x="139" y="195"/>
                    </a:lnTo>
                    <a:lnTo>
                      <a:pt x="141" y="194"/>
                    </a:lnTo>
                    <a:lnTo>
                      <a:pt x="143" y="193"/>
                    </a:lnTo>
                    <a:lnTo>
                      <a:pt x="145" y="192"/>
                    </a:lnTo>
                    <a:lnTo>
                      <a:pt x="147" y="190"/>
                    </a:lnTo>
                    <a:lnTo>
                      <a:pt x="151" y="186"/>
                    </a:lnTo>
                    <a:lnTo>
                      <a:pt x="156" y="182"/>
                    </a:lnTo>
                    <a:lnTo>
                      <a:pt x="161" y="177"/>
                    </a:lnTo>
                    <a:lnTo>
                      <a:pt x="161" y="166"/>
                    </a:lnTo>
                    <a:moveTo>
                      <a:pt x="99" y="142"/>
                    </a:moveTo>
                    <a:lnTo>
                      <a:pt x="99" y="146"/>
                    </a:lnTo>
                    <a:lnTo>
                      <a:pt x="99" y="150"/>
                    </a:lnTo>
                    <a:lnTo>
                      <a:pt x="98" y="151"/>
                    </a:lnTo>
                    <a:lnTo>
                      <a:pt x="98" y="153"/>
                    </a:lnTo>
                    <a:lnTo>
                      <a:pt x="98" y="154"/>
                    </a:lnTo>
                    <a:lnTo>
                      <a:pt x="97" y="156"/>
                    </a:lnTo>
                    <a:lnTo>
                      <a:pt x="97" y="157"/>
                    </a:lnTo>
                    <a:lnTo>
                      <a:pt x="96" y="158"/>
                    </a:lnTo>
                    <a:lnTo>
                      <a:pt x="95" y="159"/>
                    </a:lnTo>
                    <a:lnTo>
                      <a:pt x="94" y="160"/>
                    </a:lnTo>
                    <a:lnTo>
                      <a:pt x="93" y="161"/>
                    </a:lnTo>
                    <a:lnTo>
                      <a:pt x="92" y="162"/>
                    </a:lnTo>
                    <a:lnTo>
                      <a:pt x="89" y="164"/>
                    </a:lnTo>
                    <a:lnTo>
                      <a:pt x="85" y="166"/>
                    </a:lnTo>
                    <a:lnTo>
                      <a:pt x="81" y="168"/>
                    </a:lnTo>
                    <a:lnTo>
                      <a:pt x="78" y="169"/>
                    </a:lnTo>
                    <a:lnTo>
                      <a:pt x="74" y="171"/>
                    </a:lnTo>
                    <a:lnTo>
                      <a:pt x="70" y="172"/>
                    </a:lnTo>
                    <a:lnTo>
                      <a:pt x="66" y="173"/>
                    </a:lnTo>
                    <a:lnTo>
                      <a:pt x="63" y="173"/>
                    </a:lnTo>
                    <a:lnTo>
                      <a:pt x="60" y="173"/>
                    </a:lnTo>
                    <a:lnTo>
                      <a:pt x="57" y="173"/>
                    </a:lnTo>
                    <a:lnTo>
                      <a:pt x="55" y="173"/>
                    </a:lnTo>
                    <a:lnTo>
                      <a:pt x="52" y="172"/>
                    </a:lnTo>
                    <a:lnTo>
                      <a:pt x="50" y="171"/>
                    </a:lnTo>
                    <a:lnTo>
                      <a:pt x="48" y="169"/>
                    </a:lnTo>
                    <a:lnTo>
                      <a:pt x="46" y="168"/>
                    </a:lnTo>
                    <a:lnTo>
                      <a:pt x="44" y="166"/>
                    </a:lnTo>
                    <a:lnTo>
                      <a:pt x="42" y="164"/>
                    </a:lnTo>
                    <a:lnTo>
                      <a:pt x="40" y="162"/>
                    </a:lnTo>
                    <a:lnTo>
                      <a:pt x="39" y="159"/>
                    </a:lnTo>
                    <a:lnTo>
                      <a:pt x="38" y="156"/>
                    </a:lnTo>
                    <a:lnTo>
                      <a:pt x="37" y="154"/>
                    </a:lnTo>
                    <a:lnTo>
                      <a:pt x="36" y="151"/>
                    </a:lnTo>
                    <a:lnTo>
                      <a:pt x="35" y="148"/>
                    </a:lnTo>
                    <a:lnTo>
                      <a:pt x="35" y="144"/>
                    </a:lnTo>
                    <a:lnTo>
                      <a:pt x="35" y="141"/>
                    </a:lnTo>
                    <a:lnTo>
                      <a:pt x="35" y="139"/>
                    </a:lnTo>
                    <a:lnTo>
                      <a:pt x="35" y="135"/>
                    </a:lnTo>
                    <a:lnTo>
                      <a:pt x="36" y="130"/>
                    </a:lnTo>
                    <a:lnTo>
                      <a:pt x="37" y="126"/>
                    </a:lnTo>
                    <a:lnTo>
                      <a:pt x="38" y="122"/>
                    </a:lnTo>
                    <a:lnTo>
                      <a:pt x="41" y="118"/>
                    </a:lnTo>
                    <a:lnTo>
                      <a:pt x="43" y="114"/>
                    </a:lnTo>
                    <a:lnTo>
                      <a:pt x="46" y="111"/>
                    </a:lnTo>
                    <a:lnTo>
                      <a:pt x="50" y="107"/>
                    </a:lnTo>
                    <a:lnTo>
                      <a:pt x="54" y="104"/>
                    </a:lnTo>
                    <a:lnTo>
                      <a:pt x="58" y="100"/>
                    </a:lnTo>
                    <a:lnTo>
                      <a:pt x="64" y="97"/>
                    </a:lnTo>
                    <a:lnTo>
                      <a:pt x="70" y="94"/>
                    </a:lnTo>
                    <a:lnTo>
                      <a:pt x="83" y="88"/>
                    </a:lnTo>
                    <a:lnTo>
                      <a:pt x="99" y="81"/>
                    </a:lnTo>
                    <a:lnTo>
                      <a:pt x="99" y="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2" name="Google Shape;152;g2eb9caac0c2_0_38"/>
              <p:cNvSpPr/>
              <p:nvPr/>
            </p:nvSpPr>
            <p:spPr>
              <a:xfrm>
                <a:off x="834480" y="1642320"/>
                <a:ext cx="42480" cy="70920"/>
              </a:xfrm>
              <a:custGeom>
                <a:rect b="b" l="l" r="r" t="t"/>
                <a:pathLst>
                  <a:path extrusionOk="0" h="198" w="119">
                    <a:moveTo>
                      <a:pt x="105" y="61"/>
                    </a:moveTo>
                    <a:lnTo>
                      <a:pt x="103" y="4"/>
                    </a:lnTo>
                    <a:lnTo>
                      <a:pt x="99" y="4"/>
                    </a:lnTo>
                    <a:lnTo>
                      <a:pt x="98" y="5"/>
                    </a:lnTo>
                    <a:lnTo>
                      <a:pt x="97" y="6"/>
                    </a:lnTo>
                    <a:lnTo>
                      <a:pt x="97" y="6"/>
                    </a:lnTo>
                    <a:lnTo>
                      <a:pt x="96" y="7"/>
                    </a:lnTo>
                    <a:lnTo>
                      <a:pt x="96" y="7"/>
                    </a:lnTo>
                    <a:lnTo>
                      <a:pt x="96" y="7"/>
                    </a:lnTo>
                    <a:lnTo>
                      <a:pt x="95" y="8"/>
                    </a:lnTo>
                    <a:lnTo>
                      <a:pt x="95" y="8"/>
                    </a:lnTo>
                    <a:lnTo>
                      <a:pt x="94" y="8"/>
                    </a:lnTo>
                    <a:lnTo>
                      <a:pt x="94" y="8"/>
                    </a:lnTo>
                    <a:lnTo>
                      <a:pt x="94" y="8"/>
                    </a:lnTo>
                    <a:lnTo>
                      <a:pt x="93" y="8"/>
                    </a:lnTo>
                    <a:lnTo>
                      <a:pt x="93" y="8"/>
                    </a:lnTo>
                    <a:lnTo>
                      <a:pt x="92" y="8"/>
                    </a:lnTo>
                    <a:lnTo>
                      <a:pt x="91" y="8"/>
                    </a:lnTo>
                    <a:lnTo>
                      <a:pt x="90" y="8"/>
                    </a:lnTo>
                    <a:lnTo>
                      <a:pt x="89" y="8"/>
                    </a:lnTo>
                    <a:lnTo>
                      <a:pt x="88" y="8"/>
                    </a:lnTo>
                    <a:lnTo>
                      <a:pt x="86" y="7"/>
                    </a:lnTo>
                    <a:lnTo>
                      <a:pt x="85" y="7"/>
                    </a:lnTo>
                    <a:lnTo>
                      <a:pt x="83" y="6"/>
                    </a:lnTo>
                    <a:lnTo>
                      <a:pt x="82" y="6"/>
                    </a:lnTo>
                    <a:lnTo>
                      <a:pt x="78" y="4"/>
                    </a:lnTo>
                    <a:lnTo>
                      <a:pt x="75" y="3"/>
                    </a:lnTo>
                    <a:lnTo>
                      <a:pt x="71" y="2"/>
                    </a:lnTo>
                    <a:lnTo>
                      <a:pt x="68" y="2"/>
                    </a:lnTo>
                    <a:lnTo>
                      <a:pt x="64" y="1"/>
                    </a:lnTo>
                    <a:lnTo>
                      <a:pt x="61" y="1"/>
                    </a:lnTo>
                    <a:lnTo>
                      <a:pt x="57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2" y="1"/>
                    </a:lnTo>
                    <a:lnTo>
                      <a:pt x="37" y="2"/>
                    </a:lnTo>
                    <a:lnTo>
                      <a:pt x="32" y="4"/>
                    </a:lnTo>
                    <a:lnTo>
                      <a:pt x="27" y="6"/>
                    </a:lnTo>
                    <a:lnTo>
                      <a:pt x="23" y="9"/>
                    </a:lnTo>
                    <a:lnTo>
                      <a:pt x="19" y="12"/>
                    </a:lnTo>
                    <a:lnTo>
                      <a:pt x="15" y="15"/>
                    </a:lnTo>
                    <a:lnTo>
                      <a:pt x="11" y="18"/>
                    </a:lnTo>
                    <a:lnTo>
                      <a:pt x="8" y="22"/>
                    </a:lnTo>
                    <a:lnTo>
                      <a:pt x="6" y="27"/>
                    </a:lnTo>
                    <a:lnTo>
                      <a:pt x="4" y="31"/>
                    </a:lnTo>
                    <a:lnTo>
                      <a:pt x="2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1"/>
                    </a:lnTo>
                    <a:lnTo>
                      <a:pt x="1" y="65"/>
                    </a:lnTo>
                    <a:lnTo>
                      <a:pt x="2" y="69"/>
                    </a:lnTo>
                    <a:lnTo>
                      <a:pt x="4" y="73"/>
                    </a:lnTo>
                    <a:lnTo>
                      <a:pt x="5" y="76"/>
                    </a:lnTo>
                    <a:lnTo>
                      <a:pt x="8" y="80"/>
                    </a:lnTo>
                    <a:lnTo>
                      <a:pt x="10" y="84"/>
                    </a:lnTo>
                    <a:lnTo>
                      <a:pt x="13" y="87"/>
                    </a:lnTo>
                    <a:lnTo>
                      <a:pt x="17" y="91"/>
                    </a:lnTo>
                    <a:lnTo>
                      <a:pt x="20" y="94"/>
                    </a:lnTo>
                    <a:lnTo>
                      <a:pt x="25" y="98"/>
                    </a:lnTo>
                    <a:lnTo>
                      <a:pt x="34" y="105"/>
                    </a:lnTo>
                    <a:lnTo>
                      <a:pt x="46" y="113"/>
                    </a:lnTo>
                    <a:lnTo>
                      <a:pt x="69" y="127"/>
                    </a:lnTo>
                    <a:lnTo>
                      <a:pt x="74" y="130"/>
                    </a:lnTo>
                    <a:lnTo>
                      <a:pt x="76" y="131"/>
                    </a:lnTo>
                    <a:lnTo>
                      <a:pt x="78" y="133"/>
                    </a:lnTo>
                    <a:lnTo>
                      <a:pt x="80" y="135"/>
                    </a:lnTo>
                    <a:lnTo>
                      <a:pt x="82" y="137"/>
                    </a:lnTo>
                    <a:lnTo>
                      <a:pt x="83" y="139"/>
                    </a:lnTo>
                    <a:lnTo>
                      <a:pt x="85" y="141"/>
                    </a:lnTo>
                    <a:lnTo>
                      <a:pt x="86" y="142"/>
                    </a:lnTo>
                    <a:lnTo>
                      <a:pt x="87" y="145"/>
                    </a:lnTo>
                    <a:lnTo>
                      <a:pt x="88" y="147"/>
                    </a:lnTo>
                    <a:lnTo>
                      <a:pt x="89" y="149"/>
                    </a:lnTo>
                    <a:lnTo>
                      <a:pt x="89" y="151"/>
                    </a:lnTo>
                    <a:lnTo>
                      <a:pt x="90" y="153"/>
                    </a:lnTo>
                    <a:lnTo>
                      <a:pt x="90" y="156"/>
                    </a:lnTo>
                    <a:lnTo>
                      <a:pt x="90" y="158"/>
                    </a:lnTo>
                    <a:lnTo>
                      <a:pt x="90" y="161"/>
                    </a:lnTo>
                    <a:lnTo>
                      <a:pt x="89" y="165"/>
                    </a:lnTo>
                    <a:lnTo>
                      <a:pt x="89" y="168"/>
                    </a:lnTo>
                    <a:lnTo>
                      <a:pt x="88" y="171"/>
                    </a:lnTo>
                    <a:lnTo>
                      <a:pt x="86" y="173"/>
                    </a:lnTo>
                    <a:lnTo>
                      <a:pt x="85" y="176"/>
                    </a:lnTo>
                    <a:lnTo>
                      <a:pt x="83" y="178"/>
                    </a:lnTo>
                    <a:lnTo>
                      <a:pt x="81" y="180"/>
                    </a:lnTo>
                    <a:lnTo>
                      <a:pt x="79" y="182"/>
                    </a:lnTo>
                    <a:lnTo>
                      <a:pt x="76" y="184"/>
                    </a:lnTo>
                    <a:lnTo>
                      <a:pt x="74" y="185"/>
                    </a:lnTo>
                    <a:lnTo>
                      <a:pt x="71" y="186"/>
                    </a:lnTo>
                    <a:lnTo>
                      <a:pt x="67" y="187"/>
                    </a:lnTo>
                    <a:lnTo>
                      <a:pt x="64" y="188"/>
                    </a:lnTo>
                    <a:lnTo>
                      <a:pt x="61" y="188"/>
                    </a:lnTo>
                    <a:lnTo>
                      <a:pt x="57" y="188"/>
                    </a:lnTo>
                    <a:lnTo>
                      <a:pt x="52" y="188"/>
                    </a:lnTo>
                    <a:lnTo>
                      <a:pt x="47" y="187"/>
                    </a:lnTo>
                    <a:lnTo>
                      <a:pt x="43" y="186"/>
                    </a:lnTo>
                    <a:lnTo>
                      <a:pt x="39" y="185"/>
                    </a:lnTo>
                    <a:lnTo>
                      <a:pt x="35" y="183"/>
                    </a:lnTo>
                    <a:lnTo>
                      <a:pt x="31" y="181"/>
                    </a:lnTo>
                    <a:lnTo>
                      <a:pt x="28" y="178"/>
                    </a:lnTo>
                    <a:lnTo>
                      <a:pt x="25" y="175"/>
                    </a:lnTo>
                    <a:lnTo>
                      <a:pt x="22" y="171"/>
                    </a:lnTo>
                    <a:lnTo>
                      <a:pt x="19" y="167"/>
                    </a:lnTo>
                    <a:lnTo>
                      <a:pt x="17" y="162"/>
                    </a:lnTo>
                    <a:lnTo>
                      <a:pt x="14" y="157"/>
                    </a:lnTo>
                    <a:lnTo>
                      <a:pt x="12" y="151"/>
                    </a:lnTo>
                    <a:lnTo>
                      <a:pt x="10" y="144"/>
                    </a:lnTo>
                    <a:lnTo>
                      <a:pt x="6" y="129"/>
                    </a:lnTo>
                    <a:lnTo>
                      <a:pt x="0" y="129"/>
                    </a:lnTo>
                    <a:lnTo>
                      <a:pt x="0" y="195"/>
                    </a:lnTo>
                    <a:lnTo>
                      <a:pt x="5" y="195"/>
                    </a:lnTo>
                    <a:lnTo>
                      <a:pt x="6" y="194"/>
                    </a:lnTo>
                    <a:lnTo>
                      <a:pt x="7" y="192"/>
                    </a:lnTo>
                    <a:lnTo>
                      <a:pt x="8" y="192"/>
                    </a:lnTo>
                    <a:lnTo>
                      <a:pt x="8" y="191"/>
                    </a:lnTo>
                    <a:lnTo>
                      <a:pt x="9" y="191"/>
                    </a:lnTo>
                    <a:lnTo>
                      <a:pt x="9" y="191"/>
                    </a:lnTo>
                    <a:lnTo>
                      <a:pt x="10" y="191"/>
                    </a:lnTo>
                    <a:lnTo>
                      <a:pt x="10" y="190"/>
                    </a:lnTo>
                    <a:lnTo>
                      <a:pt x="11" y="190"/>
                    </a:lnTo>
                    <a:lnTo>
                      <a:pt x="11" y="190"/>
                    </a:lnTo>
                    <a:lnTo>
                      <a:pt x="13" y="190"/>
                    </a:lnTo>
                    <a:lnTo>
                      <a:pt x="14" y="190"/>
                    </a:lnTo>
                    <a:lnTo>
                      <a:pt x="16" y="190"/>
                    </a:lnTo>
                    <a:lnTo>
                      <a:pt x="18" y="190"/>
                    </a:lnTo>
                    <a:lnTo>
                      <a:pt x="20" y="190"/>
                    </a:lnTo>
                    <a:lnTo>
                      <a:pt x="22" y="190"/>
                    </a:lnTo>
                    <a:lnTo>
                      <a:pt x="24" y="191"/>
                    </a:lnTo>
                    <a:lnTo>
                      <a:pt x="27" y="191"/>
                    </a:lnTo>
                    <a:lnTo>
                      <a:pt x="33" y="193"/>
                    </a:lnTo>
                    <a:lnTo>
                      <a:pt x="41" y="195"/>
                    </a:lnTo>
                    <a:lnTo>
                      <a:pt x="48" y="196"/>
                    </a:lnTo>
                    <a:lnTo>
                      <a:pt x="52" y="197"/>
                    </a:lnTo>
                    <a:lnTo>
                      <a:pt x="55" y="197"/>
                    </a:lnTo>
                    <a:lnTo>
                      <a:pt x="59" y="197"/>
                    </a:lnTo>
                    <a:lnTo>
                      <a:pt x="62" y="197"/>
                    </a:lnTo>
                    <a:lnTo>
                      <a:pt x="67" y="197"/>
                    </a:lnTo>
                    <a:lnTo>
                      <a:pt x="73" y="196"/>
                    </a:lnTo>
                    <a:lnTo>
                      <a:pt x="78" y="195"/>
                    </a:lnTo>
                    <a:lnTo>
                      <a:pt x="84" y="193"/>
                    </a:lnTo>
                    <a:lnTo>
                      <a:pt x="88" y="191"/>
                    </a:lnTo>
                    <a:lnTo>
                      <a:pt x="93" y="188"/>
                    </a:lnTo>
                    <a:lnTo>
                      <a:pt x="97" y="185"/>
                    </a:lnTo>
                    <a:lnTo>
                      <a:pt x="101" y="182"/>
                    </a:lnTo>
                    <a:lnTo>
                      <a:pt x="105" y="178"/>
                    </a:lnTo>
                    <a:lnTo>
                      <a:pt x="108" y="174"/>
                    </a:lnTo>
                    <a:lnTo>
                      <a:pt x="111" y="169"/>
                    </a:lnTo>
                    <a:lnTo>
                      <a:pt x="113" y="165"/>
                    </a:lnTo>
                    <a:lnTo>
                      <a:pt x="115" y="160"/>
                    </a:lnTo>
                    <a:lnTo>
                      <a:pt x="117" y="154"/>
                    </a:lnTo>
                    <a:lnTo>
                      <a:pt x="117" y="149"/>
                    </a:lnTo>
                    <a:lnTo>
                      <a:pt x="118" y="144"/>
                    </a:lnTo>
                    <a:lnTo>
                      <a:pt x="118" y="140"/>
                    </a:lnTo>
                    <a:lnTo>
                      <a:pt x="117" y="136"/>
                    </a:lnTo>
                    <a:lnTo>
                      <a:pt x="117" y="133"/>
                    </a:lnTo>
                    <a:lnTo>
                      <a:pt x="116" y="129"/>
                    </a:lnTo>
                    <a:lnTo>
                      <a:pt x="115" y="126"/>
                    </a:lnTo>
                    <a:lnTo>
                      <a:pt x="113" y="123"/>
                    </a:lnTo>
                    <a:lnTo>
                      <a:pt x="112" y="120"/>
                    </a:lnTo>
                    <a:lnTo>
                      <a:pt x="110" y="117"/>
                    </a:lnTo>
                    <a:lnTo>
                      <a:pt x="108" y="114"/>
                    </a:lnTo>
                    <a:lnTo>
                      <a:pt x="105" y="111"/>
                    </a:lnTo>
                    <a:lnTo>
                      <a:pt x="103" y="108"/>
                    </a:lnTo>
                    <a:lnTo>
                      <a:pt x="100" y="105"/>
                    </a:lnTo>
                    <a:lnTo>
                      <a:pt x="93" y="99"/>
                    </a:lnTo>
                    <a:lnTo>
                      <a:pt x="84" y="94"/>
                    </a:lnTo>
                    <a:lnTo>
                      <a:pt x="41" y="67"/>
                    </a:lnTo>
                    <a:lnTo>
                      <a:pt x="39" y="65"/>
                    </a:lnTo>
                    <a:lnTo>
                      <a:pt x="37" y="64"/>
                    </a:lnTo>
                    <a:lnTo>
                      <a:pt x="36" y="63"/>
                    </a:lnTo>
                    <a:lnTo>
                      <a:pt x="34" y="61"/>
                    </a:lnTo>
                    <a:lnTo>
                      <a:pt x="32" y="59"/>
                    </a:lnTo>
                    <a:lnTo>
                      <a:pt x="31" y="58"/>
                    </a:lnTo>
                    <a:lnTo>
                      <a:pt x="30" y="56"/>
                    </a:lnTo>
                    <a:lnTo>
                      <a:pt x="29" y="54"/>
                    </a:lnTo>
                    <a:lnTo>
                      <a:pt x="28" y="52"/>
                    </a:lnTo>
                    <a:lnTo>
                      <a:pt x="27" y="50"/>
                    </a:lnTo>
                    <a:lnTo>
                      <a:pt x="26" y="49"/>
                    </a:lnTo>
                    <a:lnTo>
                      <a:pt x="25" y="47"/>
                    </a:lnTo>
                    <a:lnTo>
                      <a:pt x="25" y="45"/>
                    </a:lnTo>
                    <a:lnTo>
                      <a:pt x="25" y="42"/>
                    </a:lnTo>
                    <a:lnTo>
                      <a:pt x="24" y="40"/>
                    </a:lnTo>
                    <a:lnTo>
                      <a:pt x="24" y="38"/>
                    </a:lnTo>
                    <a:lnTo>
                      <a:pt x="24" y="35"/>
                    </a:lnTo>
                    <a:lnTo>
                      <a:pt x="25" y="32"/>
                    </a:lnTo>
                    <a:lnTo>
                      <a:pt x="26" y="29"/>
                    </a:lnTo>
                    <a:lnTo>
                      <a:pt x="26" y="27"/>
                    </a:lnTo>
                    <a:lnTo>
                      <a:pt x="28" y="24"/>
                    </a:lnTo>
                    <a:lnTo>
                      <a:pt x="29" y="22"/>
                    </a:lnTo>
                    <a:lnTo>
                      <a:pt x="31" y="20"/>
                    </a:lnTo>
                    <a:lnTo>
                      <a:pt x="33" y="18"/>
                    </a:lnTo>
                    <a:lnTo>
                      <a:pt x="35" y="16"/>
                    </a:lnTo>
                    <a:lnTo>
                      <a:pt x="37" y="14"/>
                    </a:lnTo>
                    <a:lnTo>
                      <a:pt x="40" y="13"/>
                    </a:lnTo>
                    <a:lnTo>
                      <a:pt x="42" y="12"/>
                    </a:lnTo>
                    <a:lnTo>
                      <a:pt x="45" y="11"/>
                    </a:lnTo>
                    <a:lnTo>
                      <a:pt x="48" y="10"/>
                    </a:lnTo>
                    <a:lnTo>
                      <a:pt x="52" y="10"/>
                    </a:lnTo>
                    <a:lnTo>
                      <a:pt x="55" y="10"/>
                    </a:lnTo>
                    <a:lnTo>
                      <a:pt x="59" y="10"/>
                    </a:lnTo>
                    <a:lnTo>
                      <a:pt x="63" y="10"/>
                    </a:lnTo>
                    <a:lnTo>
                      <a:pt x="67" y="11"/>
                    </a:lnTo>
                    <a:lnTo>
                      <a:pt x="70" y="13"/>
                    </a:lnTo>
                    <a:lnTo>
                      <a:pt x="73" y="14"/>
                    </a:lnTo>
                    <a:lnTo>
                      <a:pt x="76" y="16"/>
                    </a:lnTo>
                    <a:lnTo>
                      <a:pt x="79" y="19"/>
                    </a:lnTo>
                    <a:lnTo>
                      <a:pt x="82" y="21"/>
                    </a:lnTo>
                    <a:lnTo>
                      <a:pt x="84" y="25"/>
                    </a:lnTo>
                    <a:lnTo>
                      <a:pt x="87" y="28"/>
                    </a:lnTo>
                    <a:lnTo>
                      <a:pt x="89" y="33"/>
                    </a:lnTo>
                    <a:lnTo>
                      <a:pt x="91" y="37"/>
                    </a:lnTo>
                    <a:lnTo>
                      <a:pt x="95" y="48"/>
                    </a:lnTo>
                    <a:lnTo>
                      <a:pt x="99" y="61"/>
                    </a:lnTo>
                    <a:lnTo>
                      <a:pt x="105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3" name="Google Shape;153;g2eb9caac0c2_0_38"/>
              <p:cNvSpPr/>
              <p:nvPr/>
            </p:nvSpPr>
            <p:spPr>
              <a:xfrm>
                <a:off x="885960" y="1642320"/>
                <a:ext cx="57240" cy="70920"/>
              </a:xfrm>
              <a:custGeom>
                <a:rect b="b" l="l" r="r" t="t"/>
                <a:pathLst>
                  <a:path extrusionOk="0" h="198" w="160">
                    <a:moveTo>
                      <a:pt x="152" y="124"/>
                    </a:moveTo>
                    <a:lnTo>
                      <a:pt x="145" y="135"/>
                    </a:lnTo>
                    <a:lnTo>
                      <a:pt x="138" y="145"/>
                    </a:lnTo>
                    <a:lnTo>
                      <a:pt x="135" y="149"/>
                    </a:lnTo>
                    <a:lnTo>
                      <a:pt x="131" y="152"/>
                    </a:lnTo>
                    <a:lnTo>
                      <a:pt x="127" y="156"/>
                    </a:lnTo>
                    <a:lnTo>
                      <a:pt x="124" y="158"/>
                    </a:lnTo>
                    <a:lnTo>
                      <a:pt x="120" y="161"/>
                    </a:lnTo>
                    <a:lnTo>
                      <a:pt x="116" y="163"/>
                    </a:lnTo>
                    <a:lnTo>
                      <a:pt x="112" y="165"/>
                    </a:lnTo>
                    <a:lnTo>
                      <a:pt x="108" y="166"/>
                    </a:lnTo>
                    <a:lnTo>
                      <a:pt x="104" y="167"/>
                    </a:lnTo>
                    <a:lnTo>
                      <a:pt x="100" y="168"/>
                    </a:lnTo>
                    <a:lnTo>
                      <a:pt x="95" y="168"/>
                    </a:lnTo>
                    <a:lnTo>
                      <a:pt x="91" y="169"/>
                    </a:lnTo>
                    <a:lnTo>
                      <a:pt x="86" y="168"/>
                    </a:lnTo>
                    <a:lnTo>
                      <a:pt x="82" y="168"/>
                    </a:lnTo>
                    <a:lnTo>
                      <a:pt x="78" y="167"/>
                    </a:lnTo>
                    <a:lnTo>
                      <a:pt x="75" y="166"/>
                    </a:lnTo>
                    <a:lnTo>
                      <a:pt x="71" y="165"/>
                    </a:lnTo>
                    <a:lnTo>
                      <a:pt x="67" y="163"/>
                    </a:lnTo>
                    <a:lnTo>
                      <a:pt x="64" y="162"/>
                    </a:lnTo>
                    <a:lnTo>
                      <a:pt x="61" y="159"/>
                    </a:lnTo>
                    <a:lnTo>
                      <a:pt x="58" y="157"/>
                    </a:lnTo>
                    <a:lnTo>
                      <a:pt x="55" y="154"/>
                    </a:lnTo>
                    <a:lnTo>
                      <a:pt x="52" y="151"/>
                    </a:lnTo>
                    <a:lnTo>
                      <a:pt x="49" y="148"/>
                    </a:lnTo>
                    <a:lnTo>
                      <a:pt x="46" y="145"/>
                    </a:lnTo>
                    <a:lnTo>
                      <a:pt x="44" y="141"/>
                    </a:lnTo>
                    <a:lnTo>
                      <a:pt x="42" y="137"/>
                    </a:lnTo>
                    <a:lnTo>
                      <a:pt x="39" y="132"/>
                    </a:lnTo>
                    <a:lnTo>
                      <a:pt x="37" y="126"/>
                    </a:lnTo>
                    <a:lnTo>
                      <a:pt x="35" y="120"/>
                    </a:lnTo>
                    <a:lnTo>
                      <a:pt x="33" y="114"/>
                    </a:lnTo>
                    <a:lnTo>
                      <a:pt x="32" y="108"/>
                    </a:lnTo>
                    <a:lnTo>
                      <a:pt x="30" y="101"/>
                    </a:lnTo>
                    <a:lnTo>
                      <a:pt x="30" y="94"/>
                    </a:lnTo>
                    <a:lnTo>
                      <a:pt x="29" y="86"/>
                    </a:lnTo>
                    <a:lnTo>
                      <a:pt x="29" y="77"/>
                    </a:lnTo>
                    <a:lnTo>
                      <a:pt x="151" y="77"/>
                    </a:lnTo>
                    <a:lnTo>
                      <a:pt x="150" y="67"/>
                    </a:lnTo>
                    <a:lnTo>
                      <a:pt x="148" y="59"/>
                    </a:lnTo>
                    <a:lnTo>
                      <a:pt x="147" y="51"/>
                    </a:lnTo>
                    <a:lnTo>
                      <a:pt x="145" y="45"/>
                    </a:lnTo>
                    <a:lnTo>
                      <a:pt x="143" y="39"/>
                    </a:lnTo>
                    <a:lnTo>
                      <a:pt x="140" y="34"/>
                    </a:lnTo>
                    <a:lnTo>
                      <a:pt x="137" y="29"/>
                    </a:lnTo>
                    <a:lnTo>
                      <a:pt x="134" y="24"/>
                    </a:lnTo>
                    <a:lnTo>
                      <a:pt x="132" y="21"/>
                    </a:lnTo>
                    <a:lnTo>
                      <a:pt x="129" y="19"/>
                    </a:lnTo>
                    <a:lnTo>
                      <a:pt x="127" y="16"/>
                    </a:lnTo>
                    <a:lnTo>
                      <a:pt x="124" y="14"/>
                    </a:lnTo>
                    <a:lnTo>
                      <a:pt x="121" y="12"/>
                    </a:lnTo>
                    <a:lnTo>
                      <a:pt x="118" y="10"/>
                    </a:lnTo>
                    <a:lnTo>
                      <a:pt x="115" y="8"/>
                    </a:lnTo>
                    <a:lnTo>
                      <a:pt x="112" y="6"/>
                    </a:lnTo>
                    <a:lnTo>
                      <a:pt x="109" y="5"/>
                    </a:lnTo>
                    <a:lnTo>
                      <a:pt x="105" y="4"/>
                    </a:lnTo>
                    <a:lnTo>
                      <a:pt x="102" y="3"/>
                    </a:lnTo>
                    <a:lnTo>
                      <a:pt x="98" y="2"/>
                    </a:lnTo>
                    <a:lnTo>
                      <a:pt x="94" y="1"/>
                    </a:lnTo>
                    <a:lnTo>
                      <a:pt x="91" y="1"/>
                    </a:lnTo>
                    <a:lnTo>
                      <a:pt x="87" y="0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68" y="2"/>
                    </a:lnTo>
                    <a:lnTo>
                      <a:pt x="61" y="3"/>
                    </a:lnTo>
                    <a:lnTo>
                      <a:pt x="54" y="6"/>
                    </a:lnTo>
                    <a:lnTo>
                      <a:pt x="48" y="9"/>
                    </a:lnTo>
                    <a:lnTo>
                      <a:pt x="41" y="12"/>
                    </a:lnTo>
                    <a:lnTo>
                      <a:pt x="35" y="17"/>
                    </a:lnTo>
                    <a:lnTo>
                      <a:pt x="29" y="22"/>
                    </a:lnTo>
                    <a:lnTo>
                      <a:pt x="26" y="25"/>
                    </a:lnTo>
                    <a:lnTo>
                      <a:pt x="23" y="29"/>
                    </a:lnTo>
                    <a:lnTo>
                      <a:pt x="20" y="33"/>
                    </a:lnTo>
                    <a:lnTo>
                      <a:pt x="17" y="37"/>
                    </a:lnTo>
                    <a:lnTo>
                      <a:pt x="14" y="41"/>
                    </a:lnTo>
                    <a:lnTo>
                      <a:pt x="12" y="46"/>
                    </a:lnTo>
                    <a:lnTo>
                      <a:pt x="10" y="51"/>
                    </a:lnTo>
                    <a:lnTo>
                      <a:pt x="8" y="56"/>
                    </a:lnTo>
                    <a:lnTo>
                      <a:pt x="4" y="67"/>
                    </a:lnTo>
                    <a:lnTo>
                      <a:pt x="2" y="78"/>
                    </a:lnTo>
                    <a:lnTo>
                      <a:pt x="0" y="90"/>
                    </a:lnTo>
                    <a:lnTo>
                      <a:pt x="0" y="103"/>
                    </a:lnTo>
                    <a:lnTo>
                      <a:pt x="0" y="114"/>
                    </a:lnTo>
                    <a:lnTo>
                      <a:pt x="1" y="124"/>
                    </a:lnTo>
                    <a:lnTo>
                      <a:pt x="3" y="133"/>
                    </a:lnTo>
                    <a:lnTo>
                      <a:pt x="5" y="142"/>
                    </a:lnTo>
                    <a:lnTo>
                      <a:pt x="8" y="151"/>
                    </a:lnTo>
                    <a:lnTo>
                      <a:pt x="11" y="159"/>
                    </a:lnTo>
                    <a:lnTo>
                      <a:pt x="15" y="166"/>
                    </a:lnTo>
                    <a:lnTo>
                      <a:pt x="20" y="172"/>
                    </a:lnTo>
                    <a:lnTo>
                      <a:pt x="25" y="178"/>
                    </a:lnTo>
                    <a:lnTo>
                      <a:pt x="31" y="183"/>
                    </a:lnTo>
                    <a:lnTo>
                      <a:pt x="37" y="187"/>
                    </a:lnTo>
                    <a:lnTo>
                      <a:pt x="43" y="191"/>
                    </a:lnTo>
                    <a:lnTo>
                      <a:pt x="50" y="194"/>
                    </a:lnTo>
                    <a:lnTo>
                      <a:pt x="58" y="196"/>
                    </a:lnTo>
                    <a:lnTo>
                      <a:pt x="66" y="197"/>
                    </a:lnTo>
                    <a:lnTo>
                      <a:pt x="74" y="197"/>
                    </a:lnTo>
                    <a:lnTo>
                      <a:pt x="81" y="197"/>
                    </a:lnTo>
                    <a:lnTo>
                      <a:pt x="88" y="196"/>
                    </a:lnTo>
                    <a:lnTo>
                      <a:pt x="95" y="195"/>
                    </a:lnTo>
                    <a:lnTo>
                      <a:pt x="101" y="193"/>
                    </a:lnTo>
                    <a:lnTo>
                      <a:pt x="107" y="190"/>
                    </a:lnTo>
                    <a:lnTo>
                      <a:pt x="113" y="187"/>
                    </a:lnTo>
                    <a:lnTo>
                      <a:pt x="119" y="184"/>
                    </a:lnTo>
                    <a:lnTo>
                      <a:pt x="124" y="179"/>
                    </a:lnTo>
                    <a:lnTo>
                      <a:pt x="130" y="175"/>
                    </a:lnTo>
                    <a:lnTo>
                      <a:pt x="135" y="169"/>
                    </a:lnTo>
                    <a:lnTo>
                      <a:pt x="139" y="164"/>
                    </a:lnTo>
                    <a:lnTo>
                      <a:pt x="144" y="157"/>
                    </a:lnTo>
                    <a:lnTo>
                      <a:pt x="148" y="151"/>
                    </a:lnTo>
                    <a:lnTo>
                      <a:pt x="152" y="143"/>
                    </a:lnTo>
                    <a:lnTo>
                      <a:pt x="155" y="135"/>
                    </a:lnTo>
                    <a:lnTo>
                      <a:pt x="159" y="127"/>
                    </a:lnTo>
                    <a:lnTo>
                      <a:pt x="152" y="124"/>
                    </a:lnTo>
                    <a:moveTo>
                      <a:pt x="29" y="63"/>
                    </a:moveTo>
                    <a:lnTo>
                      <a:pt x="30" y="57"/>
                    </a:lnTo>
                    <a:lnTo>
                      <a:pt x="31" y="52"/>
                    </a:lnTo>
                    <a:lnTo>
                      <a:pt x="33" y="47"/>
                    </a:lnTo>
                    <a:lnTo>
                      <a:pt x="34" y="42"/>
                    </a:lnTo>
                    <a:lnTo>
                      <a:pt x="36" y="38"/>
                    </a:lnTo>
                    <a:lnTo>
                      <a:pt x="38" y="34"/>
                    </a:lnTo>
                    <a:lnTo>
                      <a:pt x="40" y="30"/>
                    </a:lnTo>
                    <a:lnTo>
                      <a:pt x="43" y="27"/>
                    </a:lnTo>
                    <a:lnTo>
                      <a:pt x="46" y="24"/>
                    </a:lnTo>
                    <a:lnTo>
                      <a:pt x="49" y="22"/>
                    </a:lnTo>
                    <a:lnTo>
                      <a:pt x="52" y="20"/>
                    </a:lnTo>
                    <a:lnTo>
                      <a:pt x="55" y="18"/>
                    </a:lnTo>
                    <a:lnTo>
                      <a:pt x="59" y="17"/>
                    </a:lnTo>
                    <a:lnTo>
                      <a:pt x="63" y="16"/>
                    </a:lnTo>
                    <a:lnTo>
                      <a:pt x="67" y="15"/>
                    </a:lnTo>
                    <a:lnTo>
                      <a:pt x="72" y="15"/>
                    </a:lnTo>
                    <a:lnTo>
                      <a:pt x="76" y="15"/>
                    </a:lnTo>
                    <a:lnTo>
                      <a:pt x="80" y="16"/>
                    </a:lnTo>
                    <a:lnTo>
                      <a:pt x="84" y="17"/>
                    </a:lnTo>
                    <a:lnTo>
                      <a:pt x="87" y="18"/>
                    </a:lnTo>
                    <a:lnTo>
                      <a:pt x="90" y="19"/>
                    </a:lnTo>
                    <a:lnTo>
                      <a:pt x="93" y="21"/>
                    </a:lnTo>
                    <a:lnTo>
                      <a:pt x="96" y="23"/>
                    </a:lnTo>
                    <a:lnTo>
                      <a:pt x="98" y="26"/>
                    </a:lnTo>
                    <a:lnTo>
                      <a:pt x="100" y="29"/>
                    </a:lnTo>
                    <a:lnTo>
                      <a:pt x="102" y="32"/>
                    </a:lnTo>
                    <a:lnTo>
                      <a:pt x="104" y="36"/>
                    </a:lnTo>
                    <a:lnTo>
                      <a:pt x="106" y="40"/>
                    </a:lnTo>
                    <a:lnTo>
                      <a:pt x="107" y="45"/>
                    </a:lnTo>
                    <a:lnTo>
                      <a:pt x="108" y="51"/>
                    </a:lnTo>
                    <a:lnTo>
                      <a:pt x="111" y="63"/>
                    </a:lnTo>
                    <a:lnTo>
                      <a:pt x="29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4" name="Google Shape;154;g2eb9caac0c2_0_38"/>
              <p:cNvSpPr/>
              <p:nvPr/>
            </p:nvSpPr>
            <p:spPr>
              <a:xfrm>
                <a:off x="945360" y="1608840"/>
                <a:ext cx="33840" cy="102960"/>
              </a:xfrm>
              <a:custGeom>
                <a:rect b="b" l="l" r="r" t="t"/>
                <a:pathLst>
                  <a:path extrusionOk="0" h="287" w="95">
                    <a:moveTo>
                      <a:pt x="1" y="286"/>
                    </a:moveTo>
                    <a:lnTo>
                      <a:pt x="94" y="286"/>
                    </a:lnTo>
                    <a:lnTo>
                      <a:pt x="94" y="279"/>
                    </a:lnTo>
                    <a:lnTo>
                      <a:pt x="86" y="279"/>
                    </a:lnTo>
                    <a:lnTo>
                      <a:pt x="82" y="278"/>
                    </a:lnTo>
                    <a:lnTo>
                      <a:pt x="79" y="278"/>
                    </a:lnTo>
                    <a:lnTo>
                      <a:pt x="76" y="277"/>
                    </a:lnTo>
                    <a:lnTo>
                      <a:pt x="74" y="276"/>
                    </a:lnTo>
                    <a:lnTo>
                      <a:pt x="72" y="275"/>
                    </a:lnTo>
                    <a:lnTo>
                      <a:pt x="71" y="274"/>
                    </a:lnTo>
                    <a:lnTo>
                      <a:pt x="70" y="273"/>
                    </a:lnTo>
                    <a:lnTo>
                      <a:pt x="70" y="272"/>
                    </a:lnTo>
                    <a:lnTo>
                      <a:pt x="69" y="272"/>
                    </a:lnTo>
                    <a:lnTo>
                      <a:pt x="68" y="271"/>
                    </a:lnTo>
                    <a:lnTo>
                      <a:pt x="68" y="270"/>
                    </a:lnTo>
                    <a:lnTo>
                      <a:pt x="67" y="267"/>
                    </a:lnTo>
                    <a:lnTo>
                      <a:pt x="66" y="265"/>
                    </a:lnTo>
                    <a:lnTo>
                      <a:pt x="65" y="262"/>
                    </a:lnTo>
                    <a:lnTo>
                      <a:pt x="65" y="258"/>
                    </a:lnTo>
                    <a:lnTo>
                      <a:pt x="65" y="251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9" y="24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7" y="24"/>
                    </a:lnTo>
                    <a:lnTo>
                      <a:pt x="19" y="24"/>
                    </a:lnTo>
                    <a:lnTo>
                      <a:pt x="21" y="25"/>
                    </a:lnTo>
                    <a:lnTo>
                      <a:pt x="22" y="25"/>
                    </a:lnTo>
                    <a:lnTo>
                      <a:pt x="24" y="26"/>
                    </a:lnTo>
                    <a:lnTo>
                      <a:pt x="25" y="27"/>
                    </a:lnTo>
                    <a:lnTo>
                      <a:pt x="27" y="28"/>
                    </a:lnTo>
                    <a:lnTo>
                      <a:pt x="28" y="30"/>
                    </a:lnTo>
                    <a:lnTo>
                      <a:pt x="29" y="31"/>
                    </a:lnTo>
                    <a:lnTo>
                      <a:pt x="29" y="33"/>
                    </a:lnTo>
                    <a:lnTo>
                      <a:pt x="30" y="35"/>
                    </a:lnTo>
                    <a:lnTo>
                      <a:pt x="30" y="37"/>
                    </a:lnTo>
                    <a:lnTo>
                      <a:pt x="31" y="40"/>
                    </a:lnTo>
                    <a:lnTo>
                      <a:pt x="31" y="43"/>
                    </a:lnTo>
                    <a:lnTo>
                      <a:pt x="31" y="50"/>
                    </a:lnTo>
                    <a:lnTo>
                      <a:pt x="31" y="249"/>
                    </a:lnTo>
                    <a:lnTo>
                      <a:pt x="31" y="257"/>
                    </a:lnTo>
                    <a:lnTo>
                      <a:pt x="30" y="260"/>
                    </a:lnTo>
                    <a:lnTo>
                      <a:pt x="30" y="263"/>
                    </a:lnTo>
                    <a:lnTo>
                      <a:pt x="29" y="266"/>
                    </a:lnTo>
                    <a:lnTo>
                      <a:pt x="28" y="268"/>
                    </a:lnTo>
                    <a:lnTo>
                      <a:pt x="27" y="270"/>
                    </a:lnTo>
                    <a:lnTo>
                      <a:pt x="25" y="272"/>
                    </a:lnTo>
                    <a:lnTo>
                      <a:pt x="23" y="274"/>
                    </a:lnTo>
                    <a:lnTo>
                      <a:pt x="21" y="275"/>
                    </a:lnTo>
                    <a:lnTo>
                      <a:pt x="19" y="276"/>
                    </a:lnTo>
                    <a:lnTo>
                      <a:pt x="16" y="277"/>
                    </a:lnTo>
                    <a:lnTo>
                      <a:pt x="13" y="278"/>
                    </a:lnTo>
                    <a:lnTo>
                      <a:pt x="9" y="279"/>
                    </a:lnTo>
                    <a:lnTo>
                      <a:pt x="1" y="279"/>
                    </a:lnTo>
                    <a:lnTo>
                      <a:pt x="1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5" name="Google Shape;155;g2eb9caac0c2_0_38"/>
              <p:cNvSpPr/>
              <p:nvPr/>
            </p:nvSpPr>
            <p:spPr>
              <a:xfrm>
                <a:off x="984240" y="1608840"/>
                <a:ext cx="33840" cy="102960"/>
              </a:xfrm>
              <a:custGeom>
                <a:rect b="b" l="l" r="r" t="t"/>
                <a:pathLst>
                  <a:path extrusionOk="0" h="287" w="95">
                    <a:moveTo>
                      <a:pt x="0" y="286"/>
                    </a:moveTo>
                    <a:lnTo>
                      <a:pt x="94" y="286"/>
                    </a:lnTo>
                    <a:lnTo>
                      <a:pt x="94" y="279"/>
                    </a:lnTo>
                    <a:lnTo>
                      <a:pt x="86" y="278"/>
                    </a:lnTo>
                    <a:lnTo>
                      <a:pt x="82" y="278"/>
                    </a:lnTo>
                    <a:lnTo>
                      <a:pt x="79" y="277"/>
                    </a:lnTo>
                    <a:lnTo>
                      <a:pt x="76" y="276"/>
                    </a:lnTo>
                    <a:lnTo>
                      <a:pt x="74" y="275"/>
                    </a:lnTo>
                    <a:lnTo>
                      <a:pt x="73" y="274"/>
                    </a:lnTo>
                    <a:lnTo>
                      <a:pt x="72" y="274"/>
                    </a:lnTo>
                    <a:lnTo>
                      <a:pt x="71" y="273"/>
                    </a:lnTo>
                    <a:lnTo>
                      <a:pt x="70" y="272"/>
                    </a:lnTo>
                    <a:lnTo>
                      <a:pt x="69" y="271"/>
                    </a:lnTo>
                    <a:lnTo>
                      <a:pt x="69" y="270"/>
                    </a:lnTo>
                    <a:lnTo>
                      <a:pt x="68" y="267"/>
                    </a:lnTo>
                    <a:lnTo>
                      <a:pt x="67" y="265"/>
                    </a:lnTo>
                    <a:lnTo>
                      <a:pt x="66" y="261"/>
                    </a:lnTo>
                    <a:lnTo>
                      <a:pt x="66" y="258"/>
                    </a:lnTo>
                    <a:lnTo>
                      <a:pt x="65" y="253"/>
                    </a:lnTo>
                    <a:lnTo>
                      <a:pt x="65" y="243"/>
                    </a:lnTo>
                    <a:lnTo>
                      <a:pt x="65" y="95"/>
                    </a:lnTo>
                    <a:lnTo>
                      <a:pt x="63" y="94"/>
                    </a:lnTo>
                    <a:lnTo>
                      <a:pt x="2" y="117"/>
                    </a:lnTo>
                    <a:lnTo>
                      <a:pt x="2" y="123"/>
                    </a:lnTo>
                    <a:lnTo>
                      <a:pt x="5" y="122"/>
                    </a:lnTo>
                    <a:lnTo>
                      <a:pt x="9" y="122"/>
                    </a:lnTo>
                    <a:lnTo>
                      <a:pt x="12" y="121"/>
                    </a:lnTo>
                    <a:lnTo>
                      <a:pt x="15" y="121"/>
                    </a:lnTo>
                    <a:lnTo>
                      <a:pt x="18" y="121"/>
                    </a:lnTo>
                    <a:lnTo>
                      <a:pt x="20" y="121"/>
                    </a:lnTo>
                    <a:lnTo>
                      <a:pt x="22" y="121"/>
                    </a:lnTo>
                    <a:lnTo>
                      <a:pt x="23" y="122"/>
                    </a:lnTo>
                    <a:lnTo>
                      <a:pt x="25" y="122"/>
                    </a:lnTo>
                    <a:lnTo>
                      <a:pt x="26" y="123"/>
                    </a:lnTo>
                    <a:lnTo>
                      <a:pt x="27" y="124"/>
                    </a:lnTo>
                    <a:lnTo>
                      <a:pt x="28" y="125"/>
                    </a:lnTo>
                    <a:lnTo>
                      <a:pt x="29" y="127"/>
                    </a:lnTo>
                    <a:lnTo>
                      <a:pt x="29" y="128"/>
                    </a:lnTo>
                    <a:lnTo>
                      <a:pt x="30" y="130"/>
                    </a:lnTo>
                    <a:lnTo>
                      <a:pt x="30" y="132"/>
                    </a:lnTo>
                    <a:lnTo>
                      <a:pt x="31" y="135"/>
                    </a:lnTo>
                    <a:lnTo>
                      <a:pt x="31" y="140"/>
                    </a:lnTo>
                    <a:lnTo>
                      <a:pt x="32" y="146"/>
                    </a:lnTo>
                    <a:lnTo>
                      <a:pt x="32" y="243"/>
                    </a:lnTo>
                    <a:lnTo>
                      <a:pt x="31" y="253"/>
                    </a:lnTo>
                    <a:lnTo>
                      <a:pt x="31" y="258"/>
                    </a:lnTo>
                    <a:lnTo>
                      <a:pt x="30" y="262"/>
                    </a:lnTo>
                    <a:lnTo>
                      <a:pt x="29" y="265"/>
                    </a:lnTo>
                    <a:lnTo>
                      <a:pt x="28" y="268"/>
                    </a:lnTo>
                    <a:lnTo>
                      <a:pt x="27" y="270"/>
                    </a:lnTo>
                    <a:lnTo>
                      <a:pt x="27" y="271"/>
                    </a:lnTo>
                    <a:lnTo>
                      <a:pt x="26" y="272"/>
                    </a:lnTo>
                    <a:lnTo>
                      <a:pt x="25" y="273"/>
                    </a:lnTo>
                    <a:lnTo>
                      <a:pt x="24" y="274"/>
                    </a:lnTo>
                    <a:lnTo>
                      <a:pt x="23" y="275"/>
                    </a:lnTo>
                    <a:lnTo>
                      <a:pt x="22" y="276"/>
                    </a:lnTo>
                    <a:lnTo>
                      <a:pt x="19" y="277"/>
                    </a:lnTo>
                    <a:lnTo>
                      <a:pt x="16" y="278"/>
                    </a:lnTo>
                    <a:lnTo>
                      <a:pt x="13" y="278"/>
                    </a:lnTo>
                    <a:lnTo>
                      <a:pt x="9" y="279"/>
                    </a:lnTo>
                    <a:lnTo>
                      <a:pt x="0" y="279"/>
                    </a:lnTo>
                    <a:lnTo>
                      <a:pt x="0" y="286"/>
                    </a:lnTo>
                    <a:moveTo>
                      <a:pt x="45" y="0"/>
                    </a:moveTo>
                    <a:lnTo>
                      <a:pt x="43" y="1"/>
                    </a:lnTo>
                    <a:lnTo>
                      <a:pt x="41" y="1"/>
                    </a:lnTo>
                    <a:lnTo>
                      <a:pt x="39" y="1"/>
                    </a:lnTo>
                    <a:lnTo>
                      <a:pt x="37" y="2"/>
                    </a:lnTo>
                    <a:lnTo>
                      <a:pt x="35" y="3"/>
                    </a:lnTo>
                    <a:lnTo>
                      <a:pt x="34" y="4"/>
                    </a:lnTo>
                    <a:lnTo>
                      <a:pt x="32" y="5"/>
                    </a:lnTo>
                    <a:lnTo>
                      <a:pt x="31" y="7"/>
                    </a:lnTo>
                    <a:lnTo>
                      <a:pt x="29" y="8"/>
                    </a:lnTo>
                    <a:lnTo>
                      <a:pt x="28" y="10"/>
                    </a:lnTo>
                    <a:lnTo>
                      <a:pt x="27" y="12"/>
                    </a:lnTo>
                    <a:lnTo>
                      <a:pt x="26" y="13"/>
                    </a:lnTo>
                    <a:lnTo>
                      <a:pt x="26" y="15"/>
                    </a:lnTo>
                    <a:lnTo>
                      <a:pt x="25" y="17"/>
                    </a:lnTo>
                    <a:lnTo>
                      <a:pt x="25" y="20"/>
                    </a:lnTo>
                    <a:lnTo>
                      <a:pt x="25" y="22"/>
                    </a:lnTo>
                    <a:lnTo>
                      <a:pt x="25" y="24"/>
                    </a:lnTo>
                    <a:lnTo>
                      <a:pt x="25" y="26"/>
                    </a:lnTo>
                    <a:lnTo>
                      <a:pt x="26" y="28"/>
                    </a:lnTo>
                    <a:lnTo>
                      <a:pt x="26" y="30"/>
                    </a:lnTo>
                    <a:lnTo>
                      <a:pt x="27" y="32"/>
                    </a:lnTo>
                    <a:lnTo>
                      <a:pt x="28" y="34"/>
                    </a:lnTo>
                    <a:lnTo>
                      <a:pt x="29" y="35"/>
                    </a:lnTo>
                    <a:lnTo>
                      <a:pt x="31" y="37"/>
                    </a:lnTo>
                    <a:lnTo>
                      <a:pt x="32" y="38"/>
                    </a:lnTo>
                    <a:lnTo>
                      <a:pt x="34" y="40"/>
                    </a:lnTo>
                    <a:lnTo>
                      <a:pt x="35" y="41"/>
                    </a:lnTo>
                    <a:lnTo>
                      <a:pt x="37" y="41"/>
                    </a:lnTo>
                    <a:lnTo>
                      <a:pt x="39" y="42"/>
                    </a:lnTo>
                    <a:lnTo>
                      <a:pt x="41" y="43"/>
                    </a:lnTo>
                    <a:lnTo>
                      <a:pt x="43" y="43"/>
                    </a:lnTo>
                    <a:lnTo>
                      <a:pt x="45" y="43"/>
                    </a:lnTo>
                    <a:lnTo>
                      <a:pt x="47" y="43"/>
                    </a:lnTo>
                    <a:lnTo>
                      <a:pt x="49" y="43"/>
                    </a:lnTo>
                    <a:lnTo>
                      <a:pt x="51" y="42"/>
                    </a:lnTo>
                    <a:lnTo>
                      <a:pt x="53" y="41"/>
                    </a:lnTo>
                    <a:lnTo>
                      <a:pt x="55" y="41"/>
                    </a:lnTo>
                    <a:lnTo>
                      <a:pt x="57" y="40"/>
                    </a:lnTo>
                    <a:lnTo>
                      <a:pt x="58" y="38"/>
                    </a:lnTo>
                    <a:lnTo>
                      <a:pt x="60" y="37"/>
                    </a:lnTo>
                    <a:lnTo>
                      <a:pt x="61" y="35"/>
                    </a:lnTo>
                    <a:lnTo>
                      <a:pt x="62" y="34"/>
                    </a:lnTo>
                    <a:lnTo>
                      <a:pt x="63" y="32"/>
                    </a:lnTo>
                    <a:lnTo>
                      <a:pt x="64" y="30"/>
                    </a:lnTo>
                    <a:lnTo>
                      <a:pt x="65" y="28"/>
                    </a:lnTo>
                    <a:lnTo>
                      <a:pt x="65" y="26"/>
                    </a:lnTo>
                    <a:lnTo>
                      <a:pt x="65" y="24"/>
                    </a:lnTo>
                    <a:lnTo>
                      <a:pt x="65" y="22"/>
                    </a:lnTo>
                    <a:lnTo>
                      <a:pt x="65" y="20"/>
                    </a:lnTo>
                    <a:lnTo>
                      <a:pt x="65" y="17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3" y="11"/>
                    </a:lnTo>
                    <a:lnTo>
                      <a:pt x="62" y="10"/>
                    </a:lnTo>
                    <a:lnTo>
                      <a:pt x="61" y="8"/>
                    </a:lnTo>
                    <a:lnTo>
                      <a:pt x="59" y="7"/>
                    </a:lnTo>
                    <a:lnTo>
                      <a:pt x="58" y="5"/>
                    </a:lnTo>
                    <a:lnTo>
                      <a:pt x="56" y="4"/>
                    </a:lnTo>
                    <a:lnTo>
                      <a:pt x="55" y="3"/>
                    </a:lnTo>
                    <a:lnTo>
                      <a:pt x="53" y="2"/>
                    </a:lnTo>
                    <a:lnTo>
                      <a:pt x="51" y="1"/>
                    </a:lnTo>
                    <a:lnTo>
                      <a:pt x="49" y="1"/>
                    </a:lnTo>
                    <a:lnTo>
                      <a:pt x="47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6" name="Google Shape;156;g2eb9caac0c2_0_38"/>
              <p:cNvSpPr/>
              <p:nvPr/>
            </p:nvSpPr>
            <p:spPr>
              <a:xfrm>
                <a:off x="1024200" y="1642320"/>
                <a:ext cx="66960" cy="69480"/>
              </a:xfrm>
              <a:custGeom>
                <a:rect b="b" l="l" r="r" t="t"/>
                <a:pathLst>
                  <a:path extrusionOk="0" h="194" w="187">
                    <a:moveTo>
                      <a:pt x="1" y="193"/>
                    </a:moveTo>
                    <a:lnTo>
                      <a:pt x="85" y="193"/>
                    </a:lnTo>
                    <a:lnTo>
                      <a:pt x="85" y="186"/>
                    </a:lnTo>
                    <a:lnTo>
                      <a:pt x="78" y="186"/>
                    </a:lnTo>
                    <a:lnTo>
                      <a:pt x="75" y="185"/>
                    </a:lnTo>
                    <a:lnTo>
                      <a:pt x="73" y="185"/>
                    </a:lnTo>
                    <a:lnTo>
                      <a:pt x="70" y="184"/>
                    </a:lnTo>
                    <a:lnTo>
                      <a:pt x="68" y="183"/>
                    </a:lnTo>
                    <a:lnTo>
                      <a:pt x="66" y="182"/>
                    </a:lnTo>
                    <a:lnTo>
                      <a:pt x="64" y="181"/>
                    </a:lnTo>
                    <a:lnTo>
                      <a:pt x="63" y="179"/>
                    </a:lnTo>
                    <a:lnTo>
                      <a:pt x="62" y="178"/>
                    </a:lnTo>
                    <a:lnTo>
                      <a:pt x="61" y="176"/>
                    </a:lnTo>
                    <a:lnTo>
                      <a:pt x="60" y="174"/>
                    </a:lnTo>
                    <a:lnTo>
                      <a:pt x="59" y="172"/>
                    </a:lnTo>
                    <a:lnTo>
                      <a:pt x="59" y="170"/>
                    </a:lnTo>
                    <a:lnTo>
                      <a:pt x="59" y="167"/>
                    </a:lnTo>
                    <a:lnTo>
                      <a:pt x="59" y="165"/>
                    </a:lnTo>
                    <a:lnTo>
                      <a:pt x="59" y="47"/>
                    </a:lnTo>
                    <a:lnTo>
                      <a:pt x="65" y="41"/>
                    </a:lnTo>
                    <a:lnTo>
                      <a:pt x="71" y="35"/>
                    </a:lnTo>
                    <a:lnTo>
                      <a:pt x="77" y="31"/>
                    </a:lnTo>
                    <a:lnTo>
                      <a:pt x="81" y="28"/>
                    </a:lnTo>
                    <a:lnTo>
                      <a:pt x="84" y="27"/>
                    </a:lnTo>
                    <a:lnTo>
                      <a:pt x="86" y="26"/>
                    </a:lnTo>
                    <a:lnTo>
                      <a:pt x="88" y="25"/>
                    </a:lnTo>
                    <a:lnTo>
                      <a:pt x="90" y="24"/>
                    </a:lnTo>
                    <a:lnTo>
                      <a:pt x="93" y="24"/>
                    </a:lnTo>
                    <a:lnTo>
                      <a:pt x="95" y="23"/>
                    </a:lnTo>
                    <a:lnTo>
                      <a:pt x="97" y="23"/>
                    </a:lnTo>
                    <a:lnTo>
                      <a:pt x="100" y="23"/>
                    </a:lnTo>
                    <a:lnTo>
                      <a:pt x="103" y="23"/>
                    </a:lnTo>
                    <a:lnTo>
                      <a:pt x="107" y="24"/>
                    </a:lnTo>
                    <a:lnTo>
                      <a:pt x="110" y="25"/>
                    </a:lnTo>
                    <a:lnTo>
                      <a:pt x="112" y="26"/>
                    </a:lnTo>
                    <a:lnTo>
                      <a:pt x="115" y="27"/>
                    </a:lnTo>
                    <a:lnTo>
                      <a:pt x="117" y="29"/>
                    </a:lnTo>
                    <a:lnTo>
                      <a:pt x="120" y="31"/>
                    </a:lnTo>
                    <a:lnTo>
                      <a:pt x="122" y="33"/>
                    </a:lnTo>
                    <a:lnTo>
                      <a:pt x="123" y="36"/>
                    </a:lnTo>
                    <a:lnTo>
                      <a:pt x="125" y="39"/>
                    </a:lnTo>
                    <a:lnTo>
                      <a:pt x="126" y="42"/>
                    </a:lnTo>
                    <a:lnTo>
                      <a:pt x="127" y="46"/>
                    </a:lnTo>
                    <a:lnTo>
                      <a:pt x="128" y="50"/>
                    </a:lnTo>
                    <a:lnTo>
                      <a:pt x="128" y="54"/>
                    </a:lnTo>
                    <a:lnTo>
                      <a:pt x="129" y="59"/>
                    </a:lnTo>
                    <a:lnTo>
                      <a:pt x="129" y="64"/>
                    </a:lnTo>
                    <a:lnTo>
                      <a:pt x="129" y="151"/>
                    </a:lnTo>
                    <a:lnTo>
                      <a:pt x="128" y="161"/>
                    </a:lnTo>
                    <a:lnTo>
                      <a:pt x="128" y="164"/>
                    </a:lnTo>
                    <a:lnTo>
                      <a:pt x="127" y="168"/>
                    </a:lnTo>
                    <a:lnTo>
                      <a:pt x="127" y="171"/>
                    </a:lnTo>
                    <a:lnTo>
                      <a:pt x="126" y="174"/>
                    </a:lnTo>
                    <a:lnTo>
                      <a:pt x="125" y="176"/>
                    </a:lnTo>
                    <a:lnTo>
                      <a:pt x="123" y="179"/>
                    </a:lnTo>
                    <a:lnTo>
                      <a:pt x="122" y="180"/>
                    </a:lnTo>
                    <a:lnTo>
                      <a:pt x="120" y="182"/>
                    </a:lnTo>
                    <a:lnTo>
                      <a:pt x="118" y="183"/>
                    </a:lnTo>
                    <a:lnTo>
                      <a:pt x="116" y="184"/>
                    </a:lnTo>
                    <a:lnTo>
                      <a:pt x="113" y="185"/>
                    </a:lnTo>
                    <a:lnTo>
                      <a:pt x="110" y="186"/>
                    </a:lnTo>
                    <a:lnTo>
                      <a:pt x="107" y="186"/>
                    </a:lnTo>
                    <a:lnTo>
                      <a:pt x="104" y="186"/>
                    </a:lnTo>
                    <a:lnTo>
                      <a:pt x="104" y="193"/>
                    </a:lnTo>
                    <a:lnTo>
                      <a:pt x="186" y="193"/>
                    </a:lnTo>
                    <a:lnTo>
                      <a:pt x="186" y="186"/>
                    </a:lnTo>
                    <a:lnTo>
                      <a:pt x="180" y="185"/>
                    </a:lnTo>
                    <a:lnTo>
                      <a:pt x="177" y="185"/>
                    </a:lnTo>
                    <a:lnTo>
                      <a:pt x="174" y="184"/>
                    </a:lnTo>
                    <a:lnTo>
                      <a:pt x="172" y="183"/>
                    </a:lnTo>
                    <a:lnTo>
                      <a:pt x="170" y="182"/>
                    </a:lnTo>
                    <a:lnTo>
                      <a:pt x="169" y="181"/>
                    </a:lnTo>
                    <a:lnTo>
                      <a:pt x="167" y="179"/>
                    </a:lnTo>
                    <a:lnTo>
                      <a:pt x="166" y="178"/>
                    </a:lnTo>
                    <a:lnTo>
                      <a:pt x="165" y="176"/>
                    </a:lnTo>
                    <a:lnTo>
                      <a:pt x="164" y="174"/>
                    </a:lnTo>
                    <a:lnTo>
                      <a:pt x="163" y="171"/>
                    </a:lnTo>
                    <a:lnTo>
                      <a:pt x="163" y="169"/>
                    </a:lnTo>
                    <a:lnTo>
                      <a:pt x="163" y="166"/>
                    </a:lnTo>
                    <a:lnTo>
                      <a:pt x="162" y="159"/>
                    </a:lnTo>
                    <a:lnTo>
                      <a:pt x="162" y="63"/>
                    </a:lnTo>
                    <a:lnTo>
                      <a:pt x="162" y="56"/>
                    </a:lnTo>
                    <a:lnTo>
                      <a:pt x="161" y="49"/>
                    </a:lnTo>
                    <a:lnTo>
                      <a:pt x="160" y="43"/>
                    </a:lnTo>
                    <a:lnTo>
                      <a:pt x="159" y="36"/>
                    </a:lnTo>
                    <a:lnTo>
                      <a:pt x="157" y="31"/>
                    </a:lnTo>
                    <a:lnTo>
                      <a:pt x="155" y="26"/>
                    </a:lnTo>
                    <a:lnTo>
                      <a:pt x="153" y="21"/>
                    </a:lnTo>
                    <a:lnTo>
                      <a:pt x="150" y="17"/>
                    </a:lnTo>
                    <a:lnTo>
                      <a:pt x="147" y="13"/>
                    </a:lnTo>
                    <a:lnTo>
                      <a:pt x="143" y="10"/>
                    </a:lnTo>
                    <a:lnTo>
                      <a:pt x="139" y="7"/>
                    </a:lnTo>
                    <a:lnTo>
                      <a:pt x="135" y="4"/>
                    </a:lnTo>
                    <a:lnTo>
                      <a:pt x="131" y="3"/>
                    </a:lnTo>
                    <a:lnTo>
                      <a:pt x="126" y="1"/>
                    </a:lnTo>
                    <a:lnTo>
                      <a:pt x="121" y="0"/>
                    </a:lnTo>
                    <a:lnTo>
                      <a:pt x="115" y="0"/>
                    </a:lnTo>
                    <a:lnTo>
                      <a:pt x="112" y="0"/>
                    </a:lnTo>
                    <a:lnTo>
                      <a:pt x="109" y="0"/>
                    </a:lnTo>
                    <a:lnTo>
                      <a:pt x="105" y="1"/>
                    </a:lnTo>
                    <a:lnTo>
                      <a:pt x="102" y="2"/>
                    </a:lnTo>
                    <a:lnTo>
                      <a:pt x="99" y="3"/>
                    </a:lnTo>
                    <a:lnTo>
                      <a:pt x="96" y="4"/>
                    </a:lnTo>
                    <a:lnTo>
                      <a:pt x="93" y="5"/>
                    </a:lnTo>
                    <a:lnTo>
                      <a:pt x="90" y="7"/>
                    </a:lnTo>
                    <a:lnTo>
                      <a:pt x="83" y="12"/>
                    </a:lnTo>
                    <a:lnTo>
                      <a:pt x="75" y="17"/>
                    </a:lnTo>
                    <a:lnTo>
                      <a:pt x="67" y="25"/>
                    </a:lnTo>
                    <a:lnTo>
                      <a:pt x="58" y="34"/>
                    </a:lnTo>
                    <a:lnTo>
                      <a:pt x="58" y="1"/>
                    </a:lnTo>
                    <a:lnTo>
                      <a:pt x="55" y="0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8" y="24"/>
                    </a:lnTo>
                    <a:lnTo>
                      <a:pt x="11" y="24"/>
                    </a:lnTo>
                    <a:lnTo>
                      <a:pt x="13" y="24"/>
                    </a:lnTo>
                    <a:lnTo>
                      <a:pt x="14" y="25"/>
                    </a:lnTo>
                    <a:lnTo>
                      <a:pt x="16" y="25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1" y="29"/>
                    </a:lnTo>
                    <a:lnTo>
                      <a:pt x="22" y="30"/>
                    </a:lnTo>
                    <a:lnTo>
                      <a:pt x="23" y="32"/>
                    </a:lnTo>
                    <a:lnTo>
                      <a:pt x="24" y="34"/>
                    </a:lnTo>
                    <a:lnTo>
                      <a:pt x="24" y="36"/>
                    </a:lnTo>
                    <a:lnTo>
                      <a:pt x="25" y="38"/>
                    </a:lnTo>
                    <a:lnTo>
                      <a:pt x="25" y="44"/>
                    </a:lnTo>
                    <a:lnTo>
                      <a:pt x="25" y="51"/>
                    </a:lnTo>
                    <a:lnTo>
                      <a:pt x="25" y="155"/>
                    </a:lnTo>
                    <a:lnTo>
                      <a:pt x="25" y="163"/>
                    </a:lnTo>
                    <a:lnTo>
                      <a:pt x="25" y="167"/>
                    </a:lnTo>
                    <a:lnTo>
                      <a:pt x="24" y="170"/>
                    </a:lnTo>
                    <a:lnTo>
                      <a:pt x="23" y="173"/>
                    </a:lnTo>
                    <a:lnTo>
                      <a:pt x="23" y="175"/>
                    </a:lnTo>
                    <a:lnTo>
                      <a:pt x="22" y="178"/>
                    </a:lnTo>
                    <a:lnTo>
                      <a:pt x="20" y="180"/>
                    </a:lnTo>
                    <a:lnTo>
                      <a:pt x="20" y="180"/>
                    </a:lnTo>
                    <a:lnTo>
                      <a:pt x="19" y="181"/>
                    </a:lnTo>
                    <a:lnTo>
                      <a:pt x="17" y="182"/>
                    </a:lnTo>
                    <a:lnTo>
                      <a:pt x="15" y="184"/>
                    </a:lnTo>
                    <a:lnTo>
                      <a:pt x="13" y="184"/>
                    </a:lnTo>
                    <a:lnTo>
                      <a:pt x="10" y="185"/>
                    </a:lnTo>
                    <a:lnTo>
                      <a:pt x="7" y="186"/>
                    </a:lnTo>
                    <a:lnTo>
                      <a:pt x="1" y="186"/>
                    </a:lnTo>
                    <a:lnTo>
                      <a:pt x="1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7" name="Google Shape;157;g2eb9caac0c2_0_38"/>
              <p:cNvSpPr/>
              <p:nvPr/>
            </p:nvSpPr>
            <p:spPr>
              <a:xfrm>
                <a:off x="1098000" y="1642320"/>
                <a:ext cx="56880" cy="70920"/>
              </a:xfrm>
              <a:custGeom>
                <a:rect b="b" l="l" r="r" t="t"/>
                <a:pathLst>
                  <a:path extrusionOk="0" h="198" w="159">
                    <a:moveTo>
                      <a:pt x="152" y="124"/>
                    </a:moveTo>
                    <a:lnTo>
                      <a:pt x="145" y="135"/>
                    </a:lnTo>
                    <a:lnTo>
                      <a:pt x="138" y="145"/>
                    </a:lnTo>
                    <a:lnTo>
                      <a:pt x="134" y="149"/>
                    </a:lnTo>
                    <a:lnTo>
                      <a:pt x="131" y="152"/>
                    </a:lnTo>
                    <a:lnTo>
                      <a:pt x="127" y="156"/>
                    </a:lnTo>
                    <a:lnTo>
                      <a:pt x="124" y="158"/>
                    </a:lnTo>
                    <a:lnTo>
                      <a:pt x="120" y="161"/>
                    </a:lnTo>
                    <a:lnTo>
                      <a:pt x="116" y="163"/>
                    </a:lnTo>
                    <a:lnTo>
                      <a:pt x="112" y="165"/>
                    </a:lnTo>
                    <a:lnTo>
                      <a:pt x="108" y="166"/>
                    </a:lnTo>
                    <a:lnTo>
                      <a:pt x="104" y="167"/>
                    </a:lnTo>
                    <a:lnTo>
                      <a:pt x="99" y="168"/>
                    </a:lnTo>
                    <a:lnTo>
                      <a:pt x="95" y="168"/>
                    </a:lnTo>
                    <a:lnTo>
                      <a:pt x="90" y="169"/>
                    </a:lnTo>
                    <a:lnTo>
                      <a:pt x="86" y="168"/>
                    </a:lnTo>
                    <a:lnTo>
                      <a:pt x="82" y="168"/>
                    </a:lnTo>
                    <a:lnTo>
                      <a:pt x="78" y="167"/>
                    </a:lnTo>
                    <a:lnTo>
                      <a:pt x="74" y="166"/>
                    </a:lnTo>
                    <a:lnTo>
                      <a:pt x="71" y="165"/>
                    </a:lnTo>
                    <a:lnTo>
                      <a:pt x="67" y="163"/>
                    </a:lnTo>
                    <a:lnTo>
                      <a:pt x="64" y="162"/>
                    </a:lnTo>
                    <a:lnTo>
                      <a:pt x="60" y="159"/>
                    </a:lnTo>
                    <a:lnTo>
                      <a:pt x="57" y="157"/>
                    </a:lnTo>
                    <a:lnTo>
                      <a:pt x="54" y="154"/>
                    </a:lnTo>
                    <a:lnTo>
                      <a:pt x="51" y="151"/>
                    </a:lnTo>
                    <a:lnTo>
                      <a:pt x="49" y="148"/>
                    </a:lnTo>
                    <a:lnTo>
                      <a:pt x="46" y="145"/>
                    </a:lnTo>
                    <a:lnTo>
                      <a:pt x="44" y="141"/>
                    </a:lnTo>
                    <a:lnTo>
                      <a:pt x="41" y="137"/>
                    </a:lnTo>
                    <a:lnTo>
                      <a:pt x="39" y="132"/>
                    </a:lnTo>
                    <a:lnTo>
                      <a:pt x="37" y="126"/>
                    </a:lnTo>
                    <a:lnTo>
                      <a:pt x="34" y="120"/>
                    </a:lnTo>
                    <a:lnTo>
                      <a:pt x="33" y="114"/>
                    </a:lnTo>
                    <a:lnTo>
                      <a:pt x="31" y="108"/>
                    </a:lnTo>
                    <a:lnTo>
                      <a:pt x="30" y="101"/>
                    </a:lnTo>
                    <a:lnTo>
                      <a:pt x="29" y="94"/>
                    </a:lnTo>
                    <a:lnTo>
                      <a:pt x="29" y="86"/>
                    </a:lnTo>
                    <a:lnTo>
                      <a:pt x="28" y="77"/>
                    </a:lnTo>
                    <a:lnTo>
                      <a:pt x="151" y="77"/>
                    </a:lnTo>
                    <a:lnTo>
                      <a:pt x="149" y="67"/>
                    </a:lnTo>
                    <a:lnTo>
                      <a:pt x="148" y="59"/>
                    </a:lnTo>
                    <a:lnTo>
                      <a:pt x="147" y="51"/>
                    </a:lnTo>
                    <a:lnTo>
                      <a:pt x="145" y="45"/>
                    </a:lnTo>
                    <a:lnTo>
                      <a:pt x="143" y="39"/>
                    </a:lnTo>
                    <a:lnTo>
                      <a:pt x="140" y="34"/>
                    </a:lnTo>
                    <a:lnTo>
                      <a:pt x="137" y="29"/>
                    </a:lnTo>
                    <a:lnTo>
                      <a:pt x="134" y="24"/>
                    </a:lnTo>
                    <a:lnTo>
                      <a:pt x="131" y="21"/>
                    </a:lnTo>
                    <a:lnTo>
                      <a:pt x="129" y="19"/>
                    </a:lnTo>
                    <a:lnTo>
                      <a:pt x="126" y="16"/>
                    </a:lnTo>
                    <a:lnTo>
                      <a:pt x="124" y="14"/>
                    </a:lnTo>
                    <a:lnTo>
                      <a:pt x="121" y="12"/>
                    </a:lnTo>
                    <a:lnTo>
                      <a:pt x="118" y="10"/>
                    </a:lnTo>
                    <a:lnTo>
                      <a:pt x="115" y="8"/>
                    </a:lnTo>
                    <a:lnTo>
                      <a:pt x="111" y="6"/>
                    </a:lnTo>
                    <a:lnTo>
                      <a:pt x="108" y="5"/>
                    </a:lnTo>
                    <a:lnTo>
                      <a:pt x="105" y="4"/>
                    </a:lnTo>
                    <a:lnTo>
                      <a:pt x="101" y="3"/>
                    </a:lnTo>
                    <a:lnTo>
                      <a:pt x="98" y="2"/>
                    </a:lnTo>
                    <a:lnTo>
                      <a:pt x="94" y="1"/>
                    </a:lnTo>
                    <a:lnTo>
                      <a:pt x="90" y="1"/>
                    </a:lnTo>
                    <a:lnTo>
                      <a:pt x="87" y="0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68" y="2"/>
                    </a:lnTo>
                    <a:lnTo>
                      <a:pt x="61" y="3"/>
                    </a:lnTo>
                    <a:lnTo>
                      <a:pt x="54" y="6"/>
                    </a:lnTo>
                    <a:lnTo>
                      <a:pt x="47" y="9"/>
                    </a:lnTo>
                    <a:lnTo>
                      <a:pt x="41" y="12"/>
                    </a:lnTo>
                    <a:lnTo>
                      <a:pt x="35" y="17"/>
                    </a:lnTo>
                    <a:lnTo>
                      <a:pt x="29" y="22"/>
                    </a:lnTo>
                    <a:lnTo>
                      <a:pt x="26" y="25"/>
                    </a:lnTo>
                    <a:lnTo>
                      <a:pt x="22" y="29"/>
                    </a:lnTo>
                    <a:lnTo>
                      <a:pt x="19" y="33"/>
                    </a:lnTo>
                    <a:lnTo>
                      <a:pt x="17" y="37"/>
                    </a:lnTo>
                    <a:lnTo>
                      <a:pt x="14" y="41"/>
                    </a:lnTo>
                    <a:lnTo>
                      <a:pt x="12" y="46"/>
                    </a:lnTo>
                    <a:lnTo>
                      <a:pt x="9" y="51"/>
                    </a:lnTo>
                    <a:lnTo>
                      <a:pt x="7" y="56"/>
                    </a:lnTo>
                    <a:lnTo>
                      <a:pt x="4" y="67"/>
                    </a:lnTo>
                    <a:lnTo>
                      <a:pt x="2" y="78"/>
                    </a:lnTo>
                    <a:lnTo>
                      <a:pt x="0" y="90"/>
                    </a:lnTo>
                    <a:lnTo>
                      <a:pt x="0" y="103"/>
                    </a:lnTo>
                    <a:lnTo>
                      <a:pt x="0" y="114"/>
                    </a:lnTo>
                    <a:lnTo>
                      <a:pt x="1" y="124"/>
                    </a:lnTo>
                    <a:lnTo>
                      <a:pt x="3" y="133"/>
                    </a:lnTo>
                    <a:lnTo>
                      <a:pt x="5" y="142"/>
                    </a:lnTo>
                    <a:lnTo>
                      <a:pt x="8" y="151"/>
                    </a:lnTo>
                    <a:lnTo>
                      <a:pt x="11" y="159"/>
                    </a:lnTo>
                    <a:lnTo>
                      <a:pt x="15" y="166"/>
                    </a:lnTo>
                    <a:lnTo>
                      <a:pt x="20" y="172"/>
                    </a:lnTo>
                    <a:lnTo>
                      <a:pt x="25" y="178"/>
                    </a:lnTo>
                    <a:lnTo>
                      <a:pt x="30" y="183"/>
                    </a:lnTo>
                    <a:lnTo>
                      <a:pt x="36" y="187"/>
                    </a:lnTo>
                    <a:lnTo>
                      <a:pt x="43" y="191"/>
                    </a:lnTo>
                    <a:lnTo>
                      <a:pt x="50" y="194"/>
                    </a:lnTo>
                    <a:lnTo>
                      <a:pt x="58" y="196"/>
                    </a:lnTo>
                    <a:lnTo>
                      <a:pt x="66" y="197"/>
                    </a:lnTo>
                    <a:lnTo>
                      <a:pt x="74" y="197"/>
                    </a:lnTo>
                    <a:lnTo>
                      <a:pt x="81" y="197"/>
                    </a:lnTo>
                    <a:lnTo>
                      <a:pt x="88" y="196"/>
                    </a:lnTo>
                    <a:lnTo>
                      <a:pt x="94" y="195"/>
                    </a:lnTo>
                    <a:lnTo>
                      <a:pt x="101" y="193"/>
                    </a:lnTo>
                    <a:lnTo>
                      <a:pt x="107" y="190"/>
                    </a:lnTo>
                    <a:lnTo>
                      <a:pt x="113" y="187"/>
                    </a:lnTo>
                    <a:lnTo>
                      <a:pt x="119" y="184"/>
                    </a:lnTo>
                    <a:lnTo>
                      <a:pt x="124" y="179"/>
                    </a:lnTo>
                    <a:lnTo>
                      <a:pt x="129" y="175"/>
                    </a:lnTo>
                    <a:lnTo>
                      <a:pt x="134" y="169"/>
                    </a:lnTo>
                    <a:lnTo>
                      <a:pt x="139" y="164"/>
                    </a:lnTo>
                    <a:lnTo>
                      <a:pt x="143" y="157"/>
                    </a:lnTo>
                    <a:lnTo>
                      <a:pt x="148" y="151"/>
                    </a:lnTo>
                    <a:lnTo>
                      <a:pt x="151" y="143"/>
                    </a:lnTo>
                    <a:lnTo>
                      <a:pt x="155" y="135"/>
                    </a:lnTo>
                    <a:lnTo>
                      <a:pt x="158" y="127"/>
                    </a:lnTo>
                    <a:lnTo>
                      <a:pt x="152" y="124"/>
                    </a:lnTo>
                    <a:moveTo>
                      <a:pt x="29" y="63"/>
                    </a:moveTo>
                    <a:lnTo>
                      <a:pt x="30" y="57"/>
                    </a:lnTo>
                    <a:lnTo>
                      <a:pt x="31" y="52"/>
                    </a:lnTo>
                    <a:lnTo>
                      <a:pt x="32" y="47"/>
                    </a:lnTo>
                    <a:lnTo>
                      <a:pt x="34" y="42"/>
                    </a:lnTo>
                    <a:lnTo>
                      <a:pt x="36" y="38"/>
                    </a:lnTo>
                    <a:lnTo>
                      <a:pt x="38" y="34"/>
                    </a:lnTo>
                    <a:lnTo>
                      <a:pt x="40" y="30"/>
                    </a:lnTo>
                    <a:lnTo>
                      <a:pt x="43" y="27"/>
                    </a:lnTo>
                    <a:lnTo>
                      <a:pt x="45" y="24"/>
                    </a:lnTo>
                    <a:lnTo>
                      <a:pt x="48" y="22"/>
                    </a:lnTo>
                    <a:lnTo>
                      <a:pt x="52" y="20"/>
                    </a:lnTo>
                    <a:lnTo>
                      <a:pt x="55" y="18"/>
                    </a:lnTo>
                    <a:lnTo>
                      <a:pt x="59" y="17"/>
                    </a:lnTo>
                    <a:lnTo>
                      <a:pt x="63" y="16"/>
                    </a:lnTo>
                    <a:lnTo>
                      <a:pt x="67" y="15"/>
                    </a:lnTo>
                    <a:lnTo>
                      <a:pt x="71" y="15"/>
                    </a:lnTo>
                    <a:lnTo>
                      <a:pt x="76" y="15"/>
                    </a:lnTo>
                    <a:lnTo>
                      <a:pt x="80" y="16"/>
                    </a:lnTo>
                    <a:lnTo>
                      <a:pt x="83" y="17"/>
                    </a:lnTo>
                    <a:lnTo>
                      <a:pt x="87" y="18"/>
                    </a:lnTo>
                    <a:lnTo>
                      <a:pt x="90" y="19"/>
                    </a:lnTo>
                    <a:lnTo>
                      <a:pt x="93" y="21"/>
                    </a:lnTo>
                    <a:lnTo>
                      <a:pt x="95" y="23"/>
                    </a:lnTo>
                    <a:lnTo>
                      <a:pt x="98" y="26"/>
                    </a:lnTo>
                    <a:lnTo>
                      <a:pt x="100" y="29"/>
                    </a:lnTo>
                    <a:lnTo>
                      <a:pt x="102" y="32"/>
                    </a:lnTo>
                    <a:lnTo>
                      <a:pt x="104" y="36"/>
                    </a:lnTo>
                    <a:lnTo>
                      <a:pt x="105" y="40"/>
                    </a:lnTo>
                    <a:lnTo>
                      <a:pt x="107" y="45"/>
                    </a:lnTo>
                    <a:lnTo>
                      <a:pt x="108" y="51"/>
                    </a:lnTo>
                    <a:lnTo>
                      <a:pt x="110" y="63"/>
                    </a:lnTo>
                    <a:lnTo>
                      <a:pt x="29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grpSp>
          <p:nvGrpSpPr>
            <p:cNvPr id="158" name="Google Shape;158;g2eb9caac0c2_0_38"/>
            <p:cNvGrpSpPr/>
            <p:nvPr/>
          </p:nvGrpSpPr>
          <p:grpSpPr>
            <a:xfrm>
              <a:off x="1758600" y="1609920"/>
              <a:ext cx="190440" cy="104040"/>
              <a:chOff x="1758600" y="1609920"/>
              <a:chExt cx="190440" cy="104040"/>
            </a:xfrm>
          </p:grpSpPr>
          <p:sp>
            <p:nvSpPr>
              <p:cNvPr id="159" name="Google Shape;159;g2eb9caac0c2_0_38"/>
              <p:cNvSpPr/>
              <p:nvPr/>
            </p:nvSpPr>
            <p:spPr>
              <a:xfrm>
                <a:off x="1758600" y="1609920"/>
                <a:ext cx="40320" cy="101880"/>
              </a:xfrm>
              <a:custGeom>
                <a:rect b="b" l="l" r="r" t="t"/>
                <a:pathLst>
                  <a:path extrusionOk="0" h="284" w="113">
                    <a:moveTo>
                      <a:pt x="3" y="283"/>
                    </a:moveTo>
                    <a:lnTo>
                      <a:pt x="112" y="283"/>
                    </a:lnTo>
                    <a:lnTo>
                      <a:pt x="112" y="276"/>
                    </a:lnTo>
                    <a:lnTo>
                      <a:pt x="102" y="276"/>
                    </a:lnTo>
                    <a:lnTo>
                      <a:pt x="94" y="275"/>
                    </a:lnTo>
                    <a:lnTo>
                      <a:pt x="90" y="275"/>
                    </a:lnTo>
                    <a:lnTo>
                      <a:pt x="87" y="274"/>
                    </a:lnTo>
                    <a:lnTo>
                      <a:pt x="84" y="273"/>
                    </a:lnTo>
                    <a:lnTo>
                      <a:pt x="82" y="272"/>
                    </a:lnTo>
                    <a:lnTo>
                      <a:pt x="81" y="271"/>
                    </a:lnTo>
                    <a:lnTo>
                      <a:pt x="80" y="270"/>
                    </a:lnTo>
                    <a:lnTo>
                      <a:pt x="79" y="269"/>
                    </a:lnTo>
                    <a:lnTo>
                      <a:pt x="79" y="268"/>
                    </a:lnTo>
                    <a:lnTo>
                      <a:pt x="78" y="267"/>
                    </a:lnTo>
                    <a:lnTo>
                      <a:pt x="77" y="266"/>
                    </a:lnTo>
                    <a:lnTo>
                      <a:pt x="76" y="264"/>
                    </a:lnTo>
                    <a:lnTo>
                      <a:pt x="76" y="261"/>
                    </a:lnTo>
                    <a:lnTo>
                      <a:pt x="75" y="259"/>
                    </a:lnTo>
                    <a:lnTo>
                      <a:pt x="75" y="255"/>
                    </a:lnTo>
                    <a:lnTo>
                      <a:pt x="75" y="252"/>
                    </a:lnTo>
                    <a:lnTo>
                      <a:pt x="75" y="1"/>
                    </a:lnTo>
                    <a:lnTo>
                      <a:pt x="71" y="0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10" y="40"/>
                    </a:lnTo>
                    <a:lnTo>
                      <a:pt x="19" y="37"/>
                    </a:lnTo>
                    <a:lnTo>
                      <a:pt x="22" y="36"/>
                    </a:lnTo>
                    <a:lnTo>
                      <a:pt x="25" y="35"/>
                    </a:lnTo>
                    <a:lnTo>
                      <a:pt x="27" y="35"/>
                    </a:lnTo>
                    <a:lnTo>
                      <a:pt x="28" y="35"/>
                    </a:lnTo>
                    <a:lnTo>
                      <a:pt x="29" y="35"/>
                    </a:lnTo>
                    <a:lnTo>
                      <a:pt x="30" y="35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4" y="36"/>
                    </a:lnTo>
                    <a:lnTo>
                      <a:pt x="35" y="36"/>
                    </a:lnTo>
                    <a:lnTo>
                      <a:pt x="36" y="37"/>
                    </a:lnTo>
                    <a:lnTo>
                      <a:pt x="37" y="38"/>
                    </a:lnTo>
                    <a:lnTo>
                      <a:pt x="38" y="39"/>
                    </a:lnTo>
                    <a:lnTo>
                      <a:pt x="38" y="41"/>
                    </a:lnTo>
                    <a:lnTo>
                      <a:pt x="39" y="42"/>
                    </a:lnTo>
                    <a:lnTo>
                      <a:pt x="39" y="44"/>
                    </a:lnTo>
                    <a:lnTo>
                      <a:pt x="40" y="45"/>
                    </a:lnTo>
                    <a:lnTo>
                      <a:pt x="40" y="47"/>
                    </a:lnTo>
                    <a:lnTo>
                      <a:pt x="40" y="49"/>
                    </a:lnTo>
                    <a:lnTo>
                      <a:pt x="40" y="54"/>
                    </a:lnTo>
                    <a:lnTo>
                      <a:pt x="40" y="244"/>
                    </a:lnTo>
                    <a:lnTo>
                      <a:pt x="40" y="253"/>
                    </a:lnTo>
                    <a:lnTo>
                      <a:pt x="39" y="257"/>
                    </a:lnTo>
                    <a:lnTo>
                      <a:pt x="38" y="260"/>
                    </a:lnTo>
                    <a:lnTo>
                      <a:pt x="37" y="263"/>
                    </a:lnTo>
                    <a:lnTo>
                      <a:pt x="36" y="266"/>
                    </a:lnTo>
                    <a:lnTo>
                      <a:pt x="35" y="267"/>
                    </a:lnTo>
                    <a:lnTo>
                      <a:pt x="35" y="268"/>
                    </a:lnTo>
                    <a:lnTo>
                      <a:pt x="34" y="269"/>
                    </a:lnTo>
                    <a:lnTo>
                      <a:pt x="33" y="270"/>
                    </a:lnTo>
                    <a:lnTo>
                      <a:pt x="30" y="271"/>
                    </a:lnTo>
                    <a:lnTo>
                      <a:pt x="28" y="273"/>
                    </a:lnTo>
                    <a:lnTo>
                      <a:pt x="25" y="274"/>
                    </a:lnTo>
                    <a:lnTo>
                      <a:pt x="21" y="275"/>
                    </a:lnTo>
                    <a:lnTo>
                      <a:pt x="17" y="276"/>
                    </a:lnTo>
                    <a:lnTo>
                      <a:pt x="13" y="276"/>
                    </a:lnTo>
                    <a:lnTo>
                      <a:pt x="3" y="276"/>
                    </a:lnTo>
                    <a:lnTo>
                      <a:pt x="3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0" name="Google Shape;160;g2eb9caac0c2_0_38"/>
              <p:cNvSpPr/>
              <p:nvPr/>
            </p:nvSpPr>
            <p:spPr>
              <a:xfrm>
                <a:off x="1818360" y="1609920"/>
                <a:ext cx="64800" cy="104040"/>
              </a:xfrm>
              <a:custGeom>
                <a:rect b="b" l="l" r="r" t="t"/>
                <a:pathLst>
                  <a:path extrusionOk="0" h="290" w="181">
                    <a:moveTo>
                      <a:pt x="92" y="0"/>
                    </a:moveTo>
                    <a:lnTo>
                      <a:pt x="84" y="0"/>
                    </a:lnTo>
                    <a:lnTo>
                      <a:pt x="76" y="1"/>
                    </a:lnTo>
                    <a:lnTo>
                      <a:pt x="69" y="3"/>
                    </a:lnTo>
                    <a:lnTo>
                      <a:pt x="66" y="4"/>
                    </a:lnTo>
                    <a:lnTo>
                      <a:pt x="63" y="5"/>
                    </a:lnTo>
                    <a:lnTo>
                      <a:pt x="59" y="6"/>
                    </a:lnTo>
                    <a:lnTo>
                      <a:pt x="56" y="8"/>
                    </a:lnTo>
                    <a:lnTo>
                      <a:pt x="53" y="10"/>
                    </a:lnTo>
                    <a:lnTo>
                      <a:pt x="50" y="12"/>
                    </a:lnTo>
                    <a:lnTo>
                      <a:pt x="44" y="16"/>
                    </a:lnTo>
                    <a:lnTo>
                      <a:pt x="39" y="22"/>
                    </a:lnTo>
                    <a:lnTo>
                      <a:pt x="34" y="26"/>
                    </a:lnTo>
                    <a:lnTo>
                      <a:pt x="30" y="31"/>
                    </a:lnTo>
                    <a:lnTo>
                      <a:pt x="26" y="37"/>
                    </a:lnTo>
                    <a:lnTo>
                      <a:pt x="23" y="43"/>
                    </a:lnTo>
                    <a:lnTo>
                      <a:pt x="19" y="50"/>
                    </a:lnTo>
                    <a:lnTo>
                      <a:pt x="16" y="57"/>
                    </a:lnTo>
                    <a:lnTo>
                      <a:pt x="11" y="72"/>
                    </a:lnTo>
                    <a:lnTo>
                      <a:pt x="6" y="89"/>
                    </a:lnTo>
                    <a:lnTo>
                      <a:pt x="3" y="106"/>
                    </a:lnTo>
                    <a:lnTo>
                      <a:pt x="1" y="124"/>
                    </a:lnTo>
                    <a:lnTo>
                      <a:pt x="0" y="142"/>
                    </a:lnTo>
                    <a:lnTo>
                      <a:pt x="1" y="159"/>
                    </a:lnTo>
                    <a:lnTo>
                      <a:pt x="3" y="177"/>
                    </a:lnTo>
                    <a:lnTo>
                      <a:pt x="6" y="194"/>
                    </a:lnTo>
                    <a:lnTo>
                      <a:pt x="9" y="210"/>
                    </a:lnTo>
                    <a:lnTo>
                      <a:pt x="14" y="225"/>
                    </a:lnTo>
                    <a:lnTo>
                      <a:pt x="19" y="238"/>
                    </a:lnTo>
                    <a:lnTo>
                      <a:pt x="22" y="245"/>
                    </a:lnTo>
                    <a:lnTo>
                      <a:pt x="25" y="250"/>
                    </a:lnTo>
                    <a:lnTo>
                      <a:pt x="29" y="255"/>
                    </a:lnTo>
                    <a:lnTo>
                      <a:pt x="32" y="260"/>
                    </a:lnTo>
                    <a:lnTo>
                      <a:pt x="35" y="264"/>
                    </a:lnTo>
                    <a:lnTo>
                      <a:pt x="38" y="267"/>
                    </a:lnTo>
                    <a:lnTo>
                      <a:pt x="41" y="270"/>
                    </a:lnTo>
                    <a:lnTo>
                      <a:pt x="44" y="272"/>
                    </a:lnTo>
                    <a:lnTo>
                      <a:pt x="48" y="275"/>
                    </a:lnTo>
                    <a:lnTo>
                      <a:pt x="51" y="277"/>
                    </a:lnTo>
                    <a:lnTo>
                      <a:pt x="54" y="279"/>
                    </a:lnTo>
                    <a:lnTo>
                      <a:pt x="58" y="281"/>
                    </a:lnTo>
                    <a:lnTo>
                      <a:pt x="62" y="283"/>
                    </a:lnTo>
                    <a:lnTo>
                      <a:pt x="66" y="284"/>
                    </a:lnTo>
                    <a:lnTo>
                      <a:pt x="70" y="286"/>
                    </a:lnTo>
                    <a:lnTo>
                      <a:pt x="74" y="287"/>
                    </a:lnTo>
                    <a:lnTo>
                      <a:pt x="78" y="288"/>
                    </a:lnTo>
                    <a:lnTo>
                      <a:pt x="82" y="288"/>
                    </a:lnTo>
                    <a:lnTo>
                      <a:pt x="86" y="288"/>
                    </a:lnTo>
                    <a:lnTo>
                      <a:pt x="90" y="289"/>
                    </a:lnTo>
                    <a:lnTo>
                      <a:pt x="98" y="288"/>
                    </a:lnTo>
                    <a:lnTo>
                      <a:pt x="105" y="287"/>
                    </a:lnTo>
                    <a:lnTo>
                      <a:pt x="112" y="286"/>
                    </a:lnTo>
                    <a:lnTo>
                      <a:pt x="115" y="285"/>
                    </a:lnTo>
                    <a:lnTo>
                      <a:pt x="118" y="283"/>
                    </a:lnTo>
                    <a:lnTo>
                      <a:pt x="122" y="282"/>
                    </a:lnTo>
                    <a:lnTo>
                      <a:pt x="125" y="280"/>
                    </a:lnTo>
                    <a:lnTo>
                      <a:pt x="128" y="278"/>
                    </a:lnTo>
                    <a:lnTo>
                      <a:pt x="131" y="276"/>
                    </a:lnTo>
                    <a:lnTo>
                      <a:pt x="136" y="272"/>
                    </a:lnTo>
                    <a:lnTo>
                      <a:pt x="142" y="267"/>
                    </a:lnTo>
                    <a:lnTo>
                      <a:pt x="146" y="262"/>
                    </a:lnTo>
                    <a:lnTo>
                      <a:pt x="150" y="257"/>
                    </a:lnTo>
                    <a:lnTo>
                      <a:pt x="154" y="251"/>
                    </a:lnTo>
                    <a:lnTo>
                      <a:pt x="158" y="245"/>
                    </a:lnTo>
                    <a:lnTo>
                      <a:pt x="161" y="239"/>
                    </a:lnTo>
                    <a:lnTo>
                      <a:pt x="164" y="231"/>
                    </a:lnTo>
                    <a:lnTo>
                      <a:pt x="170" y="216"/>
                    </a:lnTo>
                    <a:lnTo>
                      <a:pt x="174" y="199"/>
                    </a:lnTo>
                    <a:lnTo>
                      <a:pt x="177" y="182"/>
                    </a:lnTo>
                    <a:lnTo>
                      <a:pt x="179" y="163"/>
                    </a:lnTo>
                    <a:lnTo>
                      <a:pt x="180" y="145"/>
                    </a:lnTo>
                    <a:lnTo>
                      <a:pt x="180" y="129"/>
                    </a:lnTo>
                    <a:lnTo>
                      <a:pt x="179" y="114"/>
                    </a:lnTo>
                    <a:lnTo>
                      <a:pt x="176" y="99"/>
                    </a:lnTo>
                    <a:lnTo>
                      <a:pt x="174" y="86"/>
                    </a:lnTo>
                    <a:lnTo>
                      <a:pt x="170" y="73"/>
                    </a:lnTo>
                    <a:lnTo>
                      <a:pt x="166" y="61"/>
                    </a:lnTo>
                    <a:lnTo>
                      <a:pt x="161" y="50"/>
                    </a:lnTo>
                    <a:lnTo>
                      <a:pt x="156" y="40"/>
                    </a:lnTo>
                    <a:lnTo>
                      <a:pt x="149" y="31"/>
                    </a:lnTo>
                    <a:lnTo>
                      <a:pt x="143" y="23"/>
                    </a:lnTo>
                    <a:lnTo>
                      <a:pt x="135" y="16"/>
                    </a:lnTo>
                    <a:lnTo>
                      <a:pt x="128" y="10"/>
                    </a:lnTo>
                    <a:lnTo>
                      <a:pt x="119" y="6"/>
                    </a:lnTo>
                    <a:lnTo>
                      <a:pt x="111" y="2"/>
                    </a:lnTo>
                    <a:lnTo>
                      <a:pt x="101" y="0"/>
                    </a:lnTo>
                    <a:lnTo>
                      <a:pt x="92" y="0"/>
                    </a:lnTo>
                    <a:moveTo>
                      <a:pt x="91" y="11"/>
                    </a:moveTo>
                    <a:lnTo>
                      <a:pt x="94" y="11"/>
                    </a:lnTo>
                    <a:lnTo>
                      <a:pt x="97" y="11"/>
                    </a:lnTo>
                    <a:lnTo>
                      <a:pt x="100" y="12"/>
                    </a:lnTo>
                    <a:lnTo>
                      <a:pt x="102" y="13"/>
                    </a:lnTo>
                    <a:lnTo>
                      <a:pt x="105" y="14"/>
                    </a:lnTo>
                    <a:lnTo>
                      <a:pt x="108" y="16"/>
                    </a:lnTo>
                    <a:lnTo>
                      <a:pt x="110" y="17"/>
                    </a:lnTo>
                    <a:lnTo>
                      <a:pt x="113" y="19"/>
                    </a:lnTo>
                    <a:lnTo>
                      <a:pt x="117" y="24"/>
                    </a:lnTo>
                    <a:lnTo>
                      <a:pt x="122" y="30"/>
                    </a:lnTo>
                    <a:lnTo>
                      <a:pt x="125" y="37"/>
                    </a:lnTo>
                    <a:lnTo>
                      <a:pt x="129" y="45"/>
                    </a:lnTo>
                    <a:lnTo>
                      <a:pt x="132" y="54"/>
                    </a:lnTo>
                    <a:lnTo>
                      <a:pt x="135" y="64"/>
                    </a:lnTo>
                    <a:lnTo>
                      <a:pt x="137" y="75"/>
                    </a:lnTo>
                    <a:lnTo>
                      <a:pt x="139" y="87"/>
                    </a:lnTo>
                    <a:lnTo>
                      <a:pt x="141" y="115"/>
                    </a:lnTo>
                    <a:lnTo>
                      <a:pt x="142" y="145"/>
                    </a:lnTo>
                    <a:lnTo>
                      <a:pt x="141" y="176"/>
                    </a:lnTo>
                    <a:lnTo>
                      <a:pt x="139" y="203"/>
                    </a:lnTo>
                    <a:lnTo>
                      <a:pt x="137" y="215"/>
                    </a:lnTo>
                    <a:lnTo>
                      <a:pt x="135" y="226"/>
                    </a:lnTo>
                    <a:lnTo>
                      <a:pt x="132" y="236"/>
                    </a:lnTo>
                    <a:lnTo>
                      <a:pt x="129" y="244"/>
                    </a:lnTo>
                    <a:lnTo>
                      <a:pt x="126" y="252"/>
                    </a:lnTo>
                    <a:lnTo>
                      <a:pt x="122" y="259"/>
                    </a:lnTo>
                    <a:lnTo>
                      <a:pt x="117" y="265"/>
                    </a:lnTo>
                    <a:lnTo>
                      <a:pt x="113" y="269"/>
                    </a:lnTo>
                    <a:lnTo>
                      <a:pt x="110" y="271"/>
                    </a:lnTo>
                    <a:lnTo>
                      <a:pt x="108" y="273"/>
                    </a:lnTo>
                    <a:lnTo>
                      <a:pt x="105" y="274"/>
                    </a:lnTo>
                    <a:lnTo>
                      <a:pt x="102" y="276"/>
                    </a:lnTo>
                    <a:lnTo>
                      <a:pt x="99" y="277"/>
                    </a:lnTo>
                    <a:lnTo>
                      <a:pt x="96" y="277"/>
                    </a:lnTo>
                    <a:lnTo>
                      <a:pt x="93" y="278"/>
                    </a:lnTo>
                    <a:lnTo>
                      <a:pt x="90" y="278"/>
                    </a:lnTo>
                    <a:lnTo>
                      <a:pt x="87" y="278"/>
                    </a:lnTo>
                    <a:lnTo>
                      <a:pt x="84" y="277"/>
                    </a:lnTo>
                    <a:lnTo>
                      <a:pt x="81" y="277"/>
                    </a:lnTo>
                    <a:lnTo>
                      <a:pt x="78" y="276"/>
                    </a:lnTo>
                    <a:lnTo>
                      <a:pt x="75" y="274"/>
                    </a:lnTo>
                    <a:lnTo>
                      <a:pt x="73" y="273"/>
                    </a:lnTo>
                    <a:lnTo>
                      <a:pt x="70" y="271"/>
                    </a:lnTo>
                    <a:lnTo>
                      <a:pt x="68" y="269"/>
                    </a:lnTo>
                    <a:lnTo>
                      <a:pt x="63" y="265"/>
                    </a:lnTo>
                    <a:lnTo>
                      <a:pt x="59" y="259"/>
                    </a:lnTo>
                    <a:lnTo>
                      <a:pt x="55" y="252"/>
                    </a:lnTo>
                    <a:lnTo>
                      <a:pt x="52" y="244"/>
                    </a:lnTo>
                    <a:lnTo>
                      <a:pt x="49" y="236"/>
                    </a:lnTo>
                    <a:lnTo>
                      <a:pt x="46" y="226"/>
                    </a:lnTo>
                    <a:lnTo>
                      <a:pt x="44" y="215"/>
                    </a:lnTo>
                    <a:lnTo>
                      <a:pt x="42" y="203"/>
                    </a:lnTo>
                    <a:lnTo>
                      <a:pt x="39" y="177"/>
                    </a:lnTo>
                    <a:lnTo>
                      <a:pt x="39" y="146"/>
                    </a:lnTo>
                    <a:lnTo>
                      <a:pt x="39" y="114"/>
                    </a:lnTo>
                    <a:lnTo>
                      <a:pt x="42" y="87"/>
                    </a:lnTo>
                    <a:lnTo>
                      <a:pt x="44" y="75"/>
                    </a:lnTo>
                    <a:lnTo>
                      <a:pt x="46" y="64"/>
                    </a:lnTo>
                    <a:lnTo>
                      <a:pt x="49" y="54"/>
                    </a:lnTo>
                    <a:lnTo>
                      <a:pt x="52" y="45"/>
                    </a:lnTo>
                    <a:lnTo>
                      <a:pt x="55" y="37"/>
                    </a:lnTo>
                    <a:lnTo>
                      <a:pt x="59" y="30"/>
                    </a:lnTo>
                    <a:lnTo>
                      <a:pt x="63" y="24"/>
                    </a:lnTo>
                    <a:lnTo>
                      <a:pt x="68" y="19"/>
                    </a:lnTo>
                    <a:lnTo>
                      <a:pt x="71" y="17"/>
                    </a:lnTo>
                    <a:lnTo>
                      <a:pt x="73" y="16"/>
                    </a:lnTo>
                    <a:lnTo>
                      <a:pt x="76" y="14"/>
                    </a:lnTo>
                    <a:lnTo>
                      <a:pt x="79" y="13"/>
                    </a:lnTo>
                    <a:lnTo>
                      <a:pt x="81" y="12"/>
                    </a:lnTo>
                    <a:lnTo>
                      <a:pt x="84" y="11"/>
                    </a:lnTo>
                    <a:lnTo>
                      <a:pt x="88" y="11"/>
                    </a:lnTo>
                    <a:lnTo>
                      <a:pt x="91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1" name="Google Shape;161;g2eb9caac0c2_0_38"/>
              <p:cNvSpPr/>
              <p:nvPr/>
            </p:nvSpPr>
            <p:spPr>
              <a:xfrm>
                <a:off x="1893600" y="1609920"/>
                <a:ext cx="55440" cy="104040"/>
              </a:xfrm>
              <a:custGeom>
                <a:rect b="b" l="l" r="r" t="t"/>
                <a:pathLst>
                  <a:path extrusionOk="0" h="290" w="155">
                    <a:moveTo>
                      <a:pt x="44" y="145"/>
                    </a:moveTo>
                    <a:lnTo>
                      <a:pt x="59" y="145"/>
                    </a:lnTo>
                    <a:lnTo>
                      <a:pt x="65" y="145"/>
                    </a:lnTo>
                    <a:lnTo>
                      <a:pt x="70" y="146"/>
                    </a:lnTo>
                    <a:lnTo>
                      <a:pt x="75" y="146"/>
                    </a:lnTo>
                    <a:lnTo>
                      <a:pt x="78" y="147"/>
                    </a:lnTo>
                    <a:lnTo>
                      <a:pt x="82" y="148"/>
                    </a:lnTo>
                    <a:lnTo>
                      <a:pt x="86" y="149"/>
                    </a:lnTo>
                    <a:lnTo>
                      <a:pt x="90" y="151"/>
                    </a:lnTo>
                    <a:lnTo>
                      <a:pt x="94" y="153"/>
                    </a:lnTo>
                    <a:lnTo>
                      <a:pt x="99" y="156"/>
                    </a:lnTo>
                    <a:lnTo>
                      <a:pt x="102" y="159"/>
                    </a:lnTo>
                    <a:lnTo>
                      <a:pt x="106" y="162"/>
                    </a:lnTo>
                    <a:lnTo>
                      <a:pt x="109" y="165"/>
                    </a:lnTo>
                    <a:lnTo>
                      <a:pt x="112" y="169"/>
                    </a:lnTo>
                    <a:lnTo>
                      <a:pt x="115" y="173"/>
                    </a:lnTo>
                    <a:lnTo>
                      <a:pt x="118" y="177"/>
                    </a:lnTo>
                    <a:lnTo>
                      <a:pt x="120" y="181"/>
                    </a:lnTo>
                    <a:lnTo>
                      <a:pt x="121" y="186"/>
                    </a:lnTo>
                    <a:lnTo>
                      <a:pt x="123" y="191"/>
                    </a:lnTo>
                    <a:lnTo>
                      <a:pt x="124" y="196"/>
                    </a:lnTo>
                    <a:lnTo>
                      <a:pt x="125" y="201"/>
                    </a:lnTo>
                    <a:lnTo>
                      <a:pt x="126" y="206"/>
                    </a:lnTo>
                    <a:lnTo>
                      <a:pt x="126" y="211"/>
                    </a:lnTo>
                    <a:lnTo>
                      <a:pt x="125" y="218"/>
                    </a:lnTo>
                    <a:lnTo>
                      <a:pt x="125" y="224"/>
                    </a:lnTo>
                    <a:lnTo>
                      <a:pt x="123" y="230"/>
                    </a:lnTo>
                    <a:lnTo>
                      <a:pt x="122" y="236"/>
                    </a:lnTo>
                    <a:lnTo>
                      <a:pt x="120" y="241"/>
                    </a:lnTo>
                    <a:lnTo>
                      <a:pt x="117" y="247"/>
                    </a:lnTo>
                    <a:lnTo>
                      <a:pt x="114" y="251"/>
                    </a:lnTo>
                    <a:lnTo>
                      <a:pt x="111" y="256"/>
                    </a:lnTo>
                    <a:lnTo>
                      <a:pt x="107" y="260"/>
                    </a:lnTo>
                    <a:lnTo>
                      <a:pt x="103" y="263"/>
                    </a:lnTo>
                    <a:lnTo>
                      <a:pt x="99" y="266"/>
                    </a:lnTo>
                    <a:lnTo>
                      <a:pt x="95" y="269"/>
                    </a:lnTo>
                    <a:lnTo>
                      <a:pt x="90" y="271"/>
                    </a:lnTo>
                    <a:lnTo>
                      <a:pt x="85" y="272"/>
                    </a:lnTo>
                    <a:lnTo>
                      <a:pt x="79" y="273"/>
                    </a:lnTo>
                    <a:lnTo>
                      <a:pt x="74" y="274"/>
                    </a:lnTo>
                    <a:lnTo>
                      <a:pt x="70" y="273"/>
                    </a:lnTo>
                    <a:lnTo>
                      <a:pt x="66" y="273"/>
                    </a:lnTo>
                    <a:lnTo>
                      <a:pt x="62" y="272"/>
                    </a:lnTo>
                    <a:lnTo>
                      <a:pt x="58" y="271"/>
                    </a:lnTo>
                    <a:lnTo>
                      <a:pt x="54" y="269"/>
                    </a:lnTo>
                    <a:lnTo>
                      <a:pt x="50" y="267"/>
                    </a:lnTo>
                    <a:lnTo>
                      <a:pt x="45" y="264"/>
                    </a:lnTo>
                    <a:lnTo>
                      <a:pt x="40" y="261"/>
                    </a:lnTo>
                    <a:lnTo>
                      <a:pt x="32" y="256"/>
                    </a:lnTo>
                    <a:lnTo>
                      <a:pt x="29" y="254"/>
                    </a:lnTo>
                    <a:lnTo>
                      <a:pt x="26" y="253"/>
                    </a:lnTo>
                    <a:lnTo>
                      <a:pt x="23" y="251"/>
                    </a:lnTo>
                    <a:lnTo>
                      <a:pt x="20" y="251"/>
                    </a:lnTo>
                    <a:lnTo>
                      <a:pt x="19" y="250"/>
                    </a:lnTo>
                    <a:lnTo>
                      <a:pt x="18" y="250"/>
                    </a:lnTo>
                    <a:lnTo>
                      <a:pt x="16" y="250"/>
                    </a:lnTo>
                    <a:lnTo>
                      <a:pt x="15" y="250"/>
                    </a:lnTo>
                    <a:lnTo>
                      <a:pt x="13" y="250"/>
                    </a:lnTo>
                    <a:lnTo>
                      <a:pt x="12" y="250"/>
                    </a:lnTo>
                    <a:lnTo>
                      <a:pt x="10" y="251"/>
                    </a:lnTo>
                    <a:lnTo>
                      <a:pt x="9" y="251"/>
                    </a:lnTo>
                    <a:lnTo>
                      <a:pt x="8" y="252"/>
                    </a:lnTo>
                    <a:lnTo>
                      <a:pt x="6" y="252"/>
                    </a:lnTo>
                    <a:lnTo>
                      <a:pt x="5" y="253"/>
                    </a:lnTo>
                    <a:lnTo>
                      <a:pt x="4" y="254"/>
                    </a:lnTo>
                    <a:lnTo>
                      <a:pt x="3" y="255"/>
                    </a:lnTo>
                    <a:lnTo>
                      <a:pt x="2" y="256"/>
                    </a:lnTo>
                    <a:lnTo>
                      <a:pt x="2" y="257"/>
                    </a:lnTo>
                    <a:lnTo>
                      <a:pt x="1" y="259"/>
                    </a:lnTo>
                    <a:lnTo>
                      <a:pt x="1" y="260"/>
                    </a:lnTo>
                    <a:lnTo>
                      <a:pt x="0" y="262"/>
                    </a:lnTo>
                    <a:lnTo>
                      <a:pt x="0" y="263"/>
                    </a:lnTo>
                    <a:lnTo>
                      <a:pt x="0" y="265"/>
                    </a:lnTo>
                    <a:lnTo>
                      <a:pt x="0" y="267"/>
                    </a:lnTo>
                    <a:lnTo>
                      <a:pt x="1" y="269"/>
                    </a:lnTo>
                    <a:lnTo>
                      <a:pt x="1" y="270"/>
                    </a:lnTo>
                    <a:lnTo>
                      <a:pt x="2" y="272"/>
                    </a:lnTo>
                    <a:lnTo>
                      <a:pt x="3" y="275"/>
                    </a:lnTo>
                    <a:lnTo>
                      <a:pt x="5" y="277"/>
                    </a:lnTo>
                    <a:lnTo>
                      <a:pt x="7" y="279"/>
                    </a:lnTo>
                    <a:lnTo>
                      <a:pt x="9" y="281"/>
                    </a:lnTo>
                    <a:lnTo>
                      <a:pt x="12" y="282"/>
                    </a:lnTo>
                    <a:lnTo>
                      <a:pt x="15" y="284"/>
                    </a:lnTo>
                    <a:lnTo>
                      <a:pt x="19" y="285"/>
                    </a:lnTo>
                    <a:lnTo>
                      <a:pt x="22" y="286"/>
                    </a:lnTo>
                    <a:lnTo>
                      <a:pt x="26" y="287"/>
                    </a:lnTo>
                    <a:lnTo>
                      <a:pt x="31" y="288"/>
                    </a:lnTo>
                    <a:lnTo>
                      <a:pt x="35" y="288"/>
                    </a:lnTo>
                    <a:lnTo>
                      <a:pt x="45" y="289"/>
                    </a:lnTo>
                    <a:lnTo>
                      <a:pt x="56" y="288"/>
                    </a:lnTo>
                    <a:lnTo>
                      <a:pt x="68" y="287"/>
                    </a:lnTo>
                    <a:lnTo>
                      <a:pt x="79" y="284"/>
                    </a:lnTo>
                    <a:lnTo>
                      <a:pt x="90" y="281"/>
                    </a:lnTo>
                    <a:lnTo>
                      <a:pt x="100" y="277"/>
                    </a:lnTo>
                    <a:lnTo>
                      <a:pt x="109" y="272"/>
                    </a:lnTo>
                    <a:lnTo>
                      <a:pt x="118" y="267"/>
                    </a:lnTo>
                    <a:lnTo>
                      <a:pt x="122" y="264"/>
                    </a:lnTo>
                    <a:lnTo>
                      <a:pt x="126" y="261"/>
                    </a:lnTo>
                    <a:lnTo>
                      <a:pt x="129" y="257"/>
                    </a:lnTo>
                    <a:lnTo>
                      <a:pt x="132" y="254"/>
                    </a:lnTo>
                    <a:lnTo>
                      <a:pt x="135" y="250"/>
                    </a:lnTo>
                    <a:lnTo>
                      <a:pt x="138" y="246"/>
                    </a:lnTo>
                    <a:lnTo>
                      <a:pt x="141" y="243"/>
                    </a:lnTo>
                    <a:lnTo>
                      <a:pt x="143" y="238"/>
                    </a:lnTo>
                    <a:lnTo>
                      <a:pt x="145" y="234"/>
                    </a:lnTo>
                    <a:lnTo>
                      <a:pt x="147" y="230"/>
                    </a:lnTo>
                    <a:lnTo>
                      <a:pt x="149" y="225"/>
                    </a:lnTo>
                    <a:lnTo>
                      <a:pt x="150" y="221"/>
                    </a:lnTo>
                    <a:lnTo>
                      <a:pt x="152" y="216"/>
                    </a:lnTo>
                    <a:lnTo>
                      <a:pt x="153" y="211"/>
                    </a:lnTo>
                    <a:lnTo>
                      <a:pt x="154" y="201"/>
                    </a:lnTo>
                    <a:lnTo>
                      <a:pt x="154" y="191"/>
                    </a:lnTo>
                    <a:lnTo>
                      <a:pt x="154" y="183"/>
                    </a:lnTo>
                    <a:lnTo>
                      <a:pt x="153" y="175"/>
                    </a:lnTo>
                    <a:lnTo>
                      <a:pt x="152" y="168"/>
                    </a:lnTo>
                    <a:lnTo>
                      <a:pt x="150" y="161"/>
                    </a:lnTo>
                    <a:lnTo>
                      <a:pt x="147" y="154"/>
                    </a:lnTo>
                    <a:lnTo>
                      <a:pt x="144" y="148"/>
                    </a:lnTo>
                    <a:lnTo>
                      <a:pt x="143" y="145"/>
                    </a:lnTo>
                    <a:lnTo>
                      <a:pt x="141" y="142"/>
                    </a:lnTo>
                    <a:lnTo>
                      <a:pt x="139" y="140"/>
                    </a:lnTo>
                    <a:lnTo>
                      <a:pt x="137" y="137"/>
                    </a:lnTo>
                    <a:lnTo>
                      <a:pt x="134" y="134"/>
                    </a:lnTo>
                    <a:lnTo>
                      <a:pt x="131" y="131"/>
                    </a:lnTo>
                    <a:lnTo>
                      <a:pt x="127" y="128"/>
                    </a:lnTo>
                    <a:lnTo>
                      <a:pt x="124" y="126"/>
                    </a:lnTo>
                    <a:lnTo>
                      <a:pt x="120" y="123"/>
                    </a:lnTo>
                    <a:lnTo>
                      <a:pt x="115" y="120"/>
                    </a:lnTo>
                    <a:lnTo>
                      <a:pt x="104" y="115"/>
                    </a:lnTo>
                    <a:lnTo>
                      <a:pt x="113" y="108"/>
                    </a:lnTo>
                    <a:lnTo>
                      <a:pt x="121" y="101"/>
                    </a:lnTo>
                    <a:lnTo>
                      <a:pt x="124" y="97"/>
                    </a:lnTo>
                    <a:lnTo>
                      <a:pt x="127" y="94"/>
                    </a:lnTo>
                    <a:lnTo>
                      <a:pt x="130" y="91"/>
                    </a:lnTo>
                    <a:lnTo>
                      <a:pt x="133" y="87"/>
                    </a:lnTo>
                    <a:lnTo>
                      <a:pt x="135" y="84"/>
                    </a:lnTo>
                    <a:lnTo>
                      <a:pt x="136" y="80"/>
                    </a:lnTo>
                    <a:lnTo>
                      <a:pt x="138" y="77"/>
                    </a:lnTo>
                    <a:lnTo>
                      <a:pt x="139" y="73"/>
                    </a:lnTo>
                    <a:lnTo>
                      <a:pt x="140" y="69"/>
                    </a:lnTo>
                    <a:lnTo>
                      <a:pt x="140" y="65"/>
                    </a:lnTo>
                    <a:lnTo>
                      <a:pt x="141" y="61"/>
                    </a:lnTo>
                    <a:lnTo>
                      <a:pt x="141" y="57"/>
                    </a:lnTo>
                    <a:lnTo>
                      <a:pt x="141" y="51"/>
                    </a:lnTo>
                    <a:lnTo>
                      <a:pt x="140" y="45"/>
                    </a:lnTo>
                    <a:lnTo>
                      <a:pt x="138" y="39"/>
                    </a:lnTo>
                    <a:lnTo>
                      <a:pt x="136" y="34"/>
                    </a:lnTo>
                    <a:lnTo>
                      <a:pt x="134" y="29"/>
                    </a:lnTo>
                    <a:lnTo>
                      <a:pt x="131" y="24"/>
                    </a:lnTo>
                    <a:lnTo>
                      <a:pt x="128" y="20"/>
                    </a:lnTo>
                    <a:lnTo>
                      <a:pt x="124" y="16"/>
                    </a:lnTo>
                    <a:lnTo>
                      <a:pt x="119" y="12"/>
                    </a:lnTo>
                    <a:lnTo>
                      <a:pt x="115" y="9"/>
                    </a:lnTo>
                    <a:lnTo>
                      <a:pt x="110" y="6"/>
                    </a:lnTo>
                    <a:lnTo>
                      <a:pt x="104" y="4"/>
                    </a:lnTo>
                    <a:lnTo>
                      <a:pt x="98" y="2"/>
                    </a:lnTo>
                    <a:lnTo>
                      <a:pt x="92" y="1"/>
                    </a:lnTo>
                    <a:lnTo>
                      <a:pt x="86" y="0"/>
                    </a:lnTo>
                    <a:lnTo>
                      <a:pt x="79" y="0"/>
                    </a:lnTo>
                    <a:lnTo>
                      <a:pt x="71" y="0"/>
                    </a:lnTo>
                    <a:lnTo>
                      <a:pt x="64" y="1"/>
                    </a:lnTo>
                    <a:lnTo>
                      <a:pt x="57" y="3"/>
                    </a:lnTo>
                    <a:lnTo>
                      <a:pt x="51" y="5"/>
                    </a:lnTo>
                    <a:lnTo>
                      <a:pt x="45" y="8"/>
                    </a:lnTo>
                    <a:lnTo>
                      <a:pt x="38" y="11"/>
                    </a:lnTo>
                    <a:lnTo>
                      <a:pt x="33" y="16"/>
                    </a:lnTo>
                    <a:lnTo>
                      <a:pt x="27" y="20"/>
                    </a:lnTo>
                    <a:lnTo>
                      <a:pt x="23" y="25"/>
                    </a:lnTo>
                    <a:lnTo>
                      <a:pt x="19" y="29"/>
                    </a:lnTo>
                    <a:lnTo>
                      <a:pt x="16" y="34"/>
                    </a:lnTo>
                    <a:lnTo>
                      <a:pt x="13" y="39"/>
                    </a:lnTo>
                    <a:lnTo>
                      <a:pt x="10" y="45"/>
                    </a:lnTo>
                    <a:lnTo>
                      <a:pt x="7" y="51"/>
                    </a:lnTo>
                    <a:lnTo>
                      <a:pt x="4" y="59"/>
                    </a:lnTo>
                    <a:lnTo>
                      <a:pt x="1" y="68"/>
                    </a:lnTo>
                    <a:lnTo>
                      <a:pt x="7" y="69"/>
                    </a:lnTo>
                    <a:lnTo>
                      <a:pt x="13" y="58"/>
                    </a:lnTo>
                    <a:lnTo>
                      <a:pt x="16" y="54"/>
                    </a:lnTo>
                    <a:lnTo>
                      <a:pt x="19" y="49"/>
                    </a:lnTo>
                    <a:lnTo>
                      <a:pt x="22" y="45"/>
                    </a:lnTo>
                    <a:lnTo>
                      <a:pt x="26" y="42"/>
                    </a:lnTo>
                    <a:lnTo>
                      <a:pt x="29" y="38"/>
                    </a:lnTo>
                    <a:lnTo>
                      <a:pt x="33" y="35"/>
                    </a:lnTo>
                    <a:lnTo>
                      <a:pt x="36" y="33"/>
                    </a:lnTo>
                    <a:lnTo>
                      <a:pt x="40" y="31"/>
                    </a:lnTo>
                    <a:lnTo>
                      <a:pt x="44" y="29"/>
                    </a:lnTo>
                    <a:lnTo>
                      <a:pt x="48" y="27"/>
                    </a:lnTo>
                    <a:lnTo>
                      <a:pt x="52" y="26"/>
                    </a:lnTo>
                    <a:lnTo>
                      <a:pt x="57" y="26"/>
                    </a:lnTo>
                    <a:lnTo>
                      <a:pt x="61" y="25"/>
                    </a:lnTo>
                    <a:lnTo>
                      <a:pt x="66" y="25"/>
                    </a:lnTo>
                    <a:lnTo>
                      <a:pt x="71" y="25"/>
                    </a:lnTo>
                    <a:lnTo>
                      <a:pt x="75" y="26"/>
                    </a:lnTo>
                    <a:lnTo>
                      <a:pt x="79" y="27"/>
                    </a:lnTo>
                    <a:lnTo>
                      <a:pt x="84" y="28"/>
                    </a:lnTo>
                    <a:lnTo>
                      <a:pt x="87" y="30"/>
                    </a:lnTo>
                    <a:lnTo>
                      <a:pt x="91" y="32"/>
                    </a:lnTo>
                    <a:lnTo>
                      <a:pt x="94" y="34"/>
                    </a:lnTo>
                    <a:lnTo>
                      <a:pt x="97" y="37"/>
                    </a:lnTo>
                    <a:lnTo>
                      <a:pt x="100" y="40"/>
                    </a:lnTo>
                    <a:lnTo>
                      <a:pt x="103" y="44"/>
                    </a:lnTo>
                    <a:lnTo>
                      <a:pt x="105" y="47"/>
                    </a:lnTo>
                    <a:lnTo>
                      <a:pt x="106" y="51"/>
                    </a:lnTo>
                    <a:lnTo>
                      <a:pt x="108" y="56"/>
                    </a:lnTo>
                    <a:lnTo>
                      <a:pt x="109" y="60"/>
                    </a:lnTo>
                    <a:lnTo>
                      <a:pt x="109" y="65"/>
                    </a:lnTo>
                    <a:lnTo>
                      <a:pt x="109" y="70"/>
                    </a:lnTo>
                    <a:lnTo>
                      <a:pt x="109" y="73"/>
                    </a:lnTo>
                    <a:lnTo>
                      <a:pt x="109" y="75"/>
                    </a:lnTo>
                    <a:lnTo>
                      <a:pt x="108" y="81"/>
                    </a:lnTo>
                    <a:lnTo>
                      <a:pt x="107" y="86"/>
                    </a:lnTo>
                    <a:lnTo>
                      <a:pt x="105" y="92"/>
                    </a:lnTo>
                    <a:lnTo>
                      <a:pt x="103" y="97"/>
                    </a:lnTo>
                    <a:lnTo>
                      <a:pt x="100" y="101"/>
                    </a:lnTo>
                    <a:lnTo>
                      <a:pt x="97" y="106"/>
                    </a:lnTo>
                    <a:lnTo>
                      <a:pt x="94" y="110"/>
                    </a:lnTo>
                    <a:lnTo>
                      <a:pt x="89" y="115"/>
                    </a:lnTo>
                    <a:lnTo>
                      <a:pt x="84" y="119"/>
                    </a:lnTo>
                    <a:lnTo>
                      <a:pt x="80" y="122"/>
                    </a:lnTo>
                    <a:lnTo>
                      <a:pt x="74" y="126"/>
                    </a:lnTo>
                    <a:lnTo>
                      <a:pt x="68" y="129"/>
                    </a:lnTo>
                    <a:lnTo>
                      <a:pt x="61" y="132"/>
                    </a:lnTo>
                    <a:lnTo>
                      <a:pt x="43" y="139"/>
                    </a:lnTo>
                    <a:lnTo>
                      <a:pt x="44" y="1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grpSp>
          <p:nvGrpSpPr>
            <p:cNvPr id="162" name="Google Shape;162;g2eb9caac0c2_0_38"/>
            <p:cNvGrpSpPr/>
            <p:nvPr/>
          </p:nvGrpSpPr>
          <p:grpSpPr>
            <a:xfrm>
              <a:off x="2855160" y="1609920"/>
              <a:ext cx="124560" cy="101880"/>
              <a:chOff x="2855160" y="1609920"/>
              <a:chExt cx="124560" cy="101880"/>
            </a:xfrm>
          </p:grpSpPr>
          <p:sp>
            <p:nvSpPr>
              <p:cNvPr id="163" name="Google Shape;163;g2eb9caac0c2_0_38"/>
              <p:cNvSpPr/>
              <p:nvPr/>
            </p:nvSpPr>
            <p:spPr>
              <a:xfrm>
                <a:off x="2855160" y="1609920"/>
                <a:ext cx="40680" cy="101880"/>
              </a:xfrm>
              <a:custGeom>
                <a:rect b="b" l="l" r="r" t="t"/>
                <a:pathLst>
                  <a:path extrusionOk="0" h="284" w="114">
                    <a:moveTo>
                      <a:pt x="3" y="283"/>
                    </a:moveTo>
                    <a:lnTo>
                      <a:pt x="113" y="283"/>
                    </a:lnTo>
                    <a:lnTo>
                      <a:pt x="113" y="276"/>
                    </a:lnTo>
                    <a:lnTo>
                      <a:pt x="102" y="276"/>
                    </a:lnTo>
                    <a:lnTo>
                      <a:pt x="94" y="275"/>
                    </a:lnTo>
                    <a:lnTo>
                      <a:pt x="90" y="275"/>
                    </a:lnTo>
                    <a:lnTo>
                      <a:pt x="87" y="274"/>
                    </a:lnTo>
                    <a:lnTo>
                      <a:pt x="85" y="273"/>
                    </a:lnTo>
                    <a:lnTo>
                      <a:pt x="82" y="272"/>
                    </a:lnTo>
                    <a:lnTo>
                      <a:pt x="81" y="271"/>
                    </a:lnTo>
                    <a:lnTo>
                      <a:pt x="80" y="270"/>
                    </a:lnTo>
                    <a:lnTo>
                      <a:pt x="80" y="269"/>
                    </a:lnTo>
                    <a:lnTo>
                      <a:pt x="79" y="268"/>
                    </a:lnTo>
                    <a:lnTo>
                      <a:pt x="78" y="267"/>
                    </a:lnTo>
                    <a:lnTo>
                      <a:pt x="78" y="266"/>
                    </a:lnTo>
                    <a:lnTo>
                      <a:pt x="77" y="264"/>
                    </a:lnTo>
                    <a:lnTo>
                      <a:pt x="76" y="261"/>
                    </a:lnTo>
                    <a:lnTo>
                      <a:pt x="75" y="259"/>
                    </a:lnTo>
                    <a:lnTo>
                      <a:pt x="75" y="255"/>
                    </a:lnTo>
                    <a:lnTo>
                      <a:pt x="75" y="252"/>
                    </a:lnTo>
                    <a:lnTo>
                      <a:pt x="75" y="1"/>
                    </a:lnTo>
                    <a:lnTo>
                      <a:pt x="72" y="0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11" y="40"/>
                    </a:lnTo>
                    <a:lnTo>
                      <a:pt x="19" y="37"/>
                    </a:lnTo>
                    <a:lnTo>
                      <a:pt x="22" y="36"/>
                    </a:lnTo>
                    <a:lnTo>
                      <a:pt x="25" y="35"/>
                    </a:lnTo>
                    <a:lnTo>
                      <a:pt x="27" y="35"/>
                    </a:lnTo>
                    <a:lnTo>
                      <a:pt x="28" y="35"/>
                    </a:lnTo>
                    <a:lnTo>
                      <a:pt x="29" y="35"/>
                    </a:lnTo>
                    <a:lnTo>
                      <a:pt x="30" y="35"/>
                    </a:lnTo>
                    <a:lnTo>
                      <a:pt x="32" y="35"/>
                    </a:lnTo>
                    <a:lnTo>
                      <a:pt x="33" y="35"/>
                    </a:lnTo>
                    <a:lnTo>
                      <a:pt x="34" y="36"/>
                    </a:lnTo>
                    <a:lnTo>
                      <a:pt x="35" y="36"/>
                    </a:lnTo>
                    <a:lnTo>
                      <a:pt x="36" y="37"/>
                    </a:lnTo>
                    <a:lnTo>
                      <a:pt x="37" y="38"/>
                    </a:lnTo>
                    <a:lnTo>
                      <a:pt x="38" y="39"/>
                    </a:lnTo>
                    <a:lnTo>
                      <a:pt x="38" y="41"/>
                    </a:lnTo>
                    <a:lnTo>
                      <a:pt x="39" y="42"/>
                    </a:lnTo>
                    <a:lnTo>
                      <a:pt x="40" y="44"/>
                    </a:lnTo>
                    <a:lnTo>
                      <a:pt x="40" y="45"/>
                    </a:lnTo>
                    <a:lnTo>
                      <a:pt x="40" y="47"/>
                    </a:lnTo>
                    <a:lnTo>
                      <a:pt x="40" y="49"/>
                    </a:lnTo>
                    <a:lnTo>
                      <a:pt x="41" y="54"/>
                    </a:lnTo>
                    <a:lnTo>
                      <a:pt x="41" y="244"/>
                    </a:lnTo>
                    <a:lnTo>
                      <a:pt x="40" y="253"/>
                    </a:lnTo>
                    <a:lnTo>
                      <a:pt x="39" y="257"/>
                    </a:lnTo>
                    <a:lnTo>
                      <a:pt x="39" y="260"/>
                    </a:lnTo>
                    <a:lnTo>
                      <a:pt x="38" y="263"/>
                    </a:lnTo>
                    <a:lnTo>
                      <a:pt x="36" y="266"/>
                    </a:lnTo>
                    <a:lnTo>
                      <a:pt x="36" y="267"/>
                    </a:lnTo>
                    <a:lnTo>
                      <a:pt x="35" y="268"/>
                    </a:lnTo>
                    <a:lnTo>
                      <a:pt x="34" y="269"/>
                    </a:lnTo>
                    <a:lnTo>
                      <a:pt x="33" y="270"/>
                    </a:lnTo>
                    <a:lnTo>
                      <a:pt x="31" y="271"/>
                    </a:lnTo>
                    <a:lnTo>
                      <a:pt x="28" y="273"/>
                    </a:lnTo>
                    <a:lnTo>
                      <a:pt x="25" y="274"/>
                    </a:lnTo>
                    <a:lnTo>
                      <a:pt x="21" y="275"/>
                    </a:lnTo>
                    <a:lnTo>
                      <a:pt x="17" y="276"/>
                    </a:lnTo>
                    <a:lnTo>
                      <a:pt x="13" y="276"/>
                    </a:lnTo>
                    <a:lnTo>
                      <a:pt x="3" y="276"/>
                    </a:lnTo>
                    <a:lnTo>
                      <a:pt x="3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4" name="Google Shape;164;g2eb9caac0c2_0_38"/>
              <p:cNvSpPr/>
              <p:nvPr/>
            </p:nvSpPr>
            <p:spPr>
              <a:xfrm>
                <a:off x="2916000" y="1609920"/>
                <a:ext cx="63720" cy="101880"/>
              </a:xfrm>
              <a:custGeom>
                <a:rect b="b" l="l" r="r" t="t"/>
                <a:pathLst>
                  <a:path extrusionOk="0" h="284" w="178">
                    <a:moveTo>
                      <a:pt x="177" y="225"/>
                    </a:moveTo>
                    <a:lnTo>
                      <a:pt x="172" y="223"/>
                    </a:lnTo>
                    <a:lnTo>
                      <a:pt x="167" y="231"/>
                    </a:lnTo>
                    <a:lnTo>
                      <a:pt x="162" y="238"/>
                    </a:lnTo>
                    <a:lnTo>
                      <a:pt x="160" y="240"/>
                    </a:lnTo>
                    <a:lnTo>
                      <a:pt x="158" y="243"/>
                    </a:lnTo>
                    <a:lnTo>
                      <a:pt x="156" y="244"/>
                    </a:lnTo>
                    <a:lnTo>
                      <a:pt x="154" y="246"/>
                    </a:lnTo>
                    <a:lnTo>
                      <a:pt x="152" y="247"/>
                    </a:lnTo>
                    <a:lnTo>
                      <a:pt x="150" y="248"/>
                    </a:lnTo>
                    <a:lnTo>
                      <a:pt x="148" y="249"/>
                    </a:lnTo>
                    <a:lnTo>
                      <a:pt x="146" y="250"/>
                    </a:lnTo>
                    <a:lnTo>
                      <a:pt x="143" y="250"/>
                    </a:lnTo>
                    <a:lnTo>
                      <a:pt x="140" y="251"/>
                    </a:lnTo>
                    <a:lnTo>
                      <a:pt x="134" y="251"/>
                    </a:lnTo>
                    <a:lnTo>
                      <a:pt x="39" y="251"/>
                    </a:lnTo>
                    <a:lnTo>
                      <a:pt x="106" y="177"/>
                    </a:lnTo>
                    <a:lnTo>
                      <a:pt x="118" y="163"/>
                    </a:lnTo>
                    <a:lnTo>
                      <a:pt x="129" y="149"/>
                    </a:lnTo>
                    <a:lnTo>
                      <a:pt x="137" y="136"/>
                    </a:lnTo>
                    <a:lnTo>
                      <a:pt x="145" y="123"/>
                    </a:lnTo>
                    <a:lnTo>
                      <a:pt x="147" y="117"/>
                    </a:lnTo>
                    <a:lnTo>
                      <a:pt x="150" y="111"/>
                    </a:lnTo>
                    <a:lnTo>
                      <a:pt x="152" y="104"/>
                    </a:lnTo>
                    <a:lnTo>
                      <a:pt x="154" y="98"/>
                    </a:lnTo>
                    <a:lnTo>
                      <a:pt x="155" y="92"/>
                    </a:lnTo>
                    <a:lnTo>
                      <a:pt x="156" y="86"/>
                    </a:lnTo>
                    <a:lnTo>
                      <a:pt x="157" y="80"/>
                    </a:lnTo>
                    <a:lnTo>
                      <a:pt x="157" y="74"/>
                    </a:lnTo>
                    <a:lnTo>
                      <a:pt x="156" y="66"/>
                    </a:lnTo>
                    <a:lnTo>
                      <a:pt x="155" y="59"/>
                    </a:lnTo>
                    <a:lnTo>
                      <a:pt x="153" y="51"/>
                    </a:lnTo>
                    <a:lnTo>
                      <a:pt x="151" y="45"/>
                    </a:lnTo>
                    <a:lnTo>
                      <a:pt x="148" y="38"/>
                    </a:lnTo>
                    <a:lnTo>
                      <a:pt x="144" y="32"/>
                    </a:lnTo>
                    <a:lnTo>
                      <a:pt x="140" y="26"/>
                    </a:lnTo>
                    <a:lnTo>
                      <a:pt x="135" y="21"/>
                    </a:lnTo>
                    <a:lnTo>
                      <a:pt x="130" y="16"/>
                    </a:lnTo>
                    <a:lnTo>
                      <a:pt x="125" y="12"/>
                    </a:lnTo>
                    <a:lnTo>
                      <a:pt x="119" y="9"/>
                    </a:lnTo>
                    <a:lnTo>
                      <a:pt x="112" y="5"/>
                    </a:lnTo>
                    <a:lnTo>
                      <a:pt x="105" y="3"/>
                    </a:lnTo>
                    <a:lnTo>
                      <a:pt x="98" y="1"/>
                    </a:lnTo>
                    <a:lnTo>
                      <a:pt x="91" y="0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71" y="1"/>
                    </a:lnTo>
                    <a:lnTo>
                      <a:pt x="67" y="1"/>
                    </a:lnTo>
                    <a:lnTo>
                      <a:pt x="63" y="2"/>
                    </a:lnTo>
                    <a:lnTo>
                      <a:pt x="59" y="4"/>
                    </a:lnTo>
                    <a:lnTo>
                      <a:pt x="55" y="5"/>
                    </a:lnTo>
                    <a:lnTo>
                      <a:pt x="52" y="6"/>
                    </a:lnTo>
                    <a:lnTo>
                      <a:pt x="48" y="8"/>
                    </a:lnTo>
                    <a:lnTo>
                      <a:pt x="45" y="10"/>
                    </a:lnTo>
                    <a:lnTo>
                      <a:pt x="41" y="12"/>
                    </a:lnTo>
                    <a:lnTo>
                      <a:pt x="38" y="15"/>
                    </a:lnTo>
                    <a:lnTo>
                      <a:pt x="35" y="17"/>
                    </a:lnTo>
                    <a:lnTo>
                      <a:pt x="32" y="20"/>
                    </a:lnTo>
                    <a:lnTo>
                      <a:pt x="29" y="23"/>
                    </a:lnTo>
                    <a:lnTo>
                      <a:pt x="26" y="26"/>
                    </a:lnTo>
                    <a:lnTo>
                      <a:pt x="21" y="31"/>
                    </a:lnTo>
                    <a:lnTo>
                      <a:pt x="17" y="37"/>
                    </a:lnTo>
                    <a:lnTo>
                      <a:pt x="14" y="42"/>
                    </a:lnTo>
                    <a:lnTo>
                      <a:pt x="11" y="49"/>
                    </a:lnTo>
                    <a:lnTo>
                      <a:pt x="8" y="56"/>
                    </a:lnTo>
                    <a:lnTo>
                      <a:pt x="5" y="64"/>
                    </a:lnTo>
                    <a:lnTo>
                      <a:pt x="3" y="73"/>
                    </a:lnTo>
                    <a:lnTo>
                      <a:pt x="0" y="83"/>
                    </a:lnTo>
                    <a:lnTo>
                      <a:pt x="9" y="85"/>
                    </a:lnTo>
                    <a:lnTo>
                      <a:pt x="15" y="71"/>
                    </a:lnTo>
                    <a:lnTo>
                      <a:pt x="21" y="59"/>
                    </a:lnTo>
                    <a:lnTo>
                      <a:pt x="24" y="54"/>
                    </a:lnTo>
                    <a:lnTo>
                      <a:pt x="27" y="50"/>
                    </a:lnTo>
                    <a:lnTo>
                      <a:pt x="30" y="46"/>
                    </a:lnTo>
                    <a:lnTo>
                      <a:pt x="33" y="43"/>
                    </a:lnTo>
                    <a:lnTo>
                      <a:pt x="37" y="40"/>
                    </a:lnTo>
                    <a:lnTo>
                      <a:pt x="40" y="37"/>
                    </a:lnTo>
                    <a:lnTo>
                      <a:pt x="44" y="35"/>
                    </a:lnTo>
                    <a:lnTo>
                      <a:pt x="48" y="33"/>
                    </a:lnTo>
                    <a:lnTo>
                      <a:pt x="52" y="32"/>
                    </a:lnTo>
                    <a:lnTo>
                      <a:pt x="57" y="31"/>
                    </a:lnTo>
                    <a:lnTo>
                      <a:pt x="61" y="31"/>
                    </a:lnTo>
                    <a:lnTo>
                      <a:pt x="66" y="31"/>
                    </a:lnTo>
                    <a:lnTo>
                      <a:pt x="73" y="31"/>
                    </a:lnTo>
                    <a:lnTo>
                      <a:pt x="79" y="32"/>
                    </a:lnTo>
                    <a:lnTo>
                      <a:pt x="84" y="33"/>
                    </a:lnTo>
                    <a:lnTo>
                      <a:pt x="89" y="35"/>
                    </a:lnTo>
                    <a:lnTo>
                      <a:pt x="94" y="37"/>
                    </a:lnTo>
                    <a:lnTo>
                      <a:pt x="99" y="40"/>
                    </a:lnTo>
                    <a:lnTo>
                      <a:pt x="103" y="43"/>
                    </a:lnTo>
                    <a:lnTo>
                      <a:pt x="107" y="47"/>
                    </a:lnTo>
                    <a:lnTo>
                      <a:pt x="111" y="51"/>
                    </a:lnTo>
                    <a:lnTo>
                      <a:pt x="114" y="56"/>
                    </a:lnTo>
                    <a:lnTo>
                      <a:pt x="116" y="61"/>
                    </a:lnTo>
                    <a:lnTo>
                      <a:pt x="118" y="66"/>
                    </a:lnTo>
                    <a:lnTo>
                      <a:pt x="120" y="71"/>
                    </a:lnTo>
                    <a:lnTo>
                      <a:pt x="121" y="77"/>
                    </a:lnTo>
                    <a:lnTo>
                      <a:pt x="122" y="83"/>
                    </a:lnTo>
                    <a:lnTo>
                      <a:pt x="122" y="90"/>
                    </a:lnTo>
                    <a:lnTo>
                      <a:pt x="122" y="96"/>
                    </a:lnTo>
                    <a:lnTo>
                      <a:pt x="122" y="102"/>
                    </a:lnTo>
                    <a:lnTo>
                      <a:pt x="121" y="109"/>
                    </a:lnTo>
                    <a:lnTo>
                      <a:pt x="119" y="115"/>
                    </a:lnTo>
                    <a:lnTo>
                      <a:pt x="117" y="122"/>
                    </a:lnTo>
                    <a:lnTo>
                      <a:pt x="115" y="129"/>
                    </a:lnTo>
                    <a:lnTo>
                      <a:pt x="109" y="143"/>
                    </a:lnTo>
                    <a:lnTo>
                      <a:pt x="102" y="156"/>
                    </a:lnTo>
                    <a:lnTo>
                      <a:pt x="93" y="171"/>
                    </a:lnTo>
                    <a:lnTo>
                      <a:pt x="83" y="185"/>
                    </a:lnTo>
                    <a:lnTo>
                      <a:pt x="71" y="199"/>
                    </a:lnTo>
                    <a:lnTo>
                      <a:pt x="0" y="278"/>
                    </a:lnTo>
                    <a:lnTo>
                      <a:pt x="0" y="283"/>
                    </a:lnTo>
                    <a:lnTo>
                      <a:pt x="155" y="283"/>
                    </a:lnTo>
                    <a:lnTo>
                      <a:pt x="177" y="2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grpSp>
          <p:nvGrpSpPr>
            <p:cNvPr id="165" name="Google Shape;165;g2eb9caac0c2_0_38"/>
            <p:cNvGrpSpPr/>
            <p:nvPr/>
          </p:nvGrpSpPr>
          <p:grpSpPr>
            <a:xfrm>
              <a:off x="3592080" y="1608120"/>
              <a:ext cx="207720" cy="105840"/>
              <a:chOff x="3592080" y="1608120"/>
              <a:chExt cx="207720" cy="105840"/>
            </a:xfrm>
          </p:grpSpPr>
          <p:sp>
            <p:nvSpPr>
              <p:cNvPr id="166" name="Google Shape;166;g2eb9caac0c2_0_38"/>
              <p:cNvSpPr/>
              <p:nvPr/>
            </p:nvSpPr>
            <p:spPr>
              <a:xfrm>
                <a:off x="3592080" y="1608120"/>
                <a:ext cx="57960" cy="105840"/>
              </a:xfrm>
              <a:custGeom>
                <a:rect b="b" l="l" r="r" t="t"/>
                <a:pathLst>
                  <a:path extrusionOk="0" h="295" w="162">
                    <a:moveTo>
                      <a:pt x="59" y="44"/>
                    </a:moveTo>
                    <a:lnTo>
                      <a:pt x="137" y="44"/>
                    </a:lnTo>
                    <a:lnTo>
                      <a:pt x="139" y="44"/>
                    </a:lnTo>
                    <a:lnTo>
                      <a:pt x="141" y="44"/>
                    </a:lnTo>
                    <a:lnTo>
                      <a:pt x="142" y="44"/>
                    </a:lnTo>
                    <a:lnTo>
                      <a:pt x="142" y="43"/>
                    </a:lnTo>
                    <a:lnTo>
                      <a:pt x="143" y="43"/>
                    </a:lnTo>
                    <a:lnTo>
                      <a:pt x="143" y="43"/>
                    </a:lnTo>
                    <a:lnTo>
                      <a:pt x="144" y="43"/>
                    </a:lnTo>
                    <a:lnTo>
                      <a:pt x="144" y="43"/>
                    </a:lnTo>
                    <a:lnTo>
                      <a:pt x="145" y="42"/>
                    </a:lnTo>
                    <a:lnTo>
                      <a:pt x="145" y="42"/>
                    </a:lnTo>
                    <a:lnTo>
                      <a:pt x="145" y="42"/>
                    </a:lnTo>
                    <a:lnTo>
                      <a:pt x="145" y="41"/>
                    </a:lnTo>
                    <a:lnTo>
                      <a:pt x="146" y="41"/>
                    </a:lnTo>
                    <a:lnTo>
                      <a:pt x="146" y="40"/>
                    </a:lnTo>
                    <a:lnTo>
                      <a:pt x="161" y="3"/>
                    </a:lnTo>
                    <a:lnTo>
                      <a:pt x="157" y="0"/>
                    </a:lnTo>
                    <a:lnTo>
                      <a:pt x="155" y="3"/>
                    </a:lnTo>
                    <a:lnTo>
                      <a:pt x="153" y="5"/>
                    </a:lnTo>
                    <a:lnTo>
                      <a:pt x="152" y="6"/>
                    </a:lnTo>
                    <a:lnTo>
                      <a:pt x="151" y="7"/>
                    </a:lnTo>
                    <a:lnTo>
                      <a:pt x="150" y="8"/>
                    </a:lnTo>
                    <a:lnTo>
                      <a:pt x="149" y="8"/>
                    </a:lnTo>
                    <a:lnTo>
                      <a:pt x="148" y="9"/>
                    </a:lnTo>
                    <a:lnTo>
                      <a:pt x="147" y="9"/>
                    </a:lnTo>
                    <a:lnTo>
                      <a:pt x="146" y="10"/>
                    </a:lnTo>
                    <a:lnTo>
                      <a:pt x="145" y="10"/>
                    </a:lnTo>
                    <a:lnTo>
                      <a:pt x="144" y="10"/>
                    </a:lnTo>
                    <a:lnTo>
                      <a:pt x="142" y="11"/>
                    </a:lnTo>
                    <a:lnTo>
                      <a:pt x="139" y="11"/>
                    </a:lnTo>
                    <a:lnTo>
                      <a:pt x="56" y="11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2" y="110"/>
                    </a:lnTo>
                    <a:lnTo>
                      <a:pt x="12" y="111"/>
                    </a:lnTo>
                    <a:lnTo>
                      <a:pt x="12" y="111"/>
                    </a:lnTo>
                    <a:lnTo>
                      <a:pt x="12" y="111"/>
                    </a:lnTo>
                    <a:lnTo>
                      <a:pt x="12" y="111"/>
                    </a:lnTo>
                    <a:lnTo>
                      <a:pt x="12" y="112"/>
                    </a:lnTo>
                    <a:lnTo>
                      <a:pt x="12" y="112"/>
                    </a:lnTo>
                    <a:lnTo>
                      <a:pt x="12" y="113"/>
                    </a:lnTo>
                    <a:lnTo>
                      <a:pt x="12" y="113"/>
                    </a:lnTo>
                    <a:lnTo>
                      <a:pt x="13" y="114"/>
                    </a:lnTo>
                    <a:lnTo>
                      <a:pt x="13" y="114"/>
                    </a:lnTo>
                    <a:lnTo>
                      <a:pt x="13" y="114"/>
                    </a:lnTo>
                    <a:lnTo>
                      <a:pt x="13" y="114"/>
                    </a:lnTo>
                    <a:lnTo>
                      <a:pt x="13" y="115"/>
                    </a:lnTo>
                    <a:lnTo>
                      <a:pt x="14" y="115"/>
                    </a:lnTo>
                    <a:lnTo>
                      <a:pt x="14" y="115"/>
                    </a:lnTo>
                    <a:lnTo>
                      <a:pt x="15" y="115"/>
                    </a:lnTo>
                    <a:lnTo>
                      <a:pt x="15" y="115"/>
                    </a:lnTo>
                    <a:lnTo>
                      <a:pt x="15" y="115"/>
                    </a:lnTo>
                    <a:lnTo>
                      <a:pt x="16" y="115"/>
                    </a:lnTo>
                    <a:lnTo>
                      <a:pt x="17" y="115"/>
                    </a:lnTo>
                    <a:lnTo>
                      <a:pt x="22" y="116"/>
                    </a:lnTo>
                    <a:lnTo>
                      <a:pt x="27" y="116"/>
                    </a:lnTo>
                    <a:lnTo>
                      <a:pt x="32" y="117"/>
                    </a:lnTo>
                    <a:lnTo>
                      <a:pt x="38" y="118"/>
                    </a:lnTo>
                    <a:lnTo>
                      <a:pt x="44" y="119"/>
                    </a:lnTo>
                    <a:lnTo>
                      <a:pt x="50" y="120"/>
                    </a:lnTo>
                    <a:lnTo>
                      <a:pt x="62" y="124"/>
                    </a:lnTo>
                    <a:lnTo>
                      <a:pt x="78" y="130"/>
                    </a:lnTo>
                    <a:lnTo>
                      <a:pt x="85" y="134"/>
                    </a:lnTo>
                    <a:lnTo>
                      <a:pt x="92" y="137"/>
                    </a:lnTo>
                    <a:lnTo>
                      <a:pt x="98" y="141"/>
                    </a:lnTo>
                    <a:lnTo>
                      <a:pt x="103" y="146"/>
                    </a:lnTo>
                    <a:lnTo>
                      <a:pt x="108" y="150"/>
                    </a:lnTo>
                    <a:lnTo>
                      <a:pt x="112" y="155"/>
                    </a:lnTo>
                    <a:lnTo>
                      <a:pt x="116" y="161"/>
                    </a:lnTo>
                    <a:lnTo>
                      <a:pt x="119" y="166"/>
                    </a:lnTo>
                    <a:lnTo>
                      <a:pt x="122" y="172"/>
                    </a:lnTo>
                    <a:lnTo>
                      <a:pt x="124" y="178"/>
                    </a:lnTo>
                    <a:lnTo>
                      <a:pt x="126" y="185"/>
                    </a:lnTo>
                    <a:lnTo>
                      <a:pt x="127" y="192"/>
                    </a:lnTo>
                    <a:lnTo>
                      <a:pt x="128" y="199"/>
                    </a:lnTo>
                    <a:lnTo>
                      <a:pt x="128" y="207"/>
                    </a:lnTo>
                    <a:lnTo>
                      <a:pt x="128" y="214"/>
                    </a:lnTo>
                    <a:lnTo>
                      <a:pt x="127" y="221"/>
                    </a:lnTo>
                    <a:lnTo>
                      <a:pt x="126" y="228"/>
                    </a:lnTo>
                    <a:lnTo>
                      <a:pt x="124" y="235"/>
                    </a:lnTo>
                    <a:lnTo>
                      <a:pt x="122" y="241"/>
                    </a:lnTo>
                    <a:lnTo>
                      <a:pt x="119" y="247"/>
                    </a:lnTo>
                    <a:lnTo>
                      <a:pt x="116" y="252"/>
                    </a:lnTo>
                    <a:lnTo>
                      <a:pt x="113" y="257"/>
                    </a:lnTo>
                    <a:lnTo>
                      <a:pt x="109" y="262"/>
                    </a:lnTo>
                    <a:lnTo>
                      <a:pt x="104" y="266"/>
                    </a:lnTo>
                    <a:lnTo>
                      <a:pt x="100" y="270"/>
                    </a:lnTo>
                    <a:lnTo>
                      <a:pt x="95" y="273"/>
                    </a:lnTo>
                    <a:lnTo>
                      <a:pt x="90" y="275"/>
                    </a:lnTo>
                    <a:lnTo>
                      <a:pt x="85" y="277"/>
                    </a:lnTo>
                    <a:lnTo>
                      <a:pt x="79" y="278"/>
                    </a:lnTo>
                    <a:lnTo>
                      <a:pt x="73" y="278"/>
                    </a:lnTo>
                    <a:lnTo>
                      <a:pt x="70" y="278"/>
                    </a:lnTo>
                    <a:lnTo>
                      <a:pt x="69" y="278"/>
                    </a:lnTo>
                    <a:lnTo>
                      <a:pt x="67" y="278"/>
                    </a:lnTo>
                    <a:lnTo>
                      <a:pt x="66" y="277"/>
                    </a:lnTo>
                    <a:lnTo>
                      <a:pt x="64" y="277"/>
                    </a:lnTo>
                    <a:lnTo>
                      <a:pt x="61" y="276"/>
                    </a:lnTo>
                    <a:lnTo>
                      <a:pt x="58" y="274"/>
                    </a:lnTo>
                    <a:lnTo>
                      <a:pt x="55" y="272"/>
                    </a:lnTo>
                    <a:lnTo>
                      <a:pt x="51" y="269"/>
                    </a:lnTo>
                    <a:lnTo>
                      <a:pt x="47" y="266"/>
                    </a:lnTo>
                    <a:lnTo>
                      <a:pt x="42" y="263"/>
                    </a:lnTo>
                    <a:lnTo>
                      <a:pt x="38" y="260"/>
                    </a:lnTo>
                    <a:lnTo>
                      <a:pt x="34" y="257"/>
                    </a:lnTo>
                    <a:lnTo>
                      <a:pt x="30" y="255"/>
                    </a:lnTo>
                    <a:lnTo>
                      <a:pt x="27" y="254"/>
                    </a:lnTo>
                    <a:lnTo>
                      <a:pt x="25" y="253"/>
                    </a:lnTo>
                    <a:lnTo>
                      <a:pt x="23" y="253"/>
                    </a:lnTo>
                    <a:lnTo>
                      <a:pt x="21" y="253"/>
                    </a:lnTo>
                    <a:lnTo>
                      <a:pt x="20" y="252"/>
                    </a:lnTo>
                    <a:lnTo>
                      <a:pt x="18" y="252"/>
                    </a:lnTo>
                    <a:lnTo>
                      <a:pt x="16" y="252"/>
                    </a:lnTo>
                    <a:lnTo>
                      <a:pt x="14" y="252"/>
                    </a:lnTo>
                    <a:lnTo>
                      <a:pt x="12" y="252"/>
                    </a:lnTo>
                    <a:lnTo>
                      <a:pt x="11" y="253"/>
                    </a:lnTo>
                    <a:lnTo>
                      <a:pt x="9" y="253"/>
                    </a:lnTo>
                    <a:lnTo>
                      <a:pt x="7" y="254"/>
                    </a:lnTo>
                    <a:lnTo>
                      <a:pt x="6" y="254"/>
                    </a:lnTo>
                    <a:lnTo>
                      <a:pt x="5" y="255"/>
                    </a:lnTo>
                    <a:lnTo>
                      <a:pt x="4" y="256"/>
                    </a:lnTo>
                    <a:lnTo>
                      <a:pt x="3" y="257"/>
                    </a:lnTo>
                    <a:lnTo>
                      <a:pt x="2" y="258"/>
                    </a:lnTo>
                    <a:lnTo>
                      <a:pt x="1" y="259"/>
                    </a:lnTo>
                    <a:lnTo>
                      <a:pt x="1" y="261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0" y="271"/>
                    </a:lnTo>
                    <a:lnTo>
                      <a:pt x="0" y="272"/>
                    </a:lnTo>
                    <a:lnTo>
                      <a:pt x="0" y="273"/>
                    </a:lnTo>
                    <a:lnTo>
                      <a:pt x="1" y="276"/>
                    </a:lnTo>
                    <a:lnTo>
                      <a:pt x="3" y="278"/>
                    </a:lnTo>
                    <a:lnTo>
                      <a:pt x="5" y="281"/>
                    </a:lnTo>
                    <a:lnTo>
                      <a:pt x="7" y="283"/>
                    </a:lnTo>
                    <a:lnTo>
                      <a:pt x="9" y="285"/>
                    </a:lnTo>
                    <a:lnTo>
                      <a:pt x="12" y="287"/>
                    </a:lnTo>
                    <a:lnTo>
                      <a:pt x="16" y="288"/>
                    </a:lnTo>
                    <a:lnTo>
                      <a:pt x="19" y="290"/>
                    </a:lnTo>
                    <a:lnTo>
                      <a:pt x="23" y="291"/>
                    </a:lnTo>
                    <a:lnTo>
                      <a:pt x="28" y="292"/>
                    </a:lnTo>
                    <a:lnTo>
                      <a:pt x="32" y="293"/>
                    </a:lnTo>
                    <a:lnTo>
                      <a:pt x="37" y="293"/>
                    </a:lnTo>
                    <a:lnTo>
                      <a:pt x="48" y="294"/>
                    </a:lnTo>
                    <a:lnTo>
                      <a:pt x="60" y="293"/>
                    </a:lnTo>
                    <a:lnTo>
                      <a:pt x="72" y="292"/>
                    </a:lnTo>
                    <a:lnTo>
                      <a:pt x="83" y="289"/>
                    </a:lnTo>
                    <a:lnTo>
                      <a:pt x="94" y="285"/>
                    </a:lnTo>
                    <a:lnTo>
                      <a:pt x="99" y="283"/>
                    </a:lnTo>
                    <a:lnTo>
                      <a:pt x="104" y="281"/>
                    </a:lnTo>
                    <a:lnTo>
                      <a:pt x="109" y="278"/>
                    </a:lnTo>
                    <a:lnTo>
                      <a:pt x="113" y="275"/>
                    </a:lnTo>
                    <a:lnTo>
                      <a:pt x="118" y="272"/>
                    </a:lnTo>
                    <a:lnTo>
                      <a:pt x="122" y="269"/>
                    </a:lnTo>
                    <a:lnTo>
                      <a:pt x="126" y="265"/>
                    </a:lnTo>
                    <a:lnTo>
                      <a:pt x="130" y="261"/>
                    </a:lnTo>
                    <a:lnTo>
                      <a:pt x="133" y="257"/>
                    </a:lnTo>
                    <a:lnTo>
                      <a:pt x="136" y="254"/>
                    </a:lnTo>
                    <a:lnTo>
                      <a:pt x="139" y="250"/>
                    </a:lnTo>
                    <a:lnTo>
                      <a:pt x="142" y="246"/>
                    </a:lnTo>
                    <a:lnTo>
                      <a:pt x="144" y="242"/>
                    </a:lnTo>
                    <a:lnTo>
                      <a:pt x="146" y="238"/>
                    </a:lnTo>
                    <a:lnTo>
                      <a:pt x="148" y="233"/>
                    </a:lnTo>
                    <a:lnTo>
                      <a:pt x="150" y="229"/>
                    </a:lnTo>
                    <a:lnTo>
                      <a:pt x="151" y="224"/>
                    </a:lnTo>
                    <a:lnTo>
                      <a:pt x="153" y="219"/>
                    </a:lnTo>
                    <a:lnTo>
                      <a:pt x="155" y="209"/>
                    </a:lnTo>
                    <a:lnTo>
                      <a:pt x="156" y="198"/>
                    </a:lnTo>
                    <a:lnTo>
                      <a:pt x="156" y="186"/>
                    </a:lnTo>
                    <a:lnTo>
                      <a:pt x="156" y="176"/>
                    </a:lnTo>
                    <a:lnTo>
                      <a:pt x="155" y="166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2" y="152"/>
                    </a:lnTo>
                    <a:lnTo>
                      <a:pt x="150" y="148"/>
                    </a:lnTo>
                    <a:lnTo>
                      <a:pt x="148" y="144"/>
                    </a:lnTo>
                    <a:lnTo>
                      <a:pt x="146" y="140"/>
                    </a:lnTo>
                    <a:lnTo>
                      <a:pt x="144" y="136"/>
                    </a:lnTo>
                    <a:lnTo>
                      <a:pt x="142" y="132"/>
                    </a:lnTo>
                    <a:lnTo>
                      <a:pt x="136" y="124"/>
                    </a:lnTo>
                    <a:lnTo>
                      <a:pt x="129" y="116"/>
                    </a:lnTo>
                    <a:lnTo>
                      <a:pt x="126" y="113"/>
                    </a:lnTo>
                    <a:lnTo>
                      <a:pt x="122" y="110"/>
                    </a:lnTo>
                    <a:lnTo>
                      <a:pt x="119" y="107"/>
                    </a:lnTo>
                    <a:lnTo>
                      <a:pt x="115" y="104"/>
                    </a:lnTo>
                    <a:lnTo>
                      <a:pt x="111" y="101"/>
                    </a:lnTo>
                    <a:lnTo>
                      <a:pt x="106" y="99"/>
                    </a:lnTo>
                    <a:lnTo>
                      <a:pt x="97" y="94"/>
                    </a:lnTo>
                    <a:lnTo>
                      <a:pt x="86" y="90"/>
                    </a:lnTo>
                    <a:lnTo>
                      <a:pt x="73" y="86"/>
                    </a:lnTo>
                    <a:lnTo>
                      <a:pt x="59" y="83"/>
                    </a:lnTo>
                    <a:lnTo>
                      <a:pt x="42" y="79"/>
                    </a:lnTo>
                    <a:lnTo>
                      <a:pt x="59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7" name="Google Shape;167;g2eb9caac0c2_0_38"/>
              <p:cNvSpPr/>
              <p:nvPr/>
            </p:nvSpPr>
            <p:spPr>
              <a:xfrm>
                <a:off x="3661560" y="1609920"/>
                <a:ext cx="65880" cy="101880"/>
              </a:xfrm>
              <a:custGeom>
                <a:rect b="b" l="l" r="r" t="t"/>
                <a:pathLst>
                  <a:path extrusionOk="0" h="284" w="184">
                    <a:moveTo>
                      <a:pt x="183" y="186"/>
                    </a:moveTo>
                    <a:lnTo>
                      <a:pt x="142" y="186"/>
                    </a:lnTo>
                    <a:lnTo>
                      <a:pt x="142" y="0"/>
                    </a:lnTo>
                    <a:lnTo>
                      <a:pt x="125" y="0"/>
                    </a:lnTo>
                    <a:lnTo>
                      <a:pt x="0" y="186"/>
                    </a:lnTo>
                    <a:lnTo>
                      <a:pt x="0" y="213"/>
                    </a:lnTo>
                    <a:lnTo>
                      <a:pt x="111" y="213"/>
                    </a:lnTo>
                    <a:lnTo>
                      <a:pt x="111" y="283"/>
                    </a:lnTo>
                    <a:lnTo>
                      <a:pt x="142" y="283"/>
                    </a:lnTo>
                    <a:lnTo>
                      <a:pt x="142" y="213"/>
                    </a:lnTo>
                    <a:lnTo>
                      <a:pt x="183" y="213"/>
                    </a:lnTo>
                    <a:lnTo>
                      <a:pt x="183" y="186"/>
                    </a:lnTo>
                    <a:moveTo>
                      <a:pt x="111" y="186"/>
                    </a:moveTo>
                    <a:lnTo>
                      <a:pt x="16" y="186"/>
                    </a:lnTo>
                    <a:lnTo>
                      <a:pt x="111" y="42"/>
                    </a:lnTo>
                    <a:lnTo>
                      <a:pt x="111" y="1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8" name="Google Shape;168;g2eb9caac0c2_0_38"/>
              <p:cNvSpPr/>
              <p:nvPr/>
            </p:nvSpPr>
            <p:spPr>
              <a:xfrm>
                <a:off x="3733920" y="1609920"/>
                <a:ext cx="65880" cy="101880"/>
              </a:xfrm>
              <a:custGeom>
                <a:rect b="b" l="l" r="r" t="t"/>
                <a:pathLst>
                  <a:path extrusionOk="0" h="284" w="184">
                    <a:moveTo>
                      <a:pt x="183" y="186"/>
                    </a:moveTo>
                    <a:lnTo>
                      <a:pt x="142" y="186"/>
                    </a:lnTo>
                    <a:lnTo>
                      <a:pt x="142" y="0"/>
                    </a:lnTo>
                    <a:lnTo>
                      <a:pt x="125" y="0"/>
                    </a:lnTo>
                    <a:lnTo>
                      <a:pt x="0" y="186"/>
                    </a:lnTo>
                    <a:lnTo>
                      <a:pt x="0" y="213"/>
                    </a:lnTo>
                    <a:lnTo>
                      <a:pt x="112" y="213"/>
                    </a:lnTo>
                    <a:lnTo>
                      <a:pt x="112" y="283"/>
                    </a:lnTo>
                    <a:lnTo>
                      <a:pt x="142" y="283"/>
                    </a:lnTo>
                    <a:lnTo>
                      <a:pt x="142" y="213"/>
                    </a:lnTo>
                    <a:lnTo>
                      <a:pt x="183" y="213"/>
                    </a:lnTo>
                    <a:lnTo>
                      <a:pt x="183" y="186"/>
                    </a:lnTo>
                    <a:moveTo>
                      <a:pt x="111" y="186"/>
                    </a:moveTo>
                    <a:lnTo>
                      <a:pt x="16" y="186"/>
                    </a:lnTo>
                    <a:lnTo>
                      <a:pt x="111" y="42"/>
                    </a:lnTo>
                    <a:lnTo>
                      <a:pt x="111" y="1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grpSp>
          <p:nvGrpSpPr>
            <p:cNvPr id="169" name="Google Shape;169;g2eb9caac0c2_0_38"/>
            <p:cNvGrpSpPr/>
            <p:nvPr/>
          </p:nvGrpSpPr>
          <p:grpSpPr>
            <a:xfrm>
              <a:off x="4125600" y="1608120"/>
              <a:ext cx="205560" cy="106560"/>
              <a:chOff x="4125600" y="1608120"/>
              <a:chExt cx="205560" cy="106560"/>
            </a:xfrm>
          </p:grpSpPr>
          <p:sp>
            <p:nvSpPr>
              <p:cNvPr id="170" name="Google Shape;170;g2eb9caac0c2_0_38"/>
              <p:cNvSpPr/>
              <p:nvPr/>
            </p:nvSpPr>
            <p:spPr>
              <a:xfrm>
                <a:off x="4125600" y="1608840"/>
                <a:ext cx="61920" cy="105120"/>
              </a:xfrm>
              <a:custGeom>
                <a:rect b="b" l="l" r="r" t="t"/>
                <a:pathLst>
                  <a:path extrusionOk="0" h="293" w="173">
                    <a:moveTo>
                      <a:pt x="163" y="0"/>
                    </a:moveTo>
                    <a:lnTo>
                      <a:pt x="147" y="2"/>
                    </a:lnTo>
                    <a:lnTo>
                      <a:pt x="133" y="4"/>
                    </a:lnTo>
                    <a:lnTo>
                      <a:pt x="120" y="7"/>
                    </a:lnTo>
                    <a:lnTo>
                      <a:pt x="109" y="10"/>
                    </a:lnTo>
                    <a:lnTo>
                      <a:pt x="98" y="15"/>
                    </a:lnTo>
                    <a:lnTo>
                      <a:pt x="87" y="20"/>
                    </a:lnTo>
                    <a:lnTo>
                      <a:pt x="77" y="26"/>
                    </a:lnTo>
                    <a:lnTo>
                      <a:pt x="66" y="34"/>
                    </a:lnTo>
                    <a:lnTo>
                      <a:pt x="58" y="40"/>
                    </a:lnTo>
                    <a:lnTo>
                      <a:pt x="51" y="46"/>
                    </a:lnTo>
                    <a:lnTo>
                      <a:pt x="44" y="53"/>
                    </a:lnTo>
                    <a:lnTo>
                      <a:pt x="38" y="60"/>
                    </a:lnTo>
                    <a:lnTo>
                      <a:pt x="32" y="68"/>
                    </a:lnTo>
                    <a:lnTo>
                      <a:pt x="26" y="76"/>
                    </a:lnTo>
                    <a:lnTo>
                      <a:pt x="21" y="84"/>
                    </a:lnTo>
                    <a:lnTo>
                      <a:pt x="17" y="93"/>
                    </a:lnTo>
                    <a:lnTo>
                      <a:pt x="13" y="101"/>
                    </a:lnTo>
                    <a:lnTo>
                      <a:pt x="9" y="110"/>
                    </a:lnTo>
                    <a:lnTo>
                      <a:pt x="6" y="120"/>
                    </a:lnTo>
                    <a:lnTo>
                      <a:pt x="4" y="129"/>
                    </a:lnTo>
                    <a:lnTo>
                      <a:pt x="2" y="139"/>
                    </a:lnTo>
                    <a:lnTo>
                      <a:pt x="1" y="149"/>
                    </a:lnTo>
                    <a:lnTo>
                      <a:pt x="0" y="159"/>
                    </a:lnTo>
                    <a:lnTo>
                      <a:pt x="0" y="169"/>
                    </a:lnTo>
                    <a:lnTo>
                      <a:pt x="0" y="183"/>
                    </a:lnTo>
                    <a:lnTo>
                      <a:pt x="2" y="196"/>
                    </a:lnTo>
                    <a:lnTo>
                      <a:pt x="4" y="210"/>
                    </a:lnTo>
                    <a:lnTo>
                      <a:pt x="7" y="222"/>
                    </a:lnTo>
                    <a:lnTo>
                      <a:pt x="11" y="234"/>
                    </a:lnTo>
                    <a:lnTo>
                      <a:pt x="16" y="245"/>
                    </a:lnTo>
                    <a:lnTo>
                      <a:pt x="19" y="250"/>
                    </a:lnTo>
                    <a:lnTo>
                      <a:pt x="21" y="255"/>
                    </a:lnTo>
                    <a:lnTo>
                      <a:pt x="24" y="259"/>
                    </a:lnTo>
                    <a:lnTo>
                      <a:pt x="27" y="263"/>
                    </a:lnTo>
                    <a:lnTo>
                      <a:pt x="30" y="267"/>
                    </a:lnTo>
                    <a:lnTo>
                      <a:pt x="33" y="270"/>
                    </a:lnTo>
                    <a:lnTo>
                      <a:pt x="37" y="273"/>
                    </a:lnTo>
                    <a:lnTo>
                      <a:pt x="40" y="275"/>
                    </a:lnTo>
                    <a:lnTo>
                      <a:pt x="43" y="278"/>
                    </a:lnTo>
                    <a:lnTo>
                      <a:pt x="47" y="280"/>
                    </a:lnTo>
                    <a:lnTo>
                      <a:pt x="51" y="282"/>
                    </a:lnTo>
                    <a:lnTo>
                      <a:pt x="55" y="284"/>
                    </a:lnTo>
                    <a:lnTo>
                      <a:pt x="58" y="286"/>
                    </a:lnTo>
                    <a:lnTo>
                      <a:pt x="62" y="287"/>
                    </a:lnTo>
                    <a:lnTo>
                      <a:pt x="67" y="289"/>
                    </a:lnTo>
                    <a:lnTo>
                      <a:pt x="71" y="290"/>
                    </a:lnTo>
                    <a:lnTo>
                      <a:pt x="75" y="291"/>
                    </a:lnTo>
                    <a:lnTo>
                      <a:pt x="80" y="291"/>
                    </a:lnTo>
                    <a:lnTo>
                      <a:pt x="89" y="292"/>
                    </a:lnTo>
                    <a:lnTo>
                      <a:pt x="98" y="291"/>
                    </a:lnTo>
                    <a:lnTo>
                      <a:pt x="106" y="290"/>
                    </a:lnTo>
                    <a:lnTo>
                      <a:pt x="115" y="288"/>
                    </a:lnTo>
                    <a:lnTo>
                      <a:pt x="123" y="285"/>
                    </a:lnTo>
                    <a:lnTo>
                      <a:pt x="130" y="281"/>
                    </a:lnTo>
                    <a:lnTo>
                      <a:pt x="137" y="276"/>
                    </a:lnTo>
                    <a:lnTo>
                      <a:pt x="143" y="271"/>
                    </a:lnTo>
                    <a:lnTo>
                      <a:pt x="149" y="265"/>
                    </a:lnTo>
                    <a:lnTo>
                      <a:pt x="154" y="258"/>
                    </a:lnTo>
                    <a:lnTo>
                      <a:pt x="159" y="250"/>
                    </a:lnTo>
                    <a:lnTo>
                      <a:pt x="163" y="242"/>
                    </a:lnTo>
                    <a:lnTo>
                      <a:pt x="166" y="234"/>
                    </a:lnTo>
                    <a:lnTo>
                      <a:pt x="169" y="225"/>
                    </a:lnTo>
                    <a:lnTo>
                      <a:pt x="171" y="215"/>
                    </a:lnTo>
                    <a:lnTo>
                      <a:pt x="172" y="205"/>
                    </a:lnTo>
                    <a:lnTo>
                      <a:pt x="172" y="194"/>
                    </a:lnTo>
                    <a:lnTo>
                      <a:pt x="172" y="185"/>
                    </a:lnTo>
                    <a:lnTo>
                      <a:pt x="171" y="175"/>
                    </a:lnTo>
                    <a:lnTo>
                      <a:pt x="169" y="166"/>
                    </a:lnTo>
                    <a:lnTo>
                      <a:pt x="167" y="158"/>
                    </a:lnTo>
                    <a:lnTo>
                      <a:pt x="164" y="150"/>
                    </a:lnTo>
                    <a:lnTo>
                      <a:pt x="161" y="143"/>
                    </a:lnTo>
                    <a:lnTo>
                      <a:pt x="157" y="137"/>
                    </a:lnTo>
                    <a:lnTo>
                      <a:pt x="152" y="131"/>
                    </a:lnTo>
                    <a:lnTo>
                      <a:pt x="147" y="125"/>
                    </a:lnTo>
                    <a:lnTo>
                      <a:pt x="141" y="121"/>
                    </a:lnTo>
                    <a:lnTo>
                      <a:pt x="135" y="117"/>
                    </a:lnTo>
                    <a:lnTo>
                      <a:pt x="128" y="113"/>
                    </a:lnTo>
                    <a:lnTo>
                      <a:pt x="121" y="111"/>
                    </a:lnTo>
                    <a:lnTo>
                      <a:pt x="114" y="109"/>
                    </a:lnTo>
                    <a:lnTo>
                      <a:pt x="106" y="108"/>
                    </a:lnTo>
                    <a:lnTo>
                      <a:pt x="97" y="107"/>
                    </a:lnTo>
                    <a:lnTo>
                      <a:pt x="91" y="107"/>
                    </a:lnTo>
                    <a:lnTo>
                      <a:pt x="85" y="108"/>
                    </a:lnTo>
                    <a:lnTo>
                      <a:pt x="83" y="108"/>
                    </a:lnTo>
                    <a:lnTo>
                      <a:pt x="80" y="109"/>
                    </a:lnTo>
                    <a:lnTo>
                      <a:pt x="77" y="110"/>
                    </a:lnTo>
                    <a:lnTo>
                      <a:pt x="75" y="111"/>
                    </a:lnTo>
                    <a:lnTo>
                      <a:pt x="69" y="113"/>
                    </a:lnTo>
                    <a:lnTo>
                      <a:pt x="63" y="116"/>
                    </a:lnTo>
                    <a:lnTo>
                      <a:pt x="47" y="126"/>
                    </a:lnTo>
                    <a:lnTo>
                      <a:pt x="49" y="114"/>
                    </a:lnTo>
                    <a:lnTo>
                      <a:pt x="52" y="103"/>
                    </a:lnTo>
                    <a:lnTo>
                      <a:pt x="56" y="92"/>
                    </a:lnTo>
                    <a:lnTo>
                      <a:pt x="61" y="82"/>
                    </a:lnTo>
                    <a:lnTo>
                      <a:pt x="66" y="73"/>
                    </a:lnTo>
                    <a:lnTo>
                      <a:pt x="72" y="63"/>
                    </a:lnTo>
                    <a:lnTo>
                      <a:pt x="79" y="55"/>
                    </a:lnTo>
                    <a:lnTo>
                      <a:pt x="86" y="47"/>
                    </a:lnTo>
                    <a:lnTo>
                      <a:pt x="94" y="39"/>
                    </a:lnTo>
                    <a:lnTo>
                      <a:pt x="102" y="33"/>
                    </a:lnTo>
                    <a:lnTo>
                      <a:pt x="111" y="26"/>
                    </a:lnTo>
                    <a:lnTo>
                      <a:pt x="121" y="21"/>
                    </a:lnTo>
                    <a:lnTo>
                      <a:pt x="131" y="16"/>
                    </a:lnTo>
                    <a:lnTo>
                      <a:pt x="142" y="12"/>
                    </a:lnTo>
                    <a:lnTo>
                      <a:pt x="153" y="9"/>
                    </a:lnTo>
                    <a:lnTo>
                      <a:pt x="164" y="7"/>
                    </a:lnTo>
                    <a:lnTo>
                      <a:pt x="163" y="0"/>
                    </a:lnTo>
                    <a:moveTo>
                      <a:pt x="82" y="126"/>
                    </a:moveTo>
                    <a:lnTo>
                      <a:pt x="89" y="127"/>
                    </a:lnTo>
                    <a:lnTo>
                      <a:pt x="95" y="128"/>
                    </a:lnTo>
                    <a:lnTo>
                      <a:pt x="100" y="130"/>
                    </a:lnTo>
                    <a:lnTo>
                      <a:pt x="105" y="132"/>
                    </a:lnTo>
                    <a:lnTo>
                      <a:pt x="110" y="135"/>
                    </a:lnTo>
                    <a:lnTo>
                      <a:pt x="115" y="139"/>
                    </a:lnTo>
                    <a:lnTo>
                      <a:pt x="119" y="143"/>
                    </a:lnTo>
                    <a:lnTo>
                      <a:pt x="122" y="148"/>
                    </a:lnTo>
                    <a:lnTo>
                      <a:pt x="126" y="154"/>
                    </a:lnTo>
                    <a:lnTo>
                      <a:pt x="128" y="160"/>
                    </a:lnTo>
                    <a:lnTo>
                      <a:pt x="131" y="166"/>
                    </a:lnTo>
                    <a:lnTo>
                      <a:pt x="133" y="174"/>
                    </a:lnTo>
                    <a:lnTo>
                      <a:pt x="134" y="182"/>
                    </a:lnTo>
                    <a:lnTo>
                      <a:pt x="136" y="190"/>
                    </a:lnTo>
                    <a:lnTo>
                      <a:pt x="136" y="199"/>
                    </a:lnTo>
                    <a:lnTo>
                      <a:pt x="136" y="209"/>
                    </a:lnTo>
                    <a:lnTo>
                      <a:pt x="136" y="225"/>
                    </a:lnTo>
                    <a:lnTo>
                      <a:pt x="135" y="232"/>
                    </a:lnTo>
                    <a:lnTo>
                      <a:pt x="134" y="239"/>
                    </a:lnTo>
                    <a:lnTo>
                      <a:pt x="132" y="245"/>
                    </a:lnTo>
                    <a:lnTo>
                      <a:pt x="130" y="251"/>
                    </a:lnTo>
                    <a:lnTo>
                      <a:pt x="128" y="257"/>
                    </a:lnTo>
                    <a:lnTo>
                      <a:pt x="125" y="261"/>
                    </a:lnTo>
                    <a:lnTo>
                      <a:pt x="122" y="266"/>
                    </a:lnTo>
                    <a:lnTo>
                      <a:pt x="119" y="269"/>
                    </a:lnTo>
                    <a:lnTo>
                      <a:pt x="115" y="273"/>
                    </a:lnTo>
                    <a:lnTo>
                      <a:pt x="112" y="275"/>
                    </a:lnTo>
                    <a:lnTo>
                      <a:pt x="107" y="277"/>
                    </a:lnTo>
                    <a:lnTo>
                      <a:pt x="103" y="279"/>
                    </a:lnTo>
                    <a:lnTo>
                      <a:pt x="98" y="280"/>
                    </a:lnTo>
                    <a:lnTo>
                      <a:pt x="93" y="280"/>
                    </a:lnTo>
                    <a:lnTo>
                      <a:pt x="87" y="279"/>
                    </a:lnTo>
                    <a:lnTo>
                      <a:pt x="81" y="278"/>
                    </a:lnTo>
                    <a:lnTo>
                      <a:pt x="75" y="276"/>
                    </a:lnTo>
                    <a:lnTo>
                      <a:pt x="69" y="273"/>
                    </a:lnTo>
                    <a:lnTo>
                      <a:pt x="64" y="269"/>
                    </a:lnTo>
                    <a:lnTo>
                      <a:pt x="60" y="264"/>
                    </a:lnTo>
                    <a:lnTo>
                      <a:pt x="56" y="259"/>
                    </a:lnTo>
                    <a:lnTo>
                      <a:pt x="52" y="252"/>
                    </a:lnTo>
                    <a:lnTo>
                      <a:pt x="48" y="245"/>
                    </a:lnTo>
                    <a:lnTo>
                      <a:pt x="45" y="237"/>
                    </a:lnTo>
                    <a:lnTo>
                      <a:pt x="43" y="229"/>
                    </a:lnTo>
                    <a:lnTo>
                      <a:pt x="41" y="220"/>
                    </a:lnTo>
                    <a:lnTo>
                      <a:pt x="39" y="210"/>
                    </a:lnTo>
                    <a:lnTo>
                      <a:pt x="38" y="199"/>
                    </a:lnTo>
                    <a:lnTo>
                      <a:pt x="37" y="176"/>
                    </a:lnTo>
                    <a:lnTo>
                      <a:pt x="37" y="169"/>
                    </a:lnTo>
                    <a:lnTo>
                      <a:pt x="37" y="162"/>
                    </a:lnTo>
                    <a:lnTo>
                      <a:pt x="38" y="156"/>
                    </a:lnTo>
                    <a:lnTo>
                      <a:pt x="39" y="153"/>
                    </a:lnTo>
                    <a:lnTo>
                      <a:pt x="39" y="151"/>
                    </a:lnTo>
                    <a:lnTo>
                      <a:pt x="40" y="149"/>
                    </a:lnTo>
                    <a:lnTo>
                      <a:pt x="41" y="146"/>
                    </a:lnTo>
                    <a:lnTo>
                      <a:pt x="42" y="144"/>
                    </a:lnTo>
                    <a:lnTo>
                      <a:pt x="43" y="143"/>
                    </a:lnTo>
                    <a:lnTo>
                      <a:pt x="44" y="141"/>
                    </a:lnTo>
                    <a:lnTo>
                      <a:pt x="45" y="139"/>
                    </a:lnTo>
                    <a:lnTo>
                      <a:pt x="46" y="138"/>
                    </a:lnTo>
                    <a:lnTo>
                      <a:pt x="48" y="137"/>
                    </a:lnTo>
                    <a:lnTo>
                      <a:pt x="49" y="136"/>
                    </a:lnTo>
                    <a:lnTo>
                      <a:pt x="51" y="134"/>
                    </a:lnTo>
                    <a:lnTo>
                      <a:pt x="55" y="132"/>
                    </a:lnTo>
                    <a:lnTo>
                      <a:pt x="59" y="131"/>
                    </a:lnTo>
                    <a:lnTo>
                      <a:pt x="63" y="129"/>
                    </a:lnTo>
                    <a:lnTo>
                      <a:pt x="67" y="128"/>
                    </a:lnTo>
                    <a:lnTo>
                      <a:pt x="72" y="127"/>
                    </a:lnTo>
                    <a:lnTo>
                      <a:pt x="77" y="127"/>
                    </a:lnTo>
                    <a:lnTo>
                      <a:pt x="82" y="1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1" name="Google Shape;171;g2eb9caac0c2_0_38"/>
              <p:cNvSpPr/>
              <p:nvPr/>
            </p:nvSpPr>
            <p:spPr>
              <a:xfrm>
                <a:off x="4197600" y="1608120"/>
                <a:ext cx="57960" cy="105840"/>
              </a:xfrm>
              <a:custGeom>
                <a:rect b="b" l="l" r="r" t="t"/>
                <a:pathLst>
                  <a:path extrusionOk="0" h="295" w="162">
                    <a:moveTo>
                      <a:pt x="59" y="44"/>
                    </a:moveTo>
                    <a:lnTo>
                      <a:pt x="137" y="44"/>
                    </a:lnTo>
                    <a:lnTo>
                      <a:pt x="139" y="44"/>
                    </a:lnTo>
                    <a:lnTo>
                      <a:pt x="141" y="44"/>
                    </a:lnTo>
                    <a:lnTo>
                      <a:pt x="142" y="44"/>
                    </a:lnTo>
                    <a:lnTo>
                      <a:pt x="143" y="43"/>
                    </a:lnTo>
                    <a:lnTo>
                      <a:pt x="143" y="43"/>
                    </a:lnTo>
                    <a:lnTo>
                      <a:pt x="144" y="43"/>
                    </a:lnTo>
                    <a:lnTo>
                      <a:pt x="144" y="43"/>
                    </a:lnTo>
                    <a:lnTo>
                      <a:pt x="145" y="43"/>
                    </a:lnTo>
                    <a:lnTo>
                      <a:pt x="145" y="42"/>
                    </a:lnTo>
                    <a:lnTo>
                      <a:pt x="145" y="42"/>
                    </a:lnTo>
                    <a:lnTo>
                      <a:pt x="146" y="42"/>
                    </a:lnTo>
                    <a:lnTo>
                      <a:pt x="146" y="41"/>
                    </a:lnTo>
                    <a:lnTo>
                      <a:pt x="146" y="41"/>
                    </a:lnTo>
                    <a:lnTo>
                      <a:pt x="146" y="40"/>
                    </a:lnTo>
                    <a:lnTo>
                      <a:pt x="161" y="3"/>
                    </a:lnTo>
                    <a:lnTo>
                      <a:pt x="158" y="0"/>
                    </a:lnTo>
                    <a:lnTo>
                      <a:pt x="156" y="3"/>
                    </a:lnTo>
                    <a:lnTo>
                      <a:pt x="154" y="5"/>
                    </a:lnTo>
                    <a:lnTo>
                      <a:pt x="153" y="6"/>
                    </a:lnTo>
                    <a:lnTo>
                      <a:pt x="152" y="7"/>
                    </a:lnTo>
                    <a:lnTo>
                      <a:pt x="151" y="8"/>
                    </a:lnTo>
                    <a:lnTo>
                      <a:pt x="150" y="8"/>
                    </a:lnTo>
                    <a:lnTo>
                      <a:pt x="149" y="9"/>
                    </a:lnTo>
                    <a:lnTo>
                      <a:pt x="148" y="9"/>
                    </a:lnTo>
                    <a:lnTo>
                      <a:pt x="146" y="10"/>
                    </a:lnTo>
                    <a:lnTo>
                      <a:pt x="145" y="10"/>
                    </a:lnTo>
                    <a:lnTo>
                      <a:pt x="144" y="10"/>
                    </a:lnTo>
                    <a:lnTo>
                      <a:pt x="143" y="11"/>
                    </a:lnTo>
                    <a:lnTo>
                      <a:pt x="140" y="11"/>
                    </a:lnTo>
                    <a:lnTo>
                      <a:pt x="56" y="11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3" y="112"/>
                    </a:lnTo>
                    <a:lnTo>
                      <a:pt x="13" y="112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4"/>
                    </a:lnTo>
                    <a:lnTo>
                      <a:pt x="13" y="114"/>
                    </a:lnTo>
                    <a:lnTo>
                      <a:pt x="13" y="114"/>
                    </a:lnTo>
                    <a:lnTo>
                      <a:pt x="14" y="114"/>
                    </a:lnTo>
                    <a:lnTo>
                      <a:pt x="14" y="115"/>
                    </a:lnTo>
                    <a:lnTo>
                      <a:pt x="14" y="115"/>
                    </a:lnTo>
                    <a:lnTo>
                      <a:pt x="15" y="115"/>
                    </a:lnTo>
                    <a:lnTo>
                      <a:pt x="15" y="115"/>
                    </a:lnTo>
                    <a:lnTo>
                      <a:pt x="15" y="115"/>
                    </a:lnTo>
                    <a:lnTo>
                      <a:pt x="16" y="115"/>
                    </a:lnTo>
                    <a:lnTo>
                      <a:pt x="16" y="115"/>
                    </a:lnTo>
                    <a:lnTo>
                      <a:pt x="17" y="115"/>
                    </a:lnTo>
                    <a:lnTo>
                      <a:pt x="22" y="116"/>
                    </a:lnTo>
                    <a:lnTo>
                      <a:pt x="27" y="116"/>
                    </a:lnTo>
                    <a:lnTo>
                      <a:pt x="33" y="117"/>
                    </a:lnTo>
                    <a:lnTo>
                      <a:pt x="38" y="118"/>
                    </a:lnTo>
                    <a:lnTo>
                      <a:pt x="44" y="119"/>
                    </a:lnTo>
                    <a:lnTo>
                      <a:pt x="50" y="120"/>
                    </a:lnTo>
                    <a:lnTo>
                      <a:pt x="62" y="124"/>
                    </a:lnTo>
                    <a:lnTo>
                      <a:pt x="78" y="130"/>
                    </a:lnTo>
                    <a:lnTo>
                      <a:pt x="85" y="134"/>
                    </a:lnTo>
                    <a:lnTo>
                      <a:pt x="92" y="137"/>
                    </a:lnTo>
                    <a:lnTo>
                      <a:pt x="98" y="141"/>
                    </a:lnTo>
                    <a:lnTo>
                      <a:pt x="104" y="146"/>
                    </a:lnTo>
                    <a:lnTo>
                      <a:pt x="108" y="150"/>
                    </a:lnTo>
                    <a:lnTo>
                      <a:pt x="113" y="155"/>
                    </a:lnTo>
                    <a:lnTo>
                      <a:pt x="117" y="161"/>
                    </a:lnTo>
                    <a:lnTo>
                      <a:pt x="120" y="166"/>
                    </a:lnTo>
                    <a:lnTo>
                      <a:pt x="123" y="172"/>
                    </a:lnTo>
                    <a:lnTo>
                      <a:pt x="125" y="178"/>
                    </a:lnTo>
                    <a:lnTo>
                      <a:pt x="127" y="185"/>
                    </a:lnTo>
                    <a:lnTo>
                      <a:pt x="128" y="192"/>
                    </a:lnTo>
                    <a:lnTo>
                      <a:pt x="129" y="199"/>
                    </a:lnTo>
                    <a:lnTo>
                      <a:pt x="129" y="207"/>
                    </a:lnTo>
                    <a:lnTo>
                      <a:pt x="129" y="214"/>
                    </a:lnTo>
                    <a:lnTo>
                      <a:pt x="128" y="221"/>
                    </a:lnTo>
                    <a:lnTo>
                      <a:pt x="126" y="228"/>
                    </a:lnTo>
                    <a:lnTo>
                      <a:pt x="125" y="235"/>
                    </a:lnTo>
                    <a:lnTo>
                      <a:pt x="122" y="241"/>
                    </a:lnTo>
                    <a:lnTo>
                      <a:pt x="120" y="247"/>
                    </a:lnTo>
                    <a:lnTo>
                      <a:pt x="116" y="252"/>
                    </a:lnTo>
                    <a:lnTo>
                      <a:pt x="113" y="257"/>
                    </a:lnTo>
                    <a:lnTo>
                      <a:pt x="109" y="262"/>
                    </a:lnTo>
                    <a:lnTo>
                      <a:pt x="105" y="266"/>
                    </a:lnTo>
                    <a:lnTo>
                      <a:pt x="100" y="270"/>
                    </a:lnTo>
                    <a:lnTo>
                      <a:pt x="95" y="273"/>
                    </a:lnTo>
                    <a:lnTo>
                      <a:pt x="90" y="275"/>
                    </a:lnTo>
                    <a:lnTo>
                      <a:pt x="85" y="277"/>
                    </a:lnTo>
                    <a:lnTo>
                      <a:pt x="79" y="278"/>
                    </a:lnTo>
                    <a:lnTo>
                      <a:pt x="74" y="278"/>
                    </a:lnTo>
                    <a:lnTo>
                      <a:pt x="71" y="278"/>
                    </a:lnTo>
                    <a:lnTo>
                      <a:pt x="69" y="278"/>
                    </a:lnTo>
                    <a:lnTo>
                      <a:pt x="68" y="278"/>
                    </a:lnTo>
                    <a:lnTo>
                      <a:pt x="66" y="277"/>
                    </a:lnTo>
                    <a:lnTo>
                      <a:pt x="65" y="277"/>
                    </a:lnTo>
                    <a:lnTo>
                      <a:pt x="62" y="276"/>
                    </a:lnTo>
                    <a:lnTo>
                      <a:pt x="59" y="274"/>
                    </a:lnTo>
                    <a:lnTo>
                      <a:pt x="55" y="272"/>
                    </a:lnTo>
                    <a:lnTo>
                      <a:pt x="51" y="269"/>
                    </a:lnTo>
                    <a:lnTo>
                      <a:pt x="47" y="266"/>
                    </a:lnTo>
                    <a:lnTo>
                      <a:pt x="43" y="263"/>
                    </a:lnTo>
                    <a:lnTo>
                      <a:pt x="38" y="260"/>
                    </a:lnTo>
                    <a:lnTo>
                      <a:pt x="34" y="257"/>
                    </a:lnTo>
                    <a:lnTo>
                      <a:pt x="31" y="255"/>
                    </a:lnTo>
                    <a:lnTo>
                      <a:pt x="27" y="254"/>
                    </a:lnTo>
                    <a:lnTo>
                      <a:pt x="25" y="253"/>
                    </a:lnTo>
                    <a:lnTo>
                      <a:pt x="24" y="253"/>
                    </a:lnTo>
                    <a:lnTo>
                      <a:pt x="22" y="253"/>
                    </a:lnTo>
                    <a:lnTo>
                      <a:pt x="20" y="252"/>
                    </a:lnTo>
                    <a:lnTo>
                      <a:pt x="18" y="252"/>
                    </a:lnTo>
                    <a:lnTo>
                      <a:pt x="17" y="252"/>
                    </a:lnTo>
                    <a:lnTo>
                      <a:pt x="15" y="252"/>
                    </a:lnTo>
                    <a:lnTo>
                      <a:pt x="13" y="252"/>
                    </a:lnTo>
                    <a:lnTo>
                      <a:pt x="11" y="253"/>
                    </a:lnTo>
                    <a:lnTo>
                      <a:pt x="9" y="253"/>
                    </a:lnTo>
                    <a:lnTo>
                      <a:pt x="8" y="254"/>
                    </a:lnTo>
                    <a:lnTo>
                      <a:pt x="6" y="254"/>
                    </a:lnTo>
                    <a:lnTo>
                      <a:pt x="5" y="255"/>
                    </a:lnTo>
                    <a:lnTo>
                      <a:pt x="4" y="256"/>
                    </a:lnTo>
                    <a:lnTo>
                      <a:pt x="3" y="257"/>
                    </a:lnTo>
                    <a:lnTo>
                      <a:pt x="2" y="258"/>
                    </a:lnTo>
                    <a:lnTo>
                      <a:pt x="2" y="259"/>
                    </a:lnTo>
                    <a:lnTo>
                      <a:pt x="1" y="261"/>
                    </a:lnTo>
                    <a:lnTo>
                      <a:pt x="1" y="262"/>
                    </a:lnTo>
                    <a:lnTo>
                      <a:pt x="0" y="264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0" y="271"/>
                    </a:lnTo>
                    <a:lnTo>
                      <a:pt x="0" y="272"/>
                    </a:lnTo>
                    <a:lnTo>
                      <a:pt x="1" y="273"/>
                    </a:lnTo>
                    <a:lnTo>
                      <a:pt x="2" y="276"/>
                    </a:lnTo>
                    <a:lnTo>
                      <a:pt x="3" y="278"/>
                    </a:lnTo>
                    <a:lnTo>
                      <a:pt x="5" y="281"/>
                    </a:lnTo>
                    <a:lnTo>
                      <a:pt x="7" y="283"/>
                    </a:lnTo>
                    <a:lnTo>
                      <a:pt x="10" y="285"/>
                    </a:lnTo>
                    <a:lnTo>
                      <a:pt x="13" y="287"/>
                    </a:lnTo>
                    <a:lnTo>
                      <a:pt x="16" y="288"/>
                    </a:lnTo>
                    <a:lnTo>
                      <a:pt x="20" y="290"/>
                    </a:lnTo>
                    <a:lnTo>
                      <a:pt x="24" y="291"/>
                    </a:lnTo>
                    <a:lnTo>
                      <a:pt x="28" y="292"/>
                    </a:lnTo>
                    <a:lnTo>
                      <a:pt x="33" y="293"/>
                    </a:lnTo>
                    <a:lnTo>
                      <a:pt x="38" y="293"/>
                    </a:lnTo>
                    <a:lnTo>
                      <a:pt x="48" y="294"/>
                    </a:lnTo>
                    <a:lnTo>
                      <a:pt x="61" y="293"/>
                    </a:lnTo>
                    <a:lnTo>
                      <a:pt x="72" y="292"/>
                    </a:lnTo>
                    <a:lnTo>
                      <a:pt x="84" y="289"/>
                    </a:lnTo>
                    <a:lnTo>
                      <a:pt x="94" y="285"/>
                    </a:lnTo>
                    <a:lnTo>
                      <a:pt x="99" y="283"/>
                    </a:lnTo>
                    <a:lnTo>
                      <a:pt x="104" y="281"/>
                    </a:lnTo>
                    <a:lnTo>
                      <a:pt x="109" y="278"/>
                    </a:lnTo>
                    <a:lnTo>
                      <a:pt x="114" y="275"/>
                    </a:lnTo>
                    <a:lnTo>
                      <a:pt x="118" y="272"/>
                    </a:lnTo>
                    <a:lnTo>
                      <a:pt x="122" y="269"/>
                    </a:lnTo>
                    <a:lnTo>
                      <a:pt x="127" y="265"/>
                    </a:lnTo>
                    <a:lnTo>
                      <a:pt x="130" y="261"/>
                    </a:lnTo>
                    <a:lnTo>
                      <a:pt x="134" y="257"/>
                    </a:lnTo>
                    <a:lnTo>
                      <a:pt x="137" y="254"/>
                    </a:lnTo>
                    <a:lnTo>
                      <a:pt x="139" y="250"/>
                    </a:lnTo>
                    <a:lnTo>
                      <a:pt x="142" y="246"/>
                    </a:lnTo>
                    <a:lnTo>
                      <a:pt x="144" y="242"/>
                    </a:lnTo>
                    <a:lnTo>
                      <a:pt x="147" y="238"/>
                    </a:lnTo>
                    <a:lnTo>
                      <a:pt x="149" y="233"/>
                    </a:lnTo>
                    <a:lnTo>
                      <a:pt x="150" y="229"/>
                    </a:lnTo>
                    <a:lnTo>
                      <a:pt x="152" y="224"/>
                    </a:lnTo>
                    <a:lnTo>
                      <a:pt x="153" y="219"/>
                    </a:lnTo>
                    <a:lnTo>
                      <a:pt x="155" y="209"/>
                    </a:lnTo>
                    <a:lnTo>
                      <a:pt x="156" y="198"/>
                    </a:lnTo>
                    <a:lnTo>
                      <a:pt x="157" y="186"/>
                    </a:lnTo>
                    <a:lnTo>
                      <a:pt x="156" y="176"/>
                    </a:lnTo>
                    <a:lnTo>
                      <a:pt x="155" y="166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2" y="152"/>
                    </a:lnTo>
                    <a:lnTo>
                      <a:pt x="150" y="148"/>
                    </a:lnTo>
                    <a:lnTo>
                      <a:pt x="149" y="144"/>
                    </a:lnTo>
                    <a:lnTo>
                      <a:pt x="147" y="140"/>
                    </a:lnTo>
                    <a:lnTo>
                      <a:pt x="145" y="136"/>
                    </a:lnTo>
                    <a:lnTo>
                      <a:pt x="142" y="132"/>
                    </a:lnTo>
                    <a:lnTo>
                      <a:pt x="136" y="124"/>
                    </a:lnTo>
                    <a:lnTo>
                      <a:pt x="130" y="116"/>
                    </a:lnTo>
                    <a:lnTo>
                      <a:pt x="126" y="113"/>
                    </a:lnTo>
                    <a:lnTo>
                      <a:pt x="123" y="110"/>
                    </a:lnTo>
                    <a:lnTo>
                      <a:pt x="119" y="107"/>
                    </a:lnTo>
                    <a:lnTo>
                      <a:pt x="115" y="104"/>
                    </a:lnTo>
                    <a:lnTo>
                      <a:pt x="111" y="101"/>
                    </a:lnTo>
                    <a:lnTo>
                      <a:pt x="107" y="99"/>
                    </a:lnTo>
                    <a:lnTo>
                      <a:pt x="97" y="94"/>
                    </a:lnTo>
                    <a:lnTo>
                      <a:pt x="86" y="90"/>
                    </a:lnTo>
                    <a:lnTo>
                      <a:pt x="73" y="86"/>
                    </a:lnTo>
                    <a:lnTo>
                      <a:pt x="59" y="83"/>
                    </a:lnTo>
                    <a:lnTo>
                      <a:pt x="43" y="79"/>
                    </a:lnTo>
                    <a:lnTo>
                      <a:pt x="59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2" name="Google Shape;172;g2eb9caac0c2_0_38"/>
              <p:cNvSpPr/>
              <p:nvPr/>
            </p:nvSpPr>
            <p:spPr>
              <a:xfrm>
                <a:off x="4269600" y="1609920"/>
                <a:ext cx="61560" cy="104760"/>
              </a:xfrm>
              <a:custGeom>
                <a:rect b="b" l="l" r="r" t="t"/>
                <a:pathLst>
                  <a:path extrusionOk="0" h="292" w="172">
                    <a:moveTo>
                      <a:pt x="12" y="291"/>
                    </a:moveTo>
                    <a:lnTo>
                      <a:pt x="28" y="289"/>
                    </a:lnTo>
                    <a:lnTo>
                      <a:pt x="41" y="287"/>
                    </a:lnTo>
                    <a:lnTo>
                      <a:pt x="54" y="284"/>
                    </a:lnTo>
                    <a:lnTo>
                      <a:pt x="65" y="280"/>
                    </a:lnTo>
                    <a:lnTo>
                      <a:pt x="76" y="276"/>
                    </a:lnTo>
                    <a:lnTo>
                      <a:pt x="86" y="271"/>
                    </a:lnTo>
                    <a:lnTo>
                      <a:pt x="95" y="265"/>
                    </a:lnTo>
                    <a:lnTo>
                      <a:pt x="105" y="257"/>
                    </a:lnTo>
                    <a:lnTo>
                      <a:pt x="113" y="251"/>
                    </a:lnTo>
                    <a:lnTo>
                      <a:pt x="120" y="245"/>
                    </a:lnTo>
                    <a:lnTo>
                      <a:pt x="127" y="238"/>
                    </a:lnTo>
                    <a:lnTo>
                      <a:pt x="133" y="230"/>
                    </a:lnTo>
                    <a:lnTo>
                      <a:pt x="139" y="222"/>
                    </a:lnTo>
                    <a:lnTo>
                      <a:pt x="144" y="214"/>
                    </a:lnTo>
                    <a:lnTo>
                      <a:pt x="149" y="206"/>
                    </a:lnTo>
                    <a:lnTo>
                      <a:pt x="154" y="197"/>
                    </a:lnTo>
                    <a:lnTo>
                      <a:pt x="158" y="188"/>
                    </a:lnTo>
                    <a:lnTo>
                      <a:pt x="161" y="178"/>
                    </a:lnTo>
                    <a:lnTo>
                      <a:pt x="164" y="168"/>
                    </a:lnTo>
                    <a:lnTo>
                      <a:pt x="166" y="159"/>
                    </a:lnTo>
                    <a:lnTo>
                      <a:pt x="168" y="149"/>
                    </a:lnTo>
                    <a:lnTo>
                      <a:pt x="170" y="138"/>
                    </a:lnTo>
                    <a:lnTo>
                      <a:pt x="171" y="128"/>
                    </a:lnTo>
                    <a:lnTo>
                      <a:pt x="171" y="117"/>
                    </a:lnTo>
                    <a:lnTo>
                      <a:pt x="170" y="105"/>
                    </a:lnTo>
                    <a:lnTo>
                      <a:pt x="169" y="93"/>
                    </a:lnTo>
                    <a:lnTo>
                      <a:pt x="167" y="81"/>
                    </a:lnTo>
                    <a:lnTo>
                      <a:pt x="164" y="70"/>
                    </a:lnTo>
                    <a:lnTo>
                      <a:pt x="161" y="60"/>
                    </a:lnTo>
                    <a:lnTo>
                      <a:pt x="157" y="50"/>
                    </a:lnTo>
                    <a:lnTo>
                      <a:pt x="152" y="41"/>
                    </a:lnTo>
                    <a:lnTo>
                      <a:pt x="146" y="33"/>
                    </a:lnTo>
                    <a:lnTo>
                      <a:pt x="140" y="25"/>
                    </a:lnTo>
                    <a:lnTo>
                      <a:pt x="134" y="19"/>
                    </a:lnTo>
                    <a:lnTo>
                      <a:pt x="126" y="13"/>
                    </a:lnTo>
                    <a:lnTo>
                      <a:pt x="119" y="8"/>
                    </a:lnTo>
                    <a:lnTo>
                      <a:pt x="110" y="5"/>
                    </a:lnTo>
                    <a:lnTo>
                      <a:pt x="102" y="2"/>
                    </a:lnTo>
                    <a:lnTo>
                      <a:pt x="93" y="0"/>
                    </a:lnTo>
                    <a:lnTo>
                      <a:pt x="83" y="0"/>
                    </a:lnTo>
                    <a:lnTo>
                      <a:pt x="74" y="0"/>
                    </a:lnTo>
                    <a:lnTo>
                      <a:pt x="66" y="2"/>
                    </a:lnTo>
                    <a:lnTo>
                      <a:pt x="58" y="4"/>
                    </a:lnTo>
                    <a:lnTo>
                      <a:pt x="50" y="7"/>
                    </a:lnTo>
                    <a:lnTo>
                      <a:pt x="43" y="11"/>
                    </a:lnTo>
                    <a:lnTo>
                      <a:pt x="36" y="16"/>
                    </a:lnTo>
                    <a:lnTo>
                      <a:pt x="30" y="22"/>
                    </a:lnTo>
                    <a:lnTo>
                      <a:pt x="24" y="28"/>
                    </a:lnTo>
                    <a:lnTo>
                      <a:pt x="19" y="35"/>
                    </a:lnTo>
                    <a:lnTo>
                      <a:pt x="14" y="42"/>
                    </a:lnTo>
                    <a:lnTo>
                      <a:pt x="10" y="50"/>
                    </a:lnTo>
                    <a:lnTo>
                      <a:pt x="7" y="59"/>
                    </a:lnTo>
                    <a:lnTo>
                      <a:pt x="4" y="68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1" y="108"/>
                    </a:lnTo>
                    <a:lnTo>
                      <a:pt x="2" y="117"/>
                    </a:lnTo>
                    <a:lnTo>
                      <a:pt x="3" y="125"/>
                    </a:lnTo>
                    <a:lnTo>
                      <a:pt x="5" y="133"/>
                    </a:lnTo>
                    <a:lnTo>
                      <a:pt x="8" y="140"/>
                    </a:lnTo>
                    <a:lnTo>
                      <a:pt x="12" y="147"/>
                    </a:lnTo>
                    <a:lnTo>
                      <a:pt x="16" y="154"/>
                    </a:lnTo>
                    <a:lnTo>
                      <a:pt x="20" y="160"/>
                    </a:lnTo>
                    <a:lnTo>
                      <a:pt x="25" y="165"/>
                    </a:lnTo>
                    <a:lnTo>
                      <a:pt x="30" y="170"/>
                    </a:lnTo>
                    <a:lnTo>
                      <a:pt x="36" y="174"/>
                    </a:lnTo>
                    <a:lnTo>
                      <a:pt x="43" y="177"/>
                    </a:lnTo>
                    <a:lnTo>
                      <a:pt x="49" y="180"/>
                    </a:lnTo>
                    <a:lnTo>
                      <a:pt x="56" y="181"/>
                    </a:lnTo>
                    <a:lnTo>
                      <a:pt x="64" y="183"/>
                    </a:lnTo>
                    <a:lnTo>
                      <a:pt x="72" y="183"/>
                    </a:lnTo>
                    <a:lnTo>
                      <a:pt x="80" y="183"/>
                    </a:lnTo>
                    <a:lnTo>
                      <a:pt x="87" y="182"/>
                    </a:lnTo>
                    <a:lnTo>
                      <a:pt x="95" y="180"/>
                    </a:lnTo>
                    <a:lnTo>
                      <a:pt x="102" y="178"/>
                    </a:lnTo>
                    <a:lnTo>
                      <a:pt x="109" y="174"/>
                    </a:lnTo>
                    <a:lnTo>
                      <a:pt x="116" y="170"/>
                    </a:lnTo>
                    <a:lnTo>
                      <a:pt x="124" y="165"/>
                    </a:lnTo>
                    <a:lnTo>
                      <a:pt x="132" y="159"/>
                    </a:lnTo>
                    <a:lnTo>
                      <a:pt x="128" y="172"/>
                    </a:lnTo>
                    <a:lnTo>
                      <a:pt x="124" y="184"/>
                    </a:lnTo>
                    <a:lnTo>
                      <a:pt x="119" y="195"/>
                    </a:lnTo>
                    <a:lnTo>
                      <a:pt x="114" y="206"/>
                    </a:lnTo>
                    <a:lnTo>
                      <a:pt x="108" y="216"/>
                    </a:lnTo>
                    <a:lnTo>
                      <a:pt x="102" y="225"/>
                    </a:lnTo>
                    <a:lnTo>
                      <a:pt x="95" y="234"/>
                    </a:lnTo>
                    <a:lnTo>
                      <a:pt x="88" y="243"/>
                    </a:lnTo>
                    <a:lnTo>
                      <a:pt x="80" y="250"/>
                    </a:lnTo>
                    <a:lnTo>
                      <a:pt x="71" y="257"/>
                    </a:lnTo>
                    <a:lnTo>
                      <a:pt x="62" y="263"/>
                    </a:lnTo>
                    <a:lnTo>
                      <a:pt x="53" y="269"/>
                    </a:lnTo>
                    <a:lnTo>
                      <a:pt x="43" y="273"/>
                    </a:lnTo>
                    <a:lnTo>
                      <a:pt x="32" y="277"/>
                    </a:lnTo>
                    <a:lnTo>
                      <a:pt x="22" y="281"/>
                    </a:lnTo>
                    <a:lnTo>
                      <a:pt x="11" y="283"/>
                    </a:lnTo>
                    <a:lnTo>
                      <a:pt x="12" y="291"/>
                    </a:lnTo>
                    <a:moveTo>
                      <a:pt x="132" y="134"/>
                    </a:moveTo>
                    <a:lnTo>
                      <a:pt x="132" y="137"/>
                    </a:lnTo>
                    <a:lnTo>
                      <a:pt x="132" y="139"/>
                    </a:lnTo>
                    <a:lnTo>
                      <a:pt x="132" y="140"/>
                    </a:lnTo>
                    <a:lnTo>
                      <a:pt x="132" y="141"/>
                    </a:lnTo>
                    <a:lnTo>
                      <a:pt x="131" y="142"/>
                    </a:lnTo>
                    <a:lnTo>
                      <a:pt x="131" y="143"/>
                    </a:lnTo>
                    <a:lnTo>
                      <a:pt x="131" y="144"/>
                    </a:lnTo>
                    <a:lnTo>
                      <a:pt x="130" y="145"/>
                    </a:lnTo>
                    <a:lnTo>
                      <a:pt x="130" y="146"/>
                    </a:lnTo>
                    <a:lnTo>
                      <a:pt x="129" y="147"/>
                    </a:lnTo>
                    <a:lnTo>
                      <a:pt x="129" y="147"/>
                    </a:lnTo>
                    <a:lnTo>
                      <a:pt x="128" y="148"/>
                    </a:lnTo>
                    <a:lnTo>
                      <a:pt x="126" y="150"/>
                    </a:lnTo>
                    <a:lnTo>
                      <a:pt x="122" y="153"/>
                    </a:lnTo>
                    <a:lnTo>
                      <a:pt x="118" y="156"/>
                    </a:lnTo>
                    <a:lnTo>
                      <a:pt x="113" y="159"/>
                    </a:lnTo>
                    <a:lnTo>
                      <a:pt x="108" y="161"/>
                    </a:lnTo>
                    <a:lnTo>
                      <a:pt x="102" y="163"/>
                    </a:lnTo>
                    <a:lnTo>
                      <a:pt x="97" y="164"/>
                    </a:lnTo>
                    <a:lnTo>
                      <a:pt x="92" y="165"/>
                    </a:lnTo>
                    <a:lnTo>
                      <a:pt x="86" y="165"/>
                    </a:lnTo>
                    <a:lnTo>
                      <a:pt x="81" y="165"/>
                    </a:lnTo>
                    <a:lnTo>
                      <a:pt x="75" y="164"/>
                    </a:lnTo>
                    <a:lnTo>
                      <a:pt x="70" y="162"/>
                    </a:lnTo>
                    <a:lnTo>
                      <a:pt x="66" y="159"/>
                    </a:lnTo>
                    <a:lnTo>
                      <a:pt x="61" y="156"/>
                    </a:lnTo>
                    <a:lnTo>
                      <a:pt x="57" y="152"/>
                    </a:lnTo>
                    <a:lnTo>
                      <a:pt x="54" y="148"/>
                    </a:lnTo>
                    <a:lnTo>
                      <a:pt x="50" y="143"/>
                    </a:lnTo>
                    <a:lnTo>
                      <a:pt x="47" y="138"/>
                    </a:lnTo>
                    <a:lnTo>
                      <a:pt x="44" y="132"/>
                    </a:lnTo>
                    <a:lnTo>
                      <a:pt x="42" y="125"/>
                    </a:lnTo>
                    <a:lnTo>
                      <a:pt x="40" y="118"/>
                    </a:lnTo>
                    <a:lnTo>
                      <a:pt x="39" y="110"/>
                    </a:lnTo>
                    <a:lnTo>
                      <a:pt x="38" y="102"/>
                    </a:lnTo>
                    <a:lnTo>
                      <a:pt x="37" y="93"/>
                    </a:lnTo>
                    <a:lnTo>
                      <a:pt x="37" y="84"/>
                    </a:lnTo>
                    <a:lnTo>
                      <a:pt x="37" y="75"/>
                    </a:lnTo>
                    <a:lnTo>
                      <a:pt x="38" y="66"/>
                    </a:lnTo>
                    <a:lnTo>
                      <a:pt x="39" y="58"/>
                    </a:lnTo>
                    <a:lnTo>
                      <a:pt x="41" y="49"/>
                    </a:lnTo>
                    <a:lnTo>
                      <a:pt x="43" y="42"/>
                    </a:lnTo>
                    <a:lnTo>
                      <a:pt x="46" y="35"/>
                    </a:lnTo>
                    <a:lnTo>
                      <a:pt x="47" y="32"/>
                    </a:lnTo>
                    <a:lnTo>
                      <a:pt x="49" y="29"/>
                    </a:lnTo>
                    <a:lnTo>
                      <a:pt x="50" y="27"/>
                    </a:lnTo>
                    <a:lnTo>
                      <a:pt x="52" y="24"/>
                    </a:lnTo>
                    <a:lnTo>
                      <a:pt x="53" y="23"/>
                    </a:lnTo>
                    <a:lnTo>
                      <a:pt x="54" y="21"/>
                    </a:lnTo>
                    <a:lnTo>
                      <a:pt x="56" y="20"/>
                    </a:lnTo>
                    <a:lnTo>
                      <a:pt x="57" y="19"/>
                    </a:lnTo>
                    <a:lnTo>
                      <a:pt x="59" y="18"/>
                    </a:lnTo>
                    <a:lnTo>
                      <a:pt x="60" y="17"/>
                    </a:lnTo>
                    <a:lnTo>
                      <a:pt x="62" y="16"/>
                    </a:lnTo>
                    <a:lnTo>
                      <a:pt x="64" y="15"/>
                    </a:lnTo>
                    <a:lnTo>
                      <a:pt x="66" y="14"/>
                    </a:lnTo>
                    <a:lnTo>
                      <a:pt x="68" y="13"/>
                    </a:lnTo>
                    <a:lnTo>
                      <a:pt x="70" y="13"/>
                    </a:lnTo>
                    <a:lnTo>
                      <a:pt x="71" y="12"/>
                    </a:lnTo>
                    <a:lnTo>
                      <a:pt x="74" y="12"/>
                    </a:lnTo>
                    <a:lnTo>
                      <a:pt x="76" y="12"/>
                    </a:lnTo>
                    <a:lnTo>
                      <a:pt x="80" y="12"/>
                    </a:lnTo>
                    <a:lnTo>
                      <a:pt x="86" y="12"/>
                    </a:lnTo>
                    <a:lnTo>
                      <a:pt x="92" y="13"/>
                    </a:lnTo>
                    <a:lnTo>
                      <a:pt x="98" y="15"/>
                    </a:lnTo>
                    <a:lnTo>
                      <a:pt x="103" y="18"/>
                    </a:lnTo>
                    <a:lnTo>
                      <a:pt x="107" y="22"/>
                    </a:lnTo>
                    <a:lnTo>
                      <a:pt x="112" y="27"/>
                    </a:lnTo>
                    <a:lnTo>
                      <a:pt x="116" y="32"/>
                    </a:lnTo>
                    <a:lnTo>
                      <a:pt x="119" y="38"/>
                    </a:lnTo>
                    <a:lnTo>
                      <a:pt x="122" y="45"/>
                    </a:lnTo>
                    <a:lnTo>
                      <a:pt x="125" y="53"/>
                    </a:lnTo>
                    <a:lnTo>
                      <a:pt x="127" y="62"/>
                    </a:lnTo>
                    <a:lnTo>
                      <a:pt x="129" y="71"/>
                    </a:lnTo>
                    <a:lnTo>
                      <a:pt x="131" y="93"/>
                    </a:lnTo>
                    <a:lnTo>
                      <a:pt x="132" y="117"/>
                    </a:lnTo>
                    <a:lnTo>
                      <a:pt x="132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grpSp>
          <p:nvGrpSpPr>
            <p:cNvPr id="173" name="Google Shape;173;g2eb9caac0c2_0_38"/>
            <p:cNvGrpSpPr/>
            <p:nvPr/>
          </p:nvGrpSpPr>
          <p:grpSpPr>
            <a:xfrm>
              <a:off x="639360" y="1832040"/>
              <a:ext cx="549360" cy="103680"/>
              <a:chOff x="639360" y="1832040"/>
              <a:chExt cx="549360" cy="103680"/>
            </a:xfrm>
          </p:grpSpPr>
          <p:sp>
            <p:nvSpPr>
              <p:cNvPr id="174" name="Google Shape;174;g2eb9caac0c2_0_38"/>
              <p:cNvSpPr/>
              <p:nvPr/>
            </p:nvSpPr>
            <p:spPr>
              <a:xfrm>
                <a:off x="639360" y="1832040"/>
                <a:ext cx="64440" cy="103680"/>
              </a:xfrm>
              <a:custGeom>
                <a:rect b="b" l="l" r="r" t="t"/>
                <a:pathLst>
                  <a:path extrusionOk="0" h="289" w="180">
                    <a:moveTo>
                      <a:pt x="161" y="0"/>
                    </a:moveTo>
                    <a:lnTo>
                      <a:pt x="153" y="0"/>
                    </a:lnTo>
                    <a:lnTo>
                      <a:pt x="153" y="1"/>
                    </a:lnTo>
                    <a:lnTo>
                      <a:pt x="152" y="3"/>
                    </a:lnTo>
                    <a:lnTo>
                      <a:pt x="152" y="4"/>
                    </a:lnTo>
                    <a:lnTo>
                      <a:pt x="151" y="6"/>
                    </a:lnTo>
                    <a:lnTo>
                      <a:pt x="151" y="7"/>
                    </a:lnTo>
                    <a:lnTo>
                      <a:pt x="150" y="8"/>
                    </a:lnTo>
                    <a:lnTo>
                      <a:pt x="149" y="9"/>
                    </a:lnTo>
                    <a:lnTo>
                      <a:pt x="149" y="10"/>
                    </a:lnTo>
                    <a:lnTo>
                      <a:pt x="148" y="11"/>
                    </a:lnTo>
                    <a:lnTo>
                      <a:pt x="147" y="12"/>
                    </a:lnTo>
                    <a:lnTo>
                      <a:pt x="146" y="13"/>
                    </a:lnTo>
                    <a:lnTo>
                      <a:pt x="145" y="13"/>
                    </a:lnTo>
                    <a:lnTo>
                      <a:pt x="144" y="13"/>
                    </a:lnTo>
                    <a:lnTo>
                      <a:pt x="143" y="14"/>
                    </a:lnTo>
                    <a:lnTo>
                      <a:pt x="141" y="14"/>
                    </a:lnTo>
                    <a:lnTo>
                      <a:pt x="140" y="14"/>
                    </a:lnTo>
                    <a:lnTo>
                      <a:pt x="139" y="14"/>
                    </a:lnTo>
                    <a:lnTo>
                      <a:pt x="137" y="14"/>
                    </a:lnTo>
                    <a:lnTo>
                      <a:pt x="135" y="13"/>
                    </a:lnTo>
                    <a:lnTo>
                      <a:pt x="132" y="13"/>
                    </a:lnTo>
                    <a:lnTo>
                      <a:pt x="130" y="12"/>
                    </a:lnTo>
                    <a:lnTo>
                      <a:pt x="128" y="11"/>
                    </a:lnTo>
                    <a:lnTo>
                      <a:pt x="125" y="10"/>
                    </a:lnTo>
                    <a:lnTo>
                      <a:pt x="123" y="9"/>
                    </a:lnTo>
                    <a:lnTo>
                      <a:pt x="117" y="7"/>
                    </a:lnTo>
                    <a:lnTo>
                      <a:pt x="112" y="5"/>
                    </a:lnTo>
                    <a:lnTo>
                      <a:pt x="106" y="3"/>
                    </a:lnTo>
                    <a:lnTo>
                      <a:pt x="101" y="2"/>
                    </a:lnTo>
                    <a:lnTo>
                      <a:pt x="95" y="1"/>
                    </a:lnTo>
                    <a:lnTo>
                      <a:pt x="90" y="0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4" y="0"/>
                    </a:lnTo>
                    <a:lnTo>
                      <a:pt x="68" y="1"/>
                    </a:lnTo>
                    <a:lnTo>
                      <a:pt x="61" y="3"/>
                    </a:lnTo>
                    <a:lnTo>
                      <a:pt x="55" y="5"/>
                    </a:lnTo>
                    <a:lnTo>
                      <a:pt x="49" y="7"/>
                    </a:lnTo>
                    <a:lnTo>
                      <a:pt x="43" y="11"/>
                    </a:lnTo>
                    <a:lnTo>
                      <a:pt x="38" y="15"/>
                    </a:lnTo>
                    <a:lnTo>
                      <a:pt x="33" y="19"/>
                    </a:lnTo>
                    <a:lnTo>
                      <a:pt x="30" y="21"/>
                    </a:lnTo>
                    <a:lnTo>
                      <a:pt x="28" y="24"/>
                    </a:lnTo>
                    <a:lnTo>
                      <a:pt x="26" y="27"/>
                    </a:lnTo>
                    <a:lnTo>
                      <a:pt x="24" y="30"/>
                    </a:lnTo>
                    <a:lnTo>
                      <a:pt x="22" y="32"/>
                    </a:lnTo>
                    <a:lnTo>
                      <a:pt x="20" y="35"/>
                    </a:lnTo>
                    <a:lnTo>
                      <a:pt x="18" y="39"/>
                    </a:lnTo>
                    <a:lnTo>
                      <a:pt x="17" y="42"/>
                    </a:lnTo>
                    <a:lnTo>
                      <a:pt x="16" y="45"/>
                    </a:lnTo>
                    <a:lnTo>
                      <a:pt x="15" y="49"/>
                    </a:lnTo>
                    <a:lnTo>
                      <a:pt x="14" y="52"/>
                    </a:lnTo>
                    <a:lnTo>
                      <a:pt x="13" y="56"/>
                    </a:lnTo>
                    <a:lnTo>
                      <a:pt x="12" y="63"/>
                    </a:lnTo>
                    <a:lnTo>
                      <a:pt x="12" y="71"/>
                    </a:lnTo>
                    <a:lnTo>
                      <a:pt x="12" y="77"/>
                    </a:lnTo>
                    <a:lnTo>
                      <a:pt x="13" y="83"/>
                    </a:lnTo>
                    <a:lnTo>
                      <a:pt x="14" y="89"/>
                    </a:lnTo>
                    <a:lnTo>
                      <a:pt x="15" y="95"/>
                    </a:lnTo>
                    <a:lnTo>
                      <a:pt x="17" y="100"/>
                    </a:lnTo>
                    <a:lnTo>
                      <a:pt x="20" y="105"/>
                    </a:lnTo>
                    <a:lnTo>
                      <a:pt x="23" y="110"/>
                    </a:lnTo>
                    <a:lnTo>
                      <a:pt x="26" y="115"/>
                    </a:lnTo>
                    <a:lnTo>
                      <a:pt x="30" y="120"/>
                    </a:lnTo>
                    <a:lnTo>
                      <a:pt x="35" y="125"/>
                    </a:lnTo>
                    <a:lnTo>
                      <a:pt x="40" y="130"/>
                    </a:lnTo>
                    <a:lnTo>
                      <a:pt x="45" y="134"/>
                    </a:lnTo>
                    <a:lnTo>
                      <a:pt x="58" y="144"/>
                    </a:lnTo>
                    <a:lnTo>
                      <a:pt x="74" y="153"/>
                    </a:lnTo>
                    <a:lnTo>
                      <a:pt x="84" y="159"/>
                    </a:lnTo>
                    <a:lnTo>
                      <a:pt x="94" y="165"/>
                    </a:lnTo>
                    <a:lnTo>
                      <a:pt x="102" y="171"/>
                    </a:lnTo>
                    <a:lnTo>
                      <a:pt x="110" y="178"/>
                    </a:lnTo>
                    <a:lnTo>
                      <a:pt x="117" y="184"/>
                    </a:lnTo>
                    <a:lnTo>
                      <a:pt x="124" y="190"/>
                    </a:lnTo>
                    <a:lnTo>
                      <a:pt x="129" y="196"/>
                    </a:lnTo>
                    <a:lnTo>
                      <a:pt x="131" y="199"/>
                    </a:lnTo>
                    <a:lnTo>
                      <a:pt x="133" y="202"/>
                    </a:lnTo>
                    <a:lnTo>
                      <a:pt x="134" y="203"/>
                    </a:lnTo>
                    <a:lnTo>
                      <a:pt x="134" y="204"/>
                    </a:lnTo>
                    <a:lnTo>
                      <a:pt x="135" y="207"/>
                    </a:lnTo>
                    <a:lnTo>
                      <a:pt x="136" y="209"/>
                    </a:lnTo>
                    <a:lnTo>
                      <a:pt x="137" y="212"/>
                    </a:lnTo>
                    <a:lnTo>
                      <a:pt x="138" y="216"/>
                    </a:lnTo>
                    <a:lnTo>
                      <a:pt x="138" y="219"/>
                    </a:lnTo>
                    <a:lnTo>
                      <a:pt x="139" y="223"/>
                    </a:lnTo>
                    <a:lnTo>
                      <a:pt x="139" y="227"/>
                    </a:lnTo>
                    <a:lnTo>
                      <a:pt x="138" y="232"/>
                    </a:lnTo>
                    <a:lnTo>
                      <a:pt x="138" y="237"/>
                    </a:lnTo>
                    <a:lnTo>
                      <a:pt x="137" y="241"/>
                    </a:lnTo>
                    <a:lnTo>
                      <a:pt x="135" y="246"/>
                    </a:lnTo>
                    <a:lnTo>
                      <a:pt x="133" y="250"/>
                    </a:lnTo>
                    <a:lnTo>
                      <a:pt x="131" y="254"/>
                    </a:lnTo>
                    <a:lnTo>
                      <a:pt x="128" y="257"/>
                    </a:lnTo>
                    <a:lnTo>
                      <a:pt x="125" y="260"/>
                    </a:lnTo>
                    <a:lnTo>
                      <a:pt x="122" y="263"/>
                    </a:lnTo>
                    <a:lnTo>
                      <a:pt x="118" y="266"/>
                    </a:lnTo>
                    <a:lnTo>
                      <a:pt x="114" y="268"/>
                    </a:lnTo>
                    <a:lnTo>
                      <a:pt x="110" y="270"/>
                    </a:lnTo>
                    <a:lnTo>
                      <a:pt x="105" y="271"/>
                    </a:lnTo>
                    <a:lnTo>
                      <a:pt x="100" y="273"/>
                    </a:lnTo>
                    <a:lnTo>
                      <a:pt x="95" y="273"/>
                    </a:lnTo>
                    <a:lnTo>
                      <a:pt x="90" y="273"/>
                    </a:lnTo>
                    <a:lnTo>
                      <a:pt x="83" y="273"/>
                    </a:lnTo>
                    <a:lnTo>
                      <a:pt x="77" y="272"/>
                    </a:lnTo>
                    <a:lnTo>
                      <a:pt x="71" y="271"/>
                    </a:lnTo>
                    <a:lnTo>
                      <a:pt x="65" y="269"/>
                    </a:lnTo>
                    <a:lnTo>
                      <a:pt x="59" y="267"/>
                    </a:lnTo>
                    <a:lnTo>
                      <a:pt x="54" y="263"/>
                    </a:lnTo>
                    <a:lnTo>
                      <a:pt x="49" y="260"/>
                    </a:lnTo>
                    <a:lnTo>
                      <a:pt x="44" y="256"/>
                    </a:lnTo>
                    <a:lnTo>
                      <a:pt x="39" y="251"/>
                    </a:lnTo>
                    <a:lnTo>
                      <a:pt x="34" y="245"/>
                    </a:lnTo>
                    <a:lnTo>
                      <a:pt x="30" y="239"/>
                    </a:lnTo>
                    <a:lnTo>
                      <a:pt x="25" y="232"/>
                    </a:lnTo>
                    <a:lnTo>
                      <a:pt x="21" y="225"/>
                    </a:lnTo>
                    <a:lnTo>
                      <a:pt x="17" y="217"/>
                    </a:lnTo>
                    <a:lnTo>
                      <a:pt x="9" y="199"/>
                    </a:lnTo>
                    <a:lnTo>
                      <a:pt x="0" y="199"/>
                    </a:lnTo>
                    <a:lnTo>
                      <a:pt x="12" y="288"/>
                    </a:lnTo>
                    <a:lnTo>
                      <a:pt x="21" y="288"/>
                    </a:lnTo>
                    <a:lnTo>
                      <a:pt x="21" y="287"/>
                    </a:lnTo>
                    <a:lnTo>
                      <a:pt x="21" y="285"/>
                    </a:lnTo>
                    <a:lnTo>
                      <a:pt x="22" y="284"/>
                    </a:lnTo>
                    <a:lnTo>
                      <a:pt x="22" y="283"/>
                    </a:lnTo>
                    <a:lnTo>
                      <a:pt x="22" y="281"/>
                    </a:lnTo>
                    <a:lnTo>
                      <a:pt x="23" y="280"/>
                    </a:lnTo>
                    <a:lnTo>
                      <a:pt x="24" y="279"/>
                    </a:lnTo>
                    <a:lnTo>
                      <a:pt x="24" y="278"/>
                    </a:lnTo>
                    <a:lnTo>
                      <a:pt x="25" y="277"/>
                    </a:lnTo>
                    <a:lnTo>
                      <a:pt x="26" y="276"/>
                    </a:lnTo>
                    <a:lnTo>
                      <a:pt x="27" y="276"/>
                    </a:lnTo>
                    <a:lnTo>
                      <a:pt x="28" y="275"/>
                    </a:lnTo>
                    <a:lnTo>
                      <a:pt x="29" y="275"/>
                    </a:lnTo>
                    <a:lnTo>
                      <a:pt x="30" y="274"/>
                    </a:lnTo>
                    <a:lnTo>
                      <a:pt x="31" y="274"/>
                    </a:lnTo>
                    <a:lnTo>
                      <a:pt x="32" y="274"/>
                    </a:lnTo>
                    <a:lnTo>
                      <a:pt x="34" y="274"/>
                    </a:lnTo>
                    <a:lnTo>
                      <a:pt x="36" y="274"/>
                    </a:lnTo>
                    <a:lnTo>
                      <a:pt x="38" y="275"/>
                    </a:lnTo>
                    <a:lnTo>
                      <a:pt x="40" y="275"/>
                    </a:lnTo>
                    <a:lnTo>
                      <a:pt x="43" y="276"/>
                    </a:lnTo>
                    <a:lnTo>
                      <a:pt x="45" y="277"/>
                    </a:lnTo>
                    <a:lnTo>
                      <a:pt x="51" y="279"/>
                    </a:lnTo>
                    <a:lnTo>
                      <a:pt x="56" y="281"/>
                    </a:lnTo>
                    <a:lnTo>
                      <a:pt x="62" y="283"/>
                    </a:lnTo>
                    <a:lnTo>
                      <a:pt x="68" y="285"/>
                    </a:lnTo>
                    <a:lnTo>
                      <a:pt x="74" y="286"/>
                    </a:lnTo>
                    <a:lnTo>
                      <a:pt x="80" y="287"/>
                    </a:lnTo>
                    <a:lnTo>
                      <a:pt x="86" y="288"/>
                    </a:lnTo>
                    <a:lnTo>
                      <a:pt x="92" y="288"/>
                    </a:lnTo>
                    <a:lnTo>
                      <a:pt x="98" y="288"/>
                    </a:lnTo>
                    <a:lnTo>
                      <a:pt x="106" y="288"/>
                    </a:lnTo>
                    <a:lnTo>
                      <a:pt x="114" y="287"/>
                    </a:lnTo>
                    <a:lnTo>
                      <a:pt x="122" y="285"/>
                    </a:lnTo>
                    <a:lnTo>
                      <a:pt x="130" y="283"/>
                    </a:lnTo>
                    <a:lnTo>
                      <a:pt x="137" y="279"/>
                    </a:lnTo>
                    <a:lnTo>
                      <a:pt x="144" y="276"/>
                    </a:lnTo>
                    <a:lnTo>
                      <a:pt x="150" y="271"/>
                    </a:lnTo>
                    <a:lnTo>
                      <a:pt x="156" y="267"/>
                    </a:lnTo>
                    <a:lnTo>
                      <a:pt x="161" y="261"/>
                    </a:lnTo>
                    <a:lnTo>
                      <a:pt x="165" y="255"/>
                    </a:lnTo>
                    <a:lnTo>
                      <a:pt x="169" y="249"/>
                    </a:lnTo>
                    <a:lnTo>
                      <a:pt x="173" y="242"/>
                    </a:lnTo>
                    <a:lnTo>
                      <a:pt x="175" y="235"/>
                    </a:lnTo>
                    <a:lnTo>
                      <a:pt x="177" y="228"/>
                    </a:lnTo>
                    <a:lnTo>
                      <a:pt x="178" y="220"/>
                    </a:lnTo>
                    <a:lnTo>
                      <a:pt x="179" y="212"/>
                    </a:lnTo>
                    <a:lnTo>
                      <a:pt x="179" y="206"/>
                    </a:lnTo>
                    <a:lnTo>
                      <a:pt x="178" y="199"/>
                    </a:lnTo>
                    <a:lnTo>
                      <a:pt x="176" y="193"/>
                    </a:lnTo>
                    <a:lnTo>
                      <a:pt x="175" y="187"/>
                    </a:lnTo>
                    <a:lnTo>
                      <a:pt x="172" y="182"/>
                    </a:lnTo>
                    <a:lnTo>
                      <a:pt x="169" y="176"/>
                    </a:lnTo>
                    <a:lnTo>
                      <a:pt x="165" y="170"/>
                    </a:lnTo>
                    <a:lnTo>
                      <a:pt x="161" y="165"/>
                    </a:lnTo>
                    <a:lnTo>
                      <a:pt x="156" y="159"/>
                    </a:lnTo>
                    <a:lnTo>
                      <a:pt x="151" y="154"/>
                    </a:lnTo>
                    <a:lnTo>
                      <a:pt x="138" y="143"/>
                    </a:lnTo>
                    <a:lnTo>
                      <a:pt x="123" y="132"/>
                    </a:lnTo>
                    <a:lnTo>
                      <a:pt x="104" y="121"/>
                    </a:lnTo>
                    <a:lnTo>
                      <a:pt x="90" y="112"/>
                    </a:lnTo>
                    <a:lnTo>
                      <a:pt x="78" y="104"/>
                    </a:lnTo>
                    <a:lnTo>
                      <a:pt x="68" y="96"/>
                    </a:lnTo>
                    <a:lnTo>
                      <a:pt x="63" y="92"/>
                    </a:lnTo>
                    <a:lnTo>
                      <a:pt x="60" y="88"/>
                    </a:lnTo>
                    <a:lnTo>
                      <a:pt x="56" y="84"/>
                    </a:lnTo>
                    <a:lnTo>
                      <a:pt x="53" y="80"/>
                    </a:lnTo>
                    <a:lnTo>
                      <a:pt x="51" y="76"/>
                    </a:lnTo>
                    <a:lnTo>
                      <a:pt x="49" y="72"/>
                    </a:lnTo>
                    <a:lnTo>
                      <a:pt x="48" y="68"/>
                    </a:lnTo>
                    <a:lnTo>
                      <a:pt x="47" y="64"/>
                    </a:lnTo>
                    <a:lnTo>
                      <a:pt x="46" y="60"/>
                    </a:lnTo>
                    <a:lnTo>
                      <a:pt x="46" y="55"/>
                    </a:lnTo>
                    <a:lnTo>
                      <a:pt x="46" y="51"/>
                    </a:lnTo>
                    <a:lnTo>
                      <a:pt x="47" y="47"/>
                    </a:lnTo>
                    <a:lnTo>
                      <a:pt x="48" y="43"/>
                    </a:lnTo>
                    <a:lnTo>
                      <a:pt x="49" y="40"/>
                    </a:lnTo>
                    <a:lnTo>
                      <a:pt x="51" y="36"/>
                    </a:lnTo>
                    <a:lnTo>
                      <a:pt x="53" y="33"/>
                    </a:lnTo>
                    <a:lnTo>
                      <a:pt x="55" y="30"/>
                    </a:lnTo>
                    <a:lnTo>
                      <a:pt x="57" y="27"/>
                    </a:lnTo>
                    <a:lnTo>
                      <a:pt x="60" y="25"/>
                    </a:lnTo>
                    <a:lnTo>
                      <a:pt x="63" y="23"/>
                    </a:lnTo>
                    <a:lnTo>
                      <a:pt x="67" y="21"/>
                    </a:lnTo>
                    <a:lnTo>
                      <a:pt x="70" y="20"/>
                    </a:lnTo>
                    <a:lnTo>
                      <a:pt x="74" y="18"/>
                    </a:lnTo>
                    <a:lnTo>
                      <a:pt x="78" y="18"/>
                    </a:lnTo>
                    <a:lnTo>
                      <a:pt x="83" y="17"/>
                    </a:lnTo>
                    <a:lnTo>
                      <a:pt x="87" y="17"/>
                    </a:lnTo>
                    <a:lnTo>
                      <a:pt x="91" y="17"/>
                    </a:lnTo>
                    <a:lnTo>
                      <a:pt x="94" y="17"/>
                    </a:lnTo>
                    <a:lnTo>
                      <a:pt x="97" y="18"/>
                    </a:lnTo>
                    <a:lnTo>
                      <a:pt x="100" y="18"/>
                    </a:lnTo>
                    <a:lnTo>
                      <a:pt x="104" y="19"/>
                    </a:lnTo>
                    <a:lnTo>
                      <a:pt x="107" y="20"/>
                    </a:lnTo>
                    <a:lnTo>
                      <a:pt x="110" y="21"/>
                    </a:lnTo>
                    <a:lnTo>
                      <a:pt x="113" y="23"/>
                    </a:lnTo>
                    <a:lnTo>
                      <a:pt x="116" y="24"/>
                    </a:lnTo>
                    <a:lnTo>
                      <a:pt x="119" y="26"/>
                    </a:lnTo>
                    <a:lnTo>
                      <a:pt x="125" y="30"/>
                    </a:lnTo>
                    <a:lnTo>
                      <a:pt x="130" y="35"/>
                    </a:lnTo>
                    <a:lnTo>
                      <a:pt x="136" y="40"/>
                    </a:lnTo>
                    <a:lnTo>
                      <a:pt x="140" y="45"/>
                    </a:lnTo>
                    <a:lnTo>
                      <a:pt x="144" y="50"/>
                    </a:lnTo>
                    <a:lnTo>
                      <a:pt x="147" y="55"/>
                    </a:lnTo>
                    <a:lnTo>
                      <a:pt x="150" y="60"/>
                    </a:lnTo>
                    <a:lnTo>
                      <a:pt x="153" y="66"/>
                    </a:lnTo>
                    <a:lnTo>
                      <a:pt x="155" y="73"/>
                    </a:lnTo>
                    <a:lnTo>
                      <a:pt x="158" y="80"/>
                    </a:lnTo>
                    <a:lnTo>
                      <a:pt x="160" y="89"/>
                    </a:lnTo>
                    <a:lnTo>
                      <a:pt x="170" y="89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5" name="Google Shape;175;g2eb9caac0c2_0_38"/>
              <p:cNvSpPr/>
              <p:nvPr/>
            </p:nvSpPr>
            <p:spPr>
              <a:xfrm>
                <a:off x="714600" y="1834200"/>
                <a:ext cx="83520" cy="99720"/>
              </a:xfrm>
              <a:custGeom>
                <a:rect b="b" l="l" r="r" t="t"/>
                <a:pathLst>
                  <a:path extrusionOk="0" h="278" w="233">
                    <a:moveTo>
                      <a:pt x="232" y="206"/>
                    </a:moveTo>
                    <a:lnTo>
                      <a:pt x="221" y="206"/>
                    </a:lnTo>
                    <a:lnTo>
                      <a:pt x="214" y="221"/>
                    </a:lnTo>
                    <a:lnTo>
                      <a:pt x="210" y="227"/>
                    </a:lnTo>
                    <a:lnTo>
                      <a:pt x="206" y="233"/>
                    </a:lnTo>
                    <a:lnTo>
                      <a:pt x="202" y="238"/>
                    </a:lnTo>
                    <a:lnTo>
                      <a:pt x="198" y="243"/>
                    </a:lnTo>
                    <a:lnTo>
                      <a:pt x="193" y="247"/>
                    </a:lnTo>
                    <a:lnTo>
                      <a:pt x="188" y="250"/>
                    </a:lnTo>
                    <a:lnTo>
                      <a:pt x="183" y="253"/>
                    </a:lnTo>
                    <a:lnTo>
                      <a:pt x="177" y="255"/>
                    </a:lnTo>
                    <a:lnTo>
                      <a:pt x="170" y="257"/>
                    </a:lnTo>
                    <a:lnTo>
                      <a:pt x="163" y="259"/>
                    </a:lnTo>
                    <a:lnTo>
                      <a:pt x="147" y="260"/>
                    </a:lnTo>
                    <a:lnTo>
                      <a:pt x="127" y="261"/>
                    </a:lnTo>
                    <a:lnTo>
                      <a:pt x="117" y="261"/>
                    </a:lnTo>
                    <a:lnTo>
                      <a:pt x="93" y="260"/>
                    </a:lnTo>
                    <a:lnTo>
                      <a:pt x="85" y="259"/>
                    </a:lnTo>
                    <a:lnTo>
                      <a:pt x="82" y="259"/>
                    </a:lnTo>
                    <a:lnTo>
                      <a:pt x="80" y="258"/>
                    </a:lnTo>
                    <a:lnTo>
                      <a:pt x="79" y="257"/>
                    </a:lnTo>
                    <a:lnTo>
                      <a:pt x="78" y="257"/>
                    </a:lnTo>
                    <a:lnTo>
                      <a:pt x="78" y="256"/>
                    </a:lnTo>
                    <a:lnTo>
                      <a:pt x="77" y="256"/>
                    </a:lnTo>
                    <a:lnTo>
                      <a:pt x="77" y="255"/>
                    </a:lnTo>
                    <a:lnTo>
                      <a:pt x="76" y="254"/>
                    </a:lnTo>
                    <a:lnTo>
                      <a:pt x="76" y="253"/>
                    </a:lnTo>
                    <a:lnTo>
                      <a:pt x="75" y="253"/>
                    </a:lnTo>
                    <a:lnTo>
                      <a:pt x="75" y="251"/>
                    </a:lnTo>
                    <a:lnTo>
                      <a:pt x="75" y="249"/>
                    </a:lnTo>
                    <a:lnTo>
                      <a:pt x="75" y="243"/>
                    </a:lnTo>
                    <a:lnTo>
                      <a:pt x="75" y="140"/>
                    </a:lnTo>
                    <a:lnTo>
                      <a:pt x="136" y="140"/>
                    </a:lnTo>
                    <a:lnTo>
                      <a:pt x="147" y="140"/>
                    </a:lnTo>
                    <a:lnTo>
                      <a:pt x="152" y="141"/>
                    </a:lnTo>
                    <a:lnTo>
                      <a:pt x="156" y="142"/>
                    </a:lnTo>
                    <a:lnTo>
                      <a:pt x="160" y="143"/>
                    </a:lnTo>
                    <a:lnTo>
                      <a:pt x="163" y="144"/>
                    </a:lnTo>
                    <a:lnTo>
                      <a:pt x="166" y="145"/>
                    </a:lnTo>
                    <a:lnTo>
                      <a:pt x="168" y="147"/>
                    </a:lnTo>
                    <a:lnTo>
                      <a:pt x="171" y="150"/>
                    </a:lnTo>
                    <a:lnTo>
                      <a:pt x="172" y="152"/>
                    </a:lnTo>
                    <a:lnTo>
                      <a:pt x="174" y="156"/>
                    </a:lnTo>
                    <a:lnTo>
                      <a:pt x="175" y="159"/>
                    </a:lnTo>
                    <a:lnTo>
                      <a:pt x="177" y="164"/>
                    </a:lnTo>
                    <a:lnTo>
                      <a:pt x="178" y="168"/>
                    </a:lnTo>
                    <a:lnTo>
                      <a:pt x="180" y="180"/>
                    </a:lnTo>
                    <a:lnTo>
                      <a:pt x="189" y="180"/>
                    </a:lnTo>
                    <a:lnTo>
                      <a:pt x="189" y="83"/>
                    </a:lnTo>
                    <a:lnTo>
                      <a:pt x="180" y="83"/>
                    </a:lnTo>
                    <a:lnTo>
                      <a:pt x="178" y="94"/>
                    </a:lnTo>
                    <a:lnTo>
                      <a:pt x="177" y="99"/>
                    </a:lnTo>
                    <a:lnTo>
                      <a:pt x="176" y="103"/>
                    </a:lnTo>
                    <a:lnTo>
                      <a:pt x="174" y="107"/>
                    </a:lnTo>
                    <a:lnTo>
                      <a:pt x="173" y="110"/>
                    </a:lnTo>
                    <a:lnTo>
                      <a:pt x="171" y="113"/>
                    </a:lnTo>
                    <a:lnTo>
                      <a:pt x="170" y="114"/>
                    </a:lnTo>
                    <a:lnTo>
                      <a:pt x="169" y="115"/>
                    </a:lnTo>
                    <a:lnTo>
                      <a:pt x="166" y="117"/>
                    </a:lnTo>
                    <a:lnTo>
                      <a:pt x="163" y="119"/>
                    </a:lnTo>
                    <a:lnTo>
                      <a:pt x="160" y="120"/>
                    </a:lnTo>
                    <a:lnTo>
                      <a:pt x="156" y="121"/>
                    </a:lnTo>
                    <a:lnTo>
                      <a:pt x="152" y="122"/>
                    </a:lnTo>
                    <a:lnTo>
                      <a:pt x="147" y="122"/>
                    </a:lnTo>
                    <a:lnTo>
                      <a:pt x="136" y="123"/>
                    </a:lnTo>
                    <a:lnTo>
                      <a:pt x="75" y="123"/>
                    </a:lnTo>
                    <a:lnTo>
                      <a:pt x="75" y="30"/>
                    </a:lnTo>
                    <a:lnTo>
                      <a:pt x="75" y="26"/>
                    </a:lnTo>
                    <a:lnTo>
                      <a:pt x="75" y="24"/>
                    </a:lnTo>
                    <a:lnTo>
                      <a:pt x="75" y="22"/>
                    </a:lnTo>
                    <a:lnTo>
                      <a:pt x="76" y="21"/>
                    </a:lnTo>
                    <a:lnTo>
                      <a:pt x="76" y="20"/>
                    </a:lnTo>
                    <a:lnTo>
                      <a:pt x="77" y="19"/>
                    </a:lnTo>
                    <a:lnTo>
                      <a:pt x="77" y="18"/>
                    </a:lnTo>
                    <a:lnTo>
                      <a:pt x="77" y="18"/>
                    </a:lnTo>
                    <a:lnTo>
                      <a:pt x="78" y="18"/>
                    </a:lnTo>
                    <a:lnTo>
                      <a:pt x="78" y="17"/>
                    </a:lnTo>
                    <a:lnTo>
                      <a:pt x="78" y="17"/>
                    </a:lnTo>
                    <a:lnTo>
                      <a:pt x="79" y="17"/>
                    </a:lnTo>
                    <a:lnTo>
                      <a:pt x="80" y="16"/>
                    </a:lnTo>
                    <a:lnTo>
                      <a:pt x="81" y="16"/>
                    </a:lnTo>
                    <a:lnTo>
                      <a:pt x="83" y="16"/>
                    </a:lnTo>
                    <a:lnTo>
                      <a:pt x="84" y="16"/>
                    </a:lnTo>
                    <a:lnTo>
                      <a:pt x="88" y="16"/>
                    </a:lnTo>
                    <a:lnTo>
                      <a:pt x="142" y="16"/>
                    </a:lnTo>
                    <a:lnTo>
                      <a:pt x="157" y="16"/>
                    </a:lnTo>
                    <a:lnTo>
                      <a:pt x="170" y="18"/>
                    </a:lnTo>
                    <a:lnTo>
                      <a:pt x="175" y="19"/>
                    </a:lnTo>
                    <a:lnTo>
                      <a:pt x="179" y="20"/>
                    </a:lnTo>
                    <a:lnTo>
                      <a:pt x="183" y="22"/>
                    </a:lnTo>
                    <a:lnTo>
                      <a:pt x="187" y="24"/>
                    </a:lnTo>
                    <a:lnTo>
                      <a:pt x="190" y="26"/>
                    </a:lnTo>
                    <a:lnTo>
                      <a:pt x="192" y="29"/>
                    </a:lnTo>
                    <a:lnTo>
                      <a:pt x="194" y="33"/>
                    </a:lnTo>
                    <a:lnTo>
                      <a:pt x="196" y="37"/>
                    </a:lnTo>
                    <a:lnTo>
                      <a:pt x="198" y="42"/>
                    </a:lnTo>
                    <a:lnTo>
                      <a:pt x="200" y="47"/>
                    </a:lnTo>
                    <a:lnTo>
                      <a:pt x="202" y="59"/>
                    </a:lnTo>
                    <a:lnTo>
                      <a:pt x="212" y="59"/>
                    </a:lnTo>
                    <a:lnTo>
                      <a:pt x="211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17" y="10"/>
                    </a:lnTo>
                    <a:lnTo>
                      <a:pt x="20" y="11"/>
                    </a:lnTo>
                    <a:lnTo>
                      <a:pt x="23" y="12"/>
                    </a:lnTo>
                    <a:lnTo>
                      <a:pt x="25" y="14"/>
                    </a:lnTo>
                    <a:lnTo>
                      <a:pt x="27" y="15"/>
                    </a:lnTo>
                    <a:lnTo>
                      <a:pt x="27" y="16"/>
                    </a:lnTo>
                    <a:lnTo>
                      <a:pt x="28" y="17"/>
                    </a:lnTo>
                    <a:lnTo>
                      <a:pt x="29" y="18"/>
                    </a:lnTo>
                    <a:lnTo>
                      <a:pt x="31" y="21"/>
                    </a:lnTo>
                    <a:lnTo>
                      <a:pt x="32" y="24"/>
                    </a:lnTo>
                    <a:lnTo>
                      <a:pt x="33" y="27"/>
                    </a:lnTo>
                    <a:lnTo>
                      <a:pt x="33" y="31"/>
                    </a:lnTo>
                    <a:lnTo>
                      <a:pt x="34" y="35"/>
                    </a:lnTo>
                    <a:lnTo>
                      <a:pt x="34" y="45"/>
                    </a:lnTo>
                    <a:lnTo>
                      <a:pt x="34" y="231"/>
                    </a:lnTo>
                    <a:lnTo>
                      <a:pt x="34" y="241"/>
                    </a:lnTo>
                    <a:lnTo>
                      <a:pt x="33" y="245"/>
                    </a:lnTo>
                    <a:lnTo>
                      <a:pt x="32" y="249"/>
                    </a:lnTo>
                    <a:lnTo>
                      <a:pt x="32" y="253"/>
                    </a:lnTo>
                    <a:lnTo>
                      <a:pt x="30" y="256"/>
                    </a:lnTo>
                    <a:lnTo>
                      <a:pt x="29" y="258"/>
                    </a:lnTo>
                    <a:lnTo>
                      <a:pt x="28" y="259"/>
                    </a:lnTo>
                    <a:lnTo>
                      <a:pt x="27" y="260"/>
                    </a:lnTo>
                    <a:lnTo>
                      <a:pt x="26" y="261"/>
                    </a:lnTo>
                    <a:lnTo>
                      <a:pt x="25" y="262"/>
                    </a:lnTo>
                    <a:lnTo>
                      <a:pt x="23" y="264"/>
                    </a:lnTo>
                    <a:lnTo>
                      <a:pt x="20" y="265"/>
                    </a:lnTo>
                    <a:lnTo>
                      <a:pt x="17" y="266"/>
                    </a:lnTo>
                    <a:lnTo>
                      <a:pt x="13" y="267"/>
                    </a:lnTo>
                    <a:lnTo>
                      <a:pt x="9" y="268"/>
                    </a:lnTo>
                    <a:lnTo>
                      <a:pt x="0" y="269"/>
                    </a:lnTo>
                    <a:lnTo>
                      <a:pt x="0" y="277"/>
                    </a:lnTo>
                    <a:lnTo>
                      <a:pt x="214" y="277"/>
                    </a:lnTo>
                    <a:lnTo>
                      <a:pt x="232" y="2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6" name="Google Shape;176;g2eb9caac0c2_0_38"/>
              <p:cNvSpPr/>
              <p:nvPr/>
            </p:nvSpPr>
            <p:spPr>
              <a:xfrm>
                <a:off x="802800" y="1832400"/>
                <a:ext cx="99000" cy="101520"/>
              </a:xfrm>
              <a:custGeom>
                <a:rect b="b" l="l" r="r" t="t"/>
                <a:pathLst>
                  <a:path extrusionOk="0" h="283" w="276">
                    <a:moveTo>
                      <a:pt x="275" y="274"/>
                    </a:moveTo>
                    <a:lnTo>
                      <a:pt x="269" y="273"/>
                    </a:lnTo>
                    <a:lnTo>
                      <a:pt x="266" y="272"/>
                    </a:lnTo>
                    <a:lnTo>
                      <a:pt x="263" y="272"/>
                    </a:lnTo>
                    <a:lnTo>
                      <a:pt x="261" y="271"/>
                    </a:lnTo>
                    <a:lnTo>
                      <a:pt x="259" y="270"/>
                    </a:lnTo>
                    <a:lnTo>
                      <a:pt x="257" y="268"/>
                    </a:lnTo>
                    <a:lnTo>
                      <a:pt x="255" y="267"/>
                    </a:lnTo>
                    <a:lnTo>
                      <a:pt x="253" y="264"/>
                    </a:lnTo>
                    <a:lnTo>
                      <a:pt x="252" y="262"/>
                    </a:lnTo>
                    <a:lnTo>
                      <a:pt x="250" y="259"/>
                    </a:lnTo>
                    <a:lnTo>
                      <a:pt x="248" y="256"/>
                    </a:lnTo>
                    <a:lnTo>
                      <a:pt x="244" y="248"/>
                    </a:lnTo>
                    <a:lnTo>
                      <a:pt x="239" y="237"/>
                    </a:lnTo>
                    <a:lnTo>
                      <a:pt x="140" y="0"/>
                    </a:lnTo>
                    <a:lnTo>
                      <a:pt x="132" y="0"/>
                    </a:lnTo>
                    <a:lnTo>
                      <a:pt x="49" y="205"/>
                    </a:lnTo>
                    <a:lnTo>
                      <a:pt x="33" y="241"/>
                    </a:lnTo>
                    <a:lnTo>
                      <a:pt x="27" y="253"/>
                    </a:lnTo>
                    <a:lnTo>
                      <a:pt x="25" y="258"/>
                    </a:lnTo>
                    <a:lnTo>
                      <a:pt x="22" y="262"/>
                    </a:lnTo>
                    <a:lnTo>
                      <a:pt x="20" y="265"/>
                    </a:lnTo>
                    <a:lnTo>
                      <a:pt x="17" y="268"/>
                    </a:lnTo>
                    <a:lnTo>
                      <a:pt x="15" y="270"/>
                    </a:lnTo>
                    <a:lnTo>
                      <a:pt x="12" y="271"/>
                    </a:lnTo>
                    <a:lnTo>
                      <a:pt x="9" y="272"/>
                    </a:lnTo>
                    <a:lnTo>
                      <a:pt x="6" y="273"/>
                    </a:lnTo>
                    <a:lnTo>
                      <a:pt x="3" y="273"/>
                    </a:lnTo>
                    <a:lnTo>
                      <a:pt x="0" y="274"/>
                    </a:lnTo>
                    <a:lnTo>
                      <a:pt x="0" y="282"/>
                    </a:lnTo>
                    <a:lnTo>
                      <a:pt x="79" y="282"/>
                    </a:lnTo>
                    <a:lnTo>
                      <a:pt x="79" y="274"/>
                    </a:lnTo>
                    <a:lnTo>
                      <a:pt x="72" y="273"/>
                    </a:lnTo>
                    <a:lnTo>
                      <a:pt x="69" y="273"/>
                    </a:lnTo>
                    <a:lnTo>
                      <a:pt x="66" y="273"/>
                    </a:lnTo>
                    <a:lnTo>
                      <a:pt x="64" y="272"/>
                    </a:lnTo>
                    <a:lnTo>
                      <a:pt x="62" y="271"/>
                    </a:lnTo>
                    <a:lnTo>
                      <a:pt x="60" y="271"/>
                    </a:lnTo>
                    <a:lnTo>
                      <a:pt x="58" y="270"/>
                    </a:lnTo>
                    <a:lnTo>
                      <a:pt x="56" y="268"/>
                    </a:lnTo>
                    <a:lnTo>
                      <a:pt x="55" y="267"/>
                    </a:lnTo>
                    <a:lnTo>
                      <a:pt x="54" y="266"/>
                    </a:lnTo>
                    <a:lnTo>
                      <a:pt x="53" y="264"/>
                    </a:lnTo>
                    <a:lnTo>
                      <a:pt x="52" y="263"/>
                    </a:lnTo>
                    <a:lnTo>
                      <a:pt x="52" y="261"/>
                    </a:lnTo>
                    <a:lnTo>
                      <a:pt x="52" y="259"/>
                    </a:lnTo>
                    <a:lnTo>
                      <a:pt x="52" y="256"/>
                    </a:lnTo>
                    <a:lnTo>
                      <a:pt x="52" y="255"/>
                    </a:lnTo>
                    <a:lnTo>
                      <a:pt x="52" y="253"/>
                    </a:lnTo>
                    <a:lnTo>
                      <a:pt x="52" y="251"/>
                    </a:lnTo>
                    <a:lnTo>
                      <a:pt x="52" y="248"/>
                    </a:lnTo>
                    <a:lnTo>
                      <a:pt x="53" y="246"/>
                    </a:lnTo>
                    <a:lnTo>
                      <a:pt x="53" y="244"/>
                    </a:lnTo>
                    <a:lnTo>
                      <a:pt x="54" y="242"/>
                    </a:lnTo>
                    <a:lnTo>
                      <a:pt x="55" y="240"/>
                    </a:lnTo>
                    <a:lnTo>
                      <a:pt x="73" y="191"/>
                    </a:lnTo>
                    <a:lnTo>
                      <a:pt x="177" y="191"/>
                    </a:lnTo>
                    <a:lnTo>
                      <a:pt x="194" y="231"/>
                    </a:lnTo>
                    <a:lnTo>
                      <a:pt x="195" y="236"/>
                    </a:lnTo>
                    <a:lnTo>
                      <a:pt x="197" y="240"/>
                    </a:lnTo>
                    <a:lnTo>
                      <a:pt x="198" y="244"/>
                    </a:lnTo>
                    <a:lnTo>
                      <a:pt x="199" y="247"/>
                    </a:lnTo>
                    <a:lnTo>
                      <a:pt x="200" y="251"/>
                    </a:lnTo>
                    <a:lnTo>
                      <a:pt x="201" y="254"/>
                    </a:lnTo>
                    <a:lnTo>
                      <a:pt x="201" y="257"/>
                    </a:lnTo>
                    <a:lnTo>
                      <a:pt x="201" y="258"/>
                    </a:lnTo>
                    <a:lnTo>
                      <a:pt x="201" y="259"/>
                    </a:lnTo>
                    <a:lnTo>
                      <a:pt x="201" y="261"/>
                    </a:lnTo>
                    <a:lnTo>
                      <a:pt x="201" y="263"/>
                    </a:lnTo>
                    <a:lnTo>
                      <a:pt x="200" y="265"/>
                    </a:lnTo>
                    <a:lnTo>
                      <a:pt x="200" y="266"/>
                    </a:lnTo>
                    <a:lnTo>
                      <a:pt x="199" y="267"/>
                    </a:lnTo>
                    <a:lnTo>
                      <a:pt x="199" y="267"/>
                    </a:lnTo>
                    <a:lnTo>
                      <a:pt x="198" y="268"/>
                    </a:lnTo>
                    <a:lnTo>
                      <a:pt x="198" y="268"/>
                    </a:lnTo>
                    <a:lnTo>
                      <a:pt x="197" y="269"/>
                    </a:lnTo>
                    <a:lnTo>
                      <a:pt x="195" y="270"/>
                    </a:lnTo>
                    <a:lnTo>
                      <a:pt x="193" y="271"/>
                    </a:lnTo>
                    <a:lnTo>
                      <a:pt x="191" y="272"/>
                    </a:lnTo>
                    <a:lnTo>
                      <a:pt x="189" y="272"/>
                    </a:lnTo>
                    <a:lnTo>
                      <a:pt x="187" y="273"/>
                    </a:lnTo>
                    <a:lnTo>
                      <a:pt x="181" y="273"/>
                    </a:lnTo>
                    <a:lnTo>
                      <a:pt x="173" y="274"/>
                    </a:lnTo>
                    <a:lnTo>
                      <a:pt x="173" y="282"/>
                    </a:lnTo>
                    <a:lnTo>
                      <a:pt x="275" y="282"/>
                    </a:lnTo>
                    <a:lnTo>
                      <a:pt x="275" y="274"/>
                    </a:lnTo>
                    <a:moveTo>
                      <a:pt x="80" y="174"/>
                    </a:moveTo>
                    <a:lnTo>
                      <a:pt x="126" y="59"/>
                    </a:lnTo>
                    <a:lnTo>
                      <a:pt x="172" y="174"/>
                    </a:lnTo>
                    <a:lnTo>
                      <a:pt x="80" y="1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7" name="Google Shape;177;g2eb9caac0c2_0_38"/>
              <p:cNvSpPr/>
              <p:nvPr/>
            </p:nvSpPr>
            <p:spPr>
              <a:xfrm>
                <a:off x="906480" y="1834200"/>
                <a:ext cx="91800" cy="99720"/>
              </a:xfrm>
              <a:custGeom>
                <a:rect b="b" l="l" r="r" t="t"/>
                <a:pathLst>
                  <a:path extrusionOk="0" h="278" w="256">
                    <a:moveTo>
                      <a:pt x="255" y="269"/>
                    </a:moveTo>
                    <a:lnTo>
                      <a:pt x="250" y="268"/>
                    </a:lnTo>
                    <a:lnTo>
                      <a:pt x="245" y="267"/>
                    </a:lnTo>
                    <a:lnTo>
                      <a:pt x="243" y="266"/>
                    </a:lnTo>
                    <a:lnTo>
                      <a:pt x="240" y="266"/>
                    </a:lnTo>
                    <a:lnTo>
                      <a:pt x="238" y="265"/>
                    </a:lnTo>
                    <a:lnTo>
                      <a:pt x="236" y="264"/>
                    </a:lnTo>
                    <a:lnTo>
                      <a:pt x="234" y="262"/>
                    </a:lnTo>
                    <a:lnTo>
                      <a:pt x="232" y="261"/>
                    </a:lnTo>
                    <a:lnTo>
                      <a:pt x="230" y="260"/>
                    </a:lnTo>
                    <a:lnTo>
                      <a:pt x="229" y="258"/>
                    </a:lnTo>
                    <a:lnTo>
                      <a:pt x="225" y="254"/>
                    </a:lnTo>
                    <a:lnTo>
                      <a:pt x="220" y="249"/>
                    </a:lnTo>
                    <a:lnTo>
                      <a:pt x="138" y="143"/>
                    </a:lnTo>
                    <a:lnTo>
                      <a:pt x="156" y="139"/>
                    </a:lnTo>
                    <a:lnTo>
                      <a:pt x="164" y="136"/>
                    </a:lnTo>
                    <a:lnTo>
                      <a:pt x="171" y="133"/>
                    </a:lnTo>
                    <a:lnTo>
                      <a:pt x="178" y="130"/>
                    </a:lnTo>
                    <a:lnTo>
                      <a:pt x="183" y="127"/>
                    </a:lnTo>
                    <a:lnTo>
                      <a:pt x="189" y="123"/>
                    </a:lnTo>
                    <a:lnTo>
                      <a:pt x="193" y="119"/>
                    </a:lnTo>
                    <a:lnTo>
                      <a:pt x="197" y="114"/>
                    </a:lnTo>
                    <a:lnTo>
                      <a:pt x="201" y="110"/>
                    </a:lnTo>
                    <a:lnTo>
                      <a:pt x="204" y="104"/>
                    </a:lnTo>
                    <a:lnTo>
                      <a:pt x="206" y="99"/>
                    </a:lnTo>
                    <a:lnTo>
                      <a:pt x="208" y="93"/>
                    </a:lnTo>
                    <a:lnTo>
                      <a:pt x="209" y="87"/>
                    </a:lnTo>
                    <a:lnTo>
                      <a:pt x="210" y="80"/>
                    </a:lnTo>
                    <a:lnTo>
                      <a:pt x="210" y="73"/>
                    </a:lnTo>
                    <a:lnTo>
                      <a:pt x="210" y="67"/>
                    </a:lnTo>
                    <a:lnTo>
                      <a:pt x="209" y="60"/>
                    </a:lnTo>
                    <a:lnTo>
                      <a:pt x="208" y="54"/>
                    </a:lnTo>
                    <a:lnTo>
                      <a:pt x="207" y="48"/>
                    </a:lnTo>
                    <a:lnTo>
                      <a:pt x="204" y="43"/>
                    </a:lnTo>
                    <a:lnTo>
                      <a:pt x="202" y="37"/>
                    </a:lnTo>
                    <a:lnTo>
                      <a:pt x="199" y="32"/>
                    </a:lnTo>
                    <a:lnTo>
                      <a:pt x="195" y="28"/>
                    </a:lnTo>
                    <a:lnTo>
                      <a:pt x="192" y="25"/>
                    </a:lnTo>
                    <a:lnTo>
                      <a:pt x="188" y="22"/>
                    </a:lnTo>
                    <a:lnTo>
                      <a:pt x="185" y="19"/>
                    </a:lnTo>
                    <a:lnTo>
                      <a:pt x="180" y="16"/>
                    </a:lnTo>
                    <a:lnTo>
                      <a:pt x="176" y="14"/>
                    </a:lnTo>
                    <a:lnTo>
                      <a:pt x="171" y="11"/>
                    </a:lnTo>
                    <a:lnTo>
                      <a:pt x="160" y="7"/>
                    </a:lnTo>
                    <a:lnTo>
                      <a:pt x="149" y="4"/>
                    </a:lnTo>
                    <a:lnTo>
                      <a:pt x="136" y="2"/>
                    </a:lnTo>
                    <a:lnTo>
                      <a:pt x="123" y="0"/>
                    </a:lnTo>
                    <a:lnTo>
                      <a:pt x="109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10" y="9"/>
                    </a:lnTo>
                    <a:lnTo>
                      <a:pt x="14" y="10"/>
                    </a:lnTo>
                    <a:lnTo>
                      <a:pt x="17" y="11"/>
                    </a:lnTo>
                    <a:lnTo>
                      <a:pt x="20" y="12"/>
                    </a:lnTo>
                    <a:lnTo>
                      <a:pt x="23" y="13"/>
                    </a:lnTo>
                    <a:lnTo>
                      <a:pt x="25" y="14"/>
                    </a:lnTo>
                    <a:lnTo>
                      <a:pt x="26" y="15"/>
                    </a:lnTo>
                    <a:lnTo>
                      <a:pt x="27" y="16"/>
                    </a:lnTo>
                    <a:lnTo>
                      <a:pt x="28" y="17"/>
                    </a:lnTo>
                    <a:lnTo>
                      <a:pt x="29" y="18"/>
                    </a:lnTo>
                    <a:lnTo>
                      <a:pt x="30" y="21"/>
                    </a:lnTo>
                    <a:lnTo>
                      <a:pt x="31" y="24"/>
                    </a:lnTo>
                    <a:lnTo>
                      <a:pt x="32" y="27"/>
                    </a:lnTo>
                    <a:lnTo>
                      <a:pt x="33" y="31"/>
                    </a:lnTo>
                    <a:lnTo>
                      <a:pt x="33" y="35"/>
                    </a:lnTo>
                    <a:lnTo>
                      <a:pt x="33" y="45"/>
                    </a:lnTo>
                    <a:lnTo>
                      <a:pt x="33" y="226"/>
                    </a:lnTo>
                    <a:lnTo>
                      <a:pt x="33" y="238"/>
                    </a:lnTo>
                    <a:lnTo>
                      <a:pt x="33" y="243"/>
                    </a:lnTo>
                    <a:lnTo>
                      <a:pt x="32" y="248"/>
                    </a:lnTo>
                    <a:lnTo>
                      <a:pt x="31" y="251"/>
                    </a:lnTo>
                    <a:lnTo>
                      <a:pt x="30" y="255"/>
                    </a:lnTo>
                    <a:lnTo>
                      <a:pt x="29" y="257"/>
                    </a:lnTo>
                    <a:lnTo>
                      <a:pt x="28" y="259"/>
                    </a:lnTo>
                    <a:lnTo>
                      <a:pt x="28" y="260"/>
                    </a:lnTo>
                    <a:lnTo>
                      <a:pt x="27" y="261"/>
                    </a:lnTo>
                    <a:lnTo>
                      <a:pt x="26" y="262"/>
                    </a:lnTo>
                    <a:lnTo>
                      <a:pt x="25" y="263"/>
                    </a:lnTo>
                    <a:lnTo>
                      <a:pt x="23" y="264"/>
                    </a:lnTo>
                    <a:lnTo>
                      <a:pt x="21" y="265"/>
                    </a:lnTo>
                    <a:lnTo>
                      <a:pt x="17" y="266"/>
                    </a:lnTo>
                    <a:lnTo>
                      <a:pt x="14" y="267"/>
                    </a:lnTo>
                    <a:lnTo>
                      <a:pt x="10" y="268"/>
                    </a:lnTo>
                    <a:lnTo>
                      <a:pt x="0" y="269"/>
                    </a:lnTo>
                    <a:lnTo>
                      <a:pt x="0" y="277"/>
                    </a:lnTo>
                    <a:lnTo>
                      <a:pt x="110" y="277"/>
                    </a:lnTo>
                    <a:lnTo>
                      <a:pt x="110" y="269"/>
                    </a:lnTo>
                    <a:lnTo>
                      <a:pt x="99" y="268"/>
                    </a:lnTo>
                    <a:lnTo>
                      <a:pt x="95" y="267"/>
                    </a:lnTo>
                    <a:lnTo>
                      <a:pt x="91" y="266"/>
                    </a:lnTo>
                    <a:lnTo>
                      <a:pt x="88" y="265"/>
                    </a:lnTo>
                    <a:lnTo>
                      <a:pt x="85" y="264"/>
                    </a:lnTo>
                    <a:lnTo>
                      <a:pt x="83" y="262"/>
                    </a:lnTo>
                    <a:lnTo>
                      <a:pt x="82" y="261"/>
                    </a:lnTo>
                    <a:lnTo>
                      <a:pt x="81" y="260"/>
                    </a:lnTo>
                    <a:lnTo>
                      <a:pt x="80" y="259"/>
                    </a:lnTo>
                    <a:lnTo>
                      <a:pt x="79" y="258"/>
                    </a:lnTo>
                    <a:lnTo>
                      <a:pt x="77" y="256"/>
                    </a:lnTo>
                    <a:lnTo>
                      <a:pt x="76" y="253"/>
                    </a:lnTo>
                    <a:lnTo>
                      <a:pt x="75" y="249"/>
                    </a:lnTo>
                    <a:lnTo>
                      <a:pt x="75" y="246"/>
                    </a:lnTo>
                    <a:lnTo>
                      <a:pt x="74" y="241"/>
                    </a:lnTo>
                    <a:lnTo>
                      <a:pt x="74" y="231"/>
                    </a:lnTo>
                    <a:lnTo>
                      <a:pt x="74" y="149"/>
                    </a:lnTo>
                    <a:lnTo>
                      <a:pt x="96" y="148"/>
                    </a:lnTo>
                    <a:lnTo>
                      <a:pt x="191" y="277"/>
                    </a:lnTo>
                    <a:lnTo>
                      <a:pt x="255" y="277"/>
                    </a:lnTo>
                    <a:lnTo>
                      <a:pt x="255" y="269"/>
                    </a:lnTo>
                    <a:moveTo>
                      <a:pt x="74" y="30"/>
                    </a:moveTo>
                    <a:lnTo>
                      <a:pt x="74" y="28"/>
                    </a:lnTo>
                    <a:lnTo>
                      <a:pt x="74" y="26"/>
                    </a:lnTo>
                    <a:lnTo>
                      <a:pt x="75" y="24"/>
                    </a:lnTo>
                    <a:lnTo>
                      <a:pt x="75" y="23"/>
                    </a:lnTo>
                    <a:lnTo>
                      <a:pt x="76" y="21"/>
                    </a:lnTo>
                    <a:lnTo>
                      <a:pt x="76" y="20"/>
                    </a:lnTo>
                    <a:lnTo>
                      <a:pt x="77" y="20"/>
                    </a:lnTo>
                    <a:lnTo>
                      <a:pt x="77" y="19"/>
                    </a:lnTo>
                    <a:lnTo>
                      <a:pt x="78" y="18"/>
                    </a:lnTo>
                    <a:lnTo>
                      <a:pt x="79" y="17"/>
                    </a:lnTo>
                    <a:lnTo>
                      <a:pt x="81" y="17"/>
                    </a:lnTo>
                    <a:lnTo>
                      <a:pt x="83" y="16"/>
                    </a:lnTo>
                    <a:lnTo>
                      <a:pt x="84" y="16"/>
                    </a:lnTo>
                    <a:lnTo>
                      <a:pt x="87" y="15"/>
                    </a:lnTo>
                    <a:lnTo>
                      <a:pt x="89" y="15"/>
                    </a:lnTo>
                    <a:lnTo>
                      <a:pt x="94" y="15"/>
                    </a:lnTo>
                    <a:lnTo>
                      <a:pt x="112" y="16"/>
                    </a:lnTo>
                    <a:lnTo>
                      <a:pt x="119" y="17"/>
                    </a:lnTo>
                    <a:lnTo>
                      <a:pt x="127" y="19"/>
                    </a:lnTo>
                    <a:lnTo>
                      <a:pt x="133" y="20"/>
                    </a:lnTo>
                    <a:lnTo>
                      <a:pt x="139" y="23"/>
                    </a:lnTo>
                    <a:lnTo>
                      <a:pt x="145" y="26"/>
                    </a:lnTo>
                    <a:lnTo>
                      <a:pt x="149" y="29"/>
                    </a:lnTo>
                    <a:lnTo>
                      <a:pt x="154" y="33"/>
                    </a:lnTo>
                    <a:lnTo>
                      <a:pt x="157" y="37"/>
                    </a:lnTo>
                    <a:lnTo>
                      <a:pt x="160" y="42"/>
                    </a:lnTo>
                    <a:lnTo>
                      <a:pt x="163" y="47"/>
                    </a:lnTo>
                    <a:lnTo>
                      <a:pt x="165" y="53"/>
                    </a:lnTo>
                    <a:lnTo>
                      <a:pt x="166" y="59"/>
                    </a:lnTo>
                    <a:lnTo>
                      <a:pt x="167" y="65"/>
                    </a:lnTo>
                    <a:lnTo>
                      <a:pt x="167" y="72"/>
                    </a:lnTo>
                    <a:lnTo>
                      <a:pt x="167" y="76"/>
                    </a:lnTo>
                    <a:lnTo>
                      <a:pt x="167" y="80"/>
                    </a:lnTo>
                    <a:lnTo>
                      <a:pt x="166" y="84"/>
                    </a:lnTo>
                    <a:lnTo>
                      <a:pt x="166" y="87"/>
                    </a:lnTo>
                    <a:lnTo>
                      <a:pt x="165" y="91"/>
                    </a:lnTo>
                    <a:lnTo>
                      <a:pt x="164" y="94"/>
                    </a:lnTo>
                    <a:lnTo>
                      <a:pt x="162" y="97"/>
                    </a:lnTo>
                    <a:lnTo>
                      <a:pt x="161" y="100"/>
                    </a:lnTo>
                    <a:lnTo>
                      <a:pt x="160" y="103"/>
                    </a:lnTo>
                    <a:lnTo>
                      <a:pt x="158" y="106"/>
                    </a:lnTo>
                    <a:lnTo>
                      <a:pt x="156" y="109"/>
                    </a:lnTo>
                    <a:lnTo>
                      <a:pt x="154" y="111"/>
                    </a:lnTo>
                    <a:lnTo>
                      <a:pt x="152" y="113"/>
                    </a:lnTo>
                    <a:lnTo>
                      <a:pt x="149" y="115"/>
                    </a:lnTo>
                    <a:lnTo>
                      <a:pt x="147" y="117"/>
                    </a:lnTo>
                    <a:lnTo>
                      <a:pt x="144" y="119"/>
                    </a:lnTo>
                    <a:lnTo>
                      <a:pt x="138" y="123"/>
                    </a:lnTo>
                    <a:lnTo>
                      <a:pt x="131" y="126"/>
                    </a:lnTo>
                    <a:lnTo>
                      <a:pt x="124" y="128"/>
                    </a:lnTo>
                    <a:lnTo>
                      <a:pt x="117" y="130"/>
                    </a:lnTo>
                    <a:lnTo>
                      <a:pt x="108" y="131"/>
                    </a:lnTo>
                    <a:lnTo>
                      <a:pt x="99" y="132"/>
                    </a:lnTo>
                    <a:lnTo>
                      <a:pt x="74" y="133"/>
                    </a:lnTo>
                    <a:lnTo>
                      <a:pt x="74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8" name="Google Shape;178;g2eb9caac0c2_0_38"/>
              <p:cNvSpPr/>
              <p:nvPr/>
            </p:nvSpPr>
            <p:spPr>
              <a:xfrm>
                <a:off x="997560" y="1832040"/>
                <a:ext cx="86400" cy="103680"/>
              </a:xfrm>
              <a:custGeom>
                <a:rect b="b" l="l" r="r" t="t"/>
                <a:pathLst>
                  <a:path extrusionOk="0" h="289" w="241">
                    <a:moveTo>
                      <a:pt x="235" y="94"/>
                    </a:moveTo>
                    <a:lnTo>
                      <a:pt x="231" y="0"/>
                    </a:lnTo>
                    <a:lnTo>
                      <a:pt x="223" y="0"/>
                    </a:lnTo>
                    <a:lnTo>
                      <a:pt x="223" y="1"/>
                    </a:lnTo>
                    <a:lnTo>
                      <a:pt x="222" y="3"/>
                    </a:lnTo>
                    <a:lnTo>
                      <a:pt x="221" y="4"/>
                    </a:lnTo>
                    <a:lnTo>
                      <a:pt x="221" y="6"/>
                    </a:lnTo>
                    <a:lnTo>
                      <a:pt x="220" y="7"/>
                    </a:lnTo>
                    <a:lnTo>
                      <a:pt x="219" y="8"/>
                    </a:lnTo>
                    <a:lnTo>
                      <a:pt x="218" y="9"/>
                    </a:lnTo>
                    <a:lnTo>
                      <a:pt x="217" y="10"/>
                    </a:lnTo>
                    <a:lnTo>
                      <a:pt x="216" y="11"/>
                    </a:lnTo>
                    <a:lnTo>
                      <a:pt x="215" y="11"/>
                    </a:lnTo>
                    <a:lnTo>
                      <a:pt x="213" y="12"/>
                    </a:lnTo>
                    <a:lnTo>
                      <a:pt x="212" y="13"/>
                    </a:lnTo>
                    <a:lnTo>
                      <a:pt x="211" y="13"/>
                    </a:lnTo>
                    <a:lnTo>
                      <a:pt x="209" y="13"/>
                    </a:lnTo>
                    <a:lnTo>
                      <a:pt x="208" y="13"/>
                    </a:lnTo>
                    <a:lnTo>
                      <a:pt x="206" y="13"/>
                    </a:lnTo>
                    <a:lnTo>
                      <a:pt x="205" y="13"/>
                    </a:lnTo>
                    <a:lnTo>
                      <a:pt x="203" y="13"/>
                    </a:lnTo>
                    <a:lnTo>
                      <a:pt x="201" y="13"/>
                    </a:lnTo>
                    <a:lnTo>
                      <a:pt x="200" y="13"/>
                    </a:lnTo>
                    <a:lnTo>
                      <a:pt x="195" y="12"/>
                    </a:lnTo>
                    <a:lnTo>
                      <a:pt x="191" y="10"/>
                    </a:lnTo>
                    <a:lnTo>
                      <a:pt x="184" y="8"/>
                    </a:lnTo>
                    <a:lnTo>
                      <a:pt x="176" y="6"/>
                    </a:lnTo>
                    <a:lnTo>
                      <a:pt x="169" y="4"/>
                    </a:lnTo>
                    <a:lnTo>
                      <a:pt x="162" y="2"/>
                    </a:lnTo>
                    <a:lnTo>
                      <a:pt x="154" y="1"/>
                    </a:lnTo>
                    <a:lnTo>
                      <a:pt x="147" y="0"/>
                    </a:lnTo>
                    <a:lnTo>
                      <a:pt x="140" y="0"/>
                    </a:lnTo>
                    <a:lnTo>
                      <a:pt x="133" y="0"/>
                    </a:lnTo>
                    <a:lnTo>
                      <a:pt x="121" y="0"/>
                    </a:lnTo>
                    <a:lnTo>
                      <a:pt x="108" y="2"/>
                    </a:lnTo>
                    <a:lnTo>
                      <a:pt x="96" y="5"/>
                    </a:lnTo>
                    <a:lnTo>
                      <a:pt x="85" y="9"/>
                    </a:lnTo>
                    <a:lnTo>
                      <a:pt x="73" y="14"/>
                    </a:lnTo>
                    <a:lnTo>
                      <a:pt x="62" y="20"/>
                    </a:lnTo>
                    <a:lnTo>
                      <a:pt x="52" y="28"/>
                    </a:lnTo>
                    <a:lnTo>
                      <a:pt x="43" y="36"/>
                    </a:lnTo>
                    <a:lnTo>
                      <a:pt x="37" y="41"/>
                    </a:lnTo>
                    <a:lnTo>
                      <a:pt x="33" y="46"/>
                    </a:lnTo>
                    <a:lnTo>
                      <a:pt x="28" y="52"/>
                    </a:lnTo>
                    <a:lnTo>
                      <a:pt x="24" y="57"/>
                    </a:lnTo>
                    <a:lnTo>
                      <a:pt x="20" y="64"/>
                    </a:lnTo>
                    <a:lnTo>
                      <a:pt x="17" y="70"/>
                    </a:lnTo>
                    <a:lnTo>
                      <a:pt x="14" y="77"/>
                    </a:lnTo>
                    <a:lnTo>
                      <a:pt x="11" y="83"/>
                    </a:lnTo>
                    <a:lnTo>
                      <a:pt x="8" y="90"/>
                    </a:lnTo>
                    <a:lnTo>
                      <a:pt x="6" y="98"/>
                    </a:lnTo>
                    <a:lnTo>
                      <a:pt x="2" y="113"/>
                    </a:lnTo>
                    <a:lnTo>
                      <a:pt x="0" y="129"/>
                    </a:lnTo>
                    <a:lnTo>
                      <a:pt x="0" y="146"/>
                    </a:lnTo>
                    <a:lnTo>
                      <a:pt x="0" y="162"/>
                    </a:lnTo>
                    <a:lnTo>
                      <a:pt x="2" y="177"/>
                    </a:lnTo>
                    <a:lnTo>
                      <a:pt x="5" y="191"/>
                    </a:lnTo>
                    <a:lnTo>
                      <a:pt x="9" y="204"/>
                    </a:lnTo>
                    <a:lnTo>
                      <a:pt x="14" y="217"/>
                    </a:lnTo>
                    <a:lnTo>
                      <a:pt x="20" y="229"/>
                    </a:lnTo>
                    <a:lnTo>
                      <a:pt x="28" y="240"/>
                    </a:lnTo>
                    <a:lnTo>
                      <a:pt x="36" y="249"/>
                    </a:lnTo>
                    <a:lnTo>
                      <a:pt x="45" y="258"/>
                    </a:lnTo>
                    <a:lnTo>
                      <a:pt x="55" y="266"/>
                    </a:lnTo>
                    <a:lnTo>
                      <a:pt x="66" y="273"/>
                    </a:lnTo>
                    <a:lnTo>
                      <a:pt x="78" y="278"/>
                    </a:lnTo>
                    <a:lnTo>
                      <a:pt x="90" y="283"/>
                    </a:lnTo>
                    <a:lnTo>
                      <a:pt x="103" y="286"/>
                    </a:lnTo>
                    <a:lnTo>
                      <a:pt x="117" y="288"/>
                    </a:lnTo>
                    <a:lnTo>
                      <a:pt x="132" y="288"/>
                    </a:lnTo>
                    <a:lnTo>
                      <a:pt x="140" y="288"/>
                    </a:lnTo>
                    <a:lnTo>
                      <a:pt x="148" y="288"/>
                    </a:lnTo>
                    <a:lnTo>
                      <a:pt x="156" y="286"/>
                    </a:lnTo>
                    <a:lnTo>
                      <a:pt x="164" y="285"/>
                    </a:lnTo>
                    <a:lnTo>
                      <a:pt x="172" y="283"/>
                    </a:lnTo>
                    <a:lnTo>
                      <a:pt x="179" y="281"/>
                    </a:lnTo>
                    <a:lnTo>
                      <a:pt x="187" y="278"/>
                    </a:lnTo>
                    <a:lnTo>
                      <a:pt x="194" y="275"/>
                    </a:lnTo>
                    <a:lnTo>
                      <a:pt x="201" y="271"/>
                    </a:lnTo>
                    <a:lnTo>
                      <a:pt x="207" y="267"/>
                    </a:lnTo>
                    <a:lnTo>
                      <a:pt x="214" y="263"/>
                    </a:lnTo>
                    <a:lnTo>
                      <a:pt x="219" y="258"/>
                    </a:lnTo>
                    <a:lnTo>
                      <a:pt x="225" y="253"/>
                    </a:lnTo>
                    <a:lnTo>
                      <a:pt x="231" y="247"/>
                    </a:lnTo>
                    <a:lnTo>
                      <a:pt x="236" y="242"/>
                    </a:lnTo>
                    <a:lnTo>
                      <a:pt x="240" y="235"/>
                    </a:lnTo>
                    <a:lnTo>
                      <a:pt x="233" y="228"/>
                    </a:lnTo>
                    <a:lnTo>
                      <a:pt x="222" y="238"/>
                    </a:lnTo>
                    <a:lnTo>
                      <a:pt x="212" y="247"/>
                    </a:lnTo>
                    <a:lnTo>
                      <a:pt x="201" y="254"/>
                    </a:lnTo>
                    <a:lnTo>
                      <a:pt x="196" y="257"/>
                    </a:lnTo>
                    <a:lnTo>
                      <a:pt x="190" y="260"/>
                    </a:lnTo>
                    <a:lnTo>
                      <a:pt x="185" y="262"/>
                    </a:lnTo>
                    <a:lnTo>
                      <a:pt x="179" y="265"/>
                    </a:lnTo>
                    <a:lnTo>
                      <a:pt x="174" y="266"/>
                    </a:lnTo>
                    <a:lnTo>
                      <a:pt x="168" y="268"/>
                    </a:lnTo>
                    <a:lnTo>
                      <a:pt x="162" y="269"/>
                    </a:lnTo>
                    <a:lnTo>
                      <a:pt x="156" y="269"/>
                    </a:lnTo>
                    <a:lnTo>
                      <a:pt x="144" y="270"/>
                    </a:lnTo>
                    <a:lnTo>
                      <a:pt x="135" y="270"/>
                    </a:lnTo>
                    <a:lnTo>
                      <a:pt x="126" y="269"/>
                    </a:lnTo>
                    <a:lnTo>
                      <a:pt x="117" y="267"/>
                    </a:lnTo>
                    <a:lnTo>
                      <a:pt x="109" y="264"/>
                    </a:lnTo>
                    <a:lnTo>
                      <a:pt x="101" y="260"/>
                    </a:lnTo>
                    <a:lnTo>
                      <a:pt x="94" y="256"/>
                    </a:lnTo>
                    <a:lnTo>
                      <a:pt x="87" y="251"/>
                    </a:lnTo>
                    <a:lnTo>
                      <a:pt x="80" y="246"/>
                    </a:lnTo>
                    <a:lnTo>
                      <a:pt x="76" y="242"/>
                    </a:lnTo>
                    <a:lnTo>
                      <a:pt x="72" y="237"/>
                    </a:lnTo>
                    <a:lnTo>
                      <a:pt x="69" y="233"/>
                    </a:lnTo>
                    <a:lnTo>
                      <a:pt x="65" y="227"/>
                    </a:lnTo>
                    <a:lnTo>
                      <a:pt x="62" y="222"/>
                    </a:lnTo>
                    <a:lnTo>
                      <a:pt x="59" y="216"/>
                    </a:lnTo>
                    <a:lnTo>
                      <a:pt x="57" y="210"/>
                    </a:lnTo>
                    <a:lnTo>
                      <a:pt x="55" y="203"/>
                    </a:lnTo>
                    <a:lnTo>
                      <a:pt x="51" y="189"/>
                    </a:lnTo>
                    <a:lnTo>
                      <a:pt x="48" y="174"/>
                    </a:lnTo>
                    <a:lnTo>
                      <a:pt x="46" y="158"/>
                    </a:lnTo>
                    <a:lnTo>
                      <a:pt x="46" y="141"/>
                    </a:lnTo>
                    <a:lnTo>
                      <a:pt x="46" y="127"/>
                    </a:lnTo>
                    <a:lnTo>
                      <a:pt x="47" y="114"/>
                    </a:lnTo>
                    <a:lnTo>
                      <a:pt x="50" y="101"/>
                    </a:lnTo>
                    <a:lnTo>
                      <a:pt x="52" y="89"/>
                    </a:lnTo>
                    <a:lnTo>
                      <a:pt x="56" y="78"/>
                    </a:lnTo>
                    <a:lnTo>
                      <a:pt x="60" y="68"/>
                    </a:lnTo>
                    <a:lnTo>
                      <a:pt x="66" y="59"/>
                    </a:lnTo>
                    <a:lnTo>
                      <a:pt x="71" y="50"/>
                    </a:lnTo>
                    <a:lnTo>
                      <a:pt x="78" y="43"/>
                    </a:lnTo>
                    <a:lnTo>
                      <a:pt x="85" y="36"/>
                    </a:lnTo>
                    <a:lnTo>
                      <a:pt x="93" y="30"/>
                    </a:lnTo>
                    <a:lnTo>
                      <a:pt x="101" y="25"/>
                    </a:lnTo>
                    <a:lnTo>
                      <a:pt x="110" y="21"/>
                    </a:lnTo>
                    <a:lnTo>
                      <a:pt x="120" y="19"/>
                    </a:lnTo>
                    <a:lnTo>
                      <a:pt x="130" y="17"/>
                    </a:lnTo>
                    <a:lnTo>
                      <a:pt x="140" y="16"/>
                    </a:lnTo>
                    <a:lnTo>
                      <a:pt x="149" y="17"/>
                    </a:lnTo>
                    <a:lnTo>
                      <a:pt x="157" y="18"/>
                    </a:lnTo>
                    <a:lnTo>
                      <a:pt x="165" y="20"/>
                    </a:lnTo>
                    <a:lnTo>
                      <a:pt x="173" y="23"/>
                    </a:lnTo>
                    <a:lnTo>
                      <a:pt x="180" y="26"/>
                    </a:lnTo>
                    <a:lnTo>
                      <a:pt x="187" y="31"/>
                    </a:lnTo>
                    <a:lnTo>
                      <a:pt x="193" y="36"/>
                    </a:lnTo>
                    <a:lnTo>
                      <a:pt x="200" y="42"/>
                    </a:lnTo>
                    <a:lnTo>
                      <a:pt x="204" y="47"/>
                    </a:lnTo>
                    <a:lnTo>
                      <a:pt x="208" y="52"/>
                    </a:lnTo>
                    <a:lnTo>
                      <a:pt x="212" y="57"/>
                    </a:lnTo>
                    <a:lnTo>
                      <a:pt x="215" y="63"/>
                    </a:lnTo>
                    <a:lnTo>
                      <a:pt x="218" y="69"/>
                    </a:lnTo>
                    <a:lnTo>
                      <a:pt x="220" y="76"/>
                    </a:lnTo>
                    <a:lnTo>
                      <a:pt x="223" y="84"/>
                    </a:lnTo>
                    <a:lnTo>
                      <a:pt x="226" y="94"/>
                    </a:lnTo>
                    <a:lnTo>
                      <a:pt x="235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9" name="Google Shape;179;g2eb9caac0c2_0_38"/>
              <p:cNvSpPr/>
              <p:nvPr/>
            </p:nvSpPr>
            <p:spPr>
              <a:xfrm>
                <a:off x="1090800" y="1834200"/>
                <a:ext cx="97920" cy="99720"/>
              </a:xfrm>
              <a:custGeom>
                <a:rect b="b" l="l" r="r" t="t"/>
                <a:pathLst>
                  <a:path extrusionOk="0" h="278" w="273">
                    <a:moveTo>
                      <a:pt x="0" y="277"/>
                    </a:moveTo>
                    <a:lnTo>
                      <a:pt x="111" y="277"/>
                    </a:lnTo>
                    <a:lnTo>
                      <a:pt x="111" y="269"/>
                    </a:lnTo>
                    <a:lnTo>
                      <a:pt x="101" y="267"/>
                    </a:lnTo>
                    <a:lnTo>
                      <a:pt x="97" y="267"/>
                    </a:lnTo>
                    <a:lnTo>
                      <a:pt x="93" y="266"/>
                    </a:lnTo>
                    <a:lnTo>
                      <a:pt x="90" y="265"/>
                    </a:lnTo>
                    <a:lnTo>
                      <a:pt x="87" y="264"/>
                    </a:lnTo>
                    <a:lnTo>
                      <a:pt x="84" y="262"/>
                    </a:lnTo>
                    <a:lnTo>
                      <a:pt x="83" y="261"/>
                    </a:lnTo>
                    <a:lnTo>
                      <a:pt x="82" y="260"/>
                    </a:lnTo>
                    <a:lnTo>
                      <a:pt x="81" y="259"/>
                    </a:lnTo>
                    <a:lnTo>
                      <a:pt x="81" y="258"/>
                    </a:lnTo>
                    <a:lnTo>
                      <a:pt x="79" y="255"/>
                    </a:lnTo>
                    <a:lnTo>
                      <a:pt x="78" y="253"/>
                    </a:lnTo>
                    <a:lnTo>
                      <a:pt x="77" y="249"/>
                    </a:lnTo>
                    <a:lnTo>
                      <a:pt x="77" y="245"/>
                    </a:lnTo>
                    <a:lnTo>
                      <a:pt x="76" y="241"/>
                    </a:lnTo>
                    <a:lnTo>
                      <a:pt x="76" y="231"/>
                    </a:lnTo>
                    <a:lnTo>
                      <a:pt x="76" y="145"/>
                    </a:lnTo>
                    <a:lnTo>
                      <a:pt x="196" y="145"/>
                    </a:lnTo>
                    <a:lnTo>
                      <a:pt x="196" y="226"/>
                    </a:lnTo>
                    <a:lnTo>
                      <a:pt x="196" y="238"/>
                    </a:lnTo>
                    <a:lnTo>
                      <a:pt x="196" y="243"/>
                    </a:lnTo>
                    <a:lnTo>
                      <a:pt x="195" y="248"/>
                    </a:lnTo>
                    <a:lnTo>
                      <a:pt x="194" y="251"/>
                    </a:lnTo>
                    <a:lnTo>
                      <a:pt x="193" y="255"/>
                    </a:lnTo>
                    <a:lnTo>
                      <a:pt x="192" y="258"/>
                    </a:lnTo>
                    <a:lnTo>
                      <a:pt x="191" y="259"/>
                    </a:lnTo>
                    <a:lnTo>
                      <a:pt x="190" y="260"/>
                    </a:lnTo>
                    <a:lnTo>
                      <a:pt x="189" y="261"/>
                    </a:lnTo>
                    <a:lnTo>
                      <a:pt x="188" y="262"/>
                    </a:lnTo>
                    <a:lnTo>
                      <a:pt x="187" y="263"/>
                    </a:lnTo>
                    <a:lnTo>
                      <a:pt x="186" y="264"/>
                    </a:lnTo>
                    <a:lnTo>
                      <a:pt x="183" y="265"/>
                    </a:lnTo>
                    <a:lnTo>
                      <a:pt x="180" y="266"/>
                    </a:lnTo>
                    <a:lnTo>
                      <a:pt x="176" y="267"/>
                    </a:lnTo>
                    <a:lnTo>
                      <a:pt x="172" y="268"/>
                    </a:lnTo>
                    <a:lnTo>
                      <a:pt x="161" y="269"/>
                    </a:lnTo>
                    <a:lnTo>
                      <a:pt x="161" y="277"/>
                    </a:lnTo>
                    <a:lnTo>
                      <a:pt x="272" y="277"/>
                    </a:lnTo>
                    <a:lnTo>
                      <a:pt x="272" y="269"/>
                    </a:lnTo>
                    <a:lnTo>
                      <a:pt x="262" y="267"/>
                    </a:lnTo>
                    <a:lnTo>
                      <a:pt x="258" y="267"/>
                    </a:lnTo>
                    <a:lnTo>
                      <a:pt x="254" y="266"/>
                    </a:lnTo>
                    <a:lnTo>
                      <a:pt x="251" y="265"/>
                    </a:lnTo>
                    <a:lnTo>
                      <a:pt x="248" y="264"/>
                    </a:lnTo>
                    <a:lnTo>
                      <a:pt x="245" y="262"/>
                    </a:lnTo>
                    <a:lnTo>
                      <a:pt x="244" y="261"/>
                    </a:lnTo>
                    <a:lnTo>
                      <a:pt x="243" y="260"/>
                    </a:lnTo>
                    <a:lnTo>
                      <a:pt x="242" y="259"/>
                    </a:lnTo>
                    <a:lnTo>
                      <a:pt x="242" y="258"/>
                    </a:lnTo>
                    <a:lnTo>
                      <a:pt x="240" y="255"/>
                    </a:lnTo>
                    <a:lnTo>
                      <a:pt x="239" y="253"/>
                    </a:lnTo>
                    <a:lnTo>
                      <a:pt x="238" y="249"/>
                    </a:lnTo>
                    <a:lnTo>
                      <a:pt x="238" y="245"/>
                    </a:lnTo>
                    <a:lnTo>
                      <a:pt x="237" y="241"/>
                    </a:lnTo>
                    <a:lnTo>
                      <a:pt x="237" y="231"/>
                    </a:lnTo>
                    <a:lnTo>
                      <a:pt x="237" y="45"/>
                    </a:lnTo>
                    <a:lnTo>
                      <a:pt x="237" y="35"/>
                    </a:lnTo>
                    <a:lnTo>
                      <a:pt x="238" y="31"/>
                    </a:lnTo>
                    <a:lnTo>
                      <a:pt x="238" y="27"/>
                    </a:lnTo>
                    <a:lnTo>
                      <a:pt x="239" y="24"/>
                    </a:lnTo>
                    <a:lnTo>
                      <a:pt x="240" y="21"/>
                    </a:lnTo>
                    <a:lnTo>
                      <a:pt x="241" y="19"/>
                    </a:lnTo>
                    <a:lnTo>
                      <a:pt x="241" y="18"/>
                    </a:lnTo>
                    <a:lnTo>
                      <a:pt x="242" y="17"/>
                    </a:lnTo>
                    <a:lnTo>
                      <a:pt x="243" y="16"/>
                    </a:lnTo>
                    <a:lnTo>
                      <a:pt x="244" y="15"/>
                    </a:lnTo>
                    <a:lnTo>
                      <a:pt x="245" y="14"/>
                    </a:lnTo>
                    <a:lnTo>
                      <a:pt x="247" y="13"/>
                    </a:lnTo>
                    <a:lnTo>
                      <a:pt x="250" y="11"/>
                    </a:lnTo>
                    <a:lnTo>
                      <a:pt x="254" y="10"/>
                    </a:lnTo>
                    <a:lnTo>
                      <a:pt x="257" y="10"/>
                    </a:lnTo>
                    <a:lnTo>
                      <a:pt x="262" y="9"/>
                    </a:lnTo>
                    <a:lnTo>
                      <a:pt x="272" y="8"/>
                    </a:lnTo>
                    <a:lnTo>
                      <a:pt x="272" y="0"/>
                    </a:lnTo>
                    <a:lnTo>
                      <a:pt x="161" y="0"/>
                    </a:lnTo>
                    <a:lnTo>
                      <a:pt x="161" y="8"/>
                    </a:lnTo>
                    <a:lnTo>
                      <a:pt x="172" y="9"/>
                    </a:lnTo>
                    <a:lnTo>
                      <a:pt x="176" y="9"/>
                    </a:lnTo>
                    <a:lnTo>
                      <a:pt x="180" y="10"/>
                    </a:lnTo>
                    <a:lnTo>
                      <a:pt x="183" y="11"/>
                    </a:lnTo>
                    <a:lnTo>
                      <a:pt x="186" y="12"/>
                    </a:lnTo>
                    <a:lnTo>
                      <a:pt x="188" y="14"/>
                    </a:lnTo>
                    <a:lnTo>
                      <a:pt x="189" y="15"/>
                    </a:lnTo>
                    <a:lnTo>
                      <a:pt x="190" y="16"/>
                    </a:lnTo>
                    <a:lnTo>
                      <a:pt x="191" y="17"/>
                    </a:lnTo>
                    <a:lnTo>
                      <a:pt x="192" y="18"/>
                    </a:lnTo>
                    <a:lnTo>
                      <a:pt x="193" y="19"/>
                    </a:lnTo>
                    <a:lnTo>
                      <a:pt x="193" y="20"/>
                    </a:lnTo>
                    <a:lnTo>
                      <a:pt x="194" y="23"/>
                    </a:lnTo>
                    <a:lnTo>
                      <a:pt x="195" y="27"/>
                    </a:lnTo>
                    <a:lnTo>
                      <a:pt x="196" y="30"/>
                    </a:lnTo>
                    <a:lnTo>
                      <a:pt x="196" y="35"/>
                    </a:lnTo>
                    <a:lnTo>
                      <a:pt x="196" y="45"/>
                    </a:lnTo>
                    <a:lnTo>
                      <a:pt x="196" y="126"/>
                    </a:lnTo>
                    <a:lnTo>
                      <a:pt x="76" y="126"/>
                    </a:lnTo>
                    <a:lnTo>
                      <a:pt x="76" y="45"/>
                    </a:lnTo>
                    <a:lnTo>
                      <a:pt x="76" y="35"/>
                    </a:lnTo>
                    <a:lnTo>
                      <a:pt x="77" y="31"/>
                    </a:lnTo>
                    <a:lnTo>
                      <a:pt x="77" y="27"/>
                    </a:lnTo>
                    <a:lnTo>
                      <a:pt x="78" y="24"/>
                    </a:lnTo>
                    <a:lnTo>
                      <a:pt x="79" y="21"/>
                    </a:lnTo>
                    <a:lnTo>
                      <a:pt x="80" y="19"/>
                    </a:lnTo>
                    <a:lnTo>
                      <a:pt x="80" y="18"/>
                    </a:lnTo>
                    <a:lnTo>
                      <a:pt x="81" y="17"/>
                    </a:lnTo>
                    <a:lnTo>
                      <a:pt x="82" y="16"/>
                    </a:lnTo>
                    <a:lnTo>
                      <a:pt x="83" y="15"/>
                    </a:lnTo>
                    <a:lnTo>
                      <a:pt x="84" y="14"/>
                    </a:lnTo>
                    <a:lnTo>
                      <a:pt x="86" y="13"/>
                    </a:lnTo>
                    <a:lnTo>
                      <a:pt x="89" y="11"/>
                    </a:lnTo>
                    <a:lnTo>
                      <a:pt x="93" y="10"/>
                    </a:lnTo>
                    <a:lnTo>
                      <a:pt x="96" y="10"/>
                    </a:lnTo>
                    <a:lnTo>
                      <a:pt x="101" y="9"/>
                    </a:lnTo>
                    <a:lnTo>
                      <a:pt x="111" y="8"/>
                    </a:lnTo>
                    <a:lnTo>
                      <a:pt x="111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11" y="9"/>
                    </a:lnTo>
                    <a:lnTo>
                      <a:pt x="15" y="9"/>
                    </a:lnTo>
                    <a:lnTo>
                      <a:pt x="19" y="10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4"/>
                    </a:lnTo>
                    <a:lnTo>
                      <a:pt x="28" y="15"/>
                    </a:lnTo>
                    <a:lnTo>
                      <a:pt x="29" y="16"/>
                    </a:lnTo>
                    <a:lnTo>
                      <a:pt x="30" y="17"/>
                    </a:lnTo>
                    <a:lnTo>
                      <a:pt x="31" y="18"/>
                    </a:lnTo>
                    <a:lnTo>
                      <a:pt x="31" y="19"/>
                    </a:lnTo>
                    <a:lnTo>
                      <a:pt x="32" y="20"/>
                    </a:lnTo>
                    <a:lnTo>
                      <a:pt x="33" y="23"/>
                    </a:lnTo>
                    <a:lnTo>
                      <a:pt x="34" y="27"/>
                    </a:lnTo>
                    <a:lnTo>
                      <a:pt x="35" y="30"/>
                    </a:lnTo>
                    <a:lnTo>
                      <a:pt x="35" y="35"/>
                    </a:lnTo>
                    <a:lnTo>
                      <a:pt x="35" y="45"/>
                    </a:lnTo>
                    <a:lnTo>
                      <a:pt x="35" y="226"/>
                    </a:lnTo>
                    <a:lnTo>
                      <a:pt x="35" y="238"/>
                    </a:lnTo>
                    <a:lnTo>
                      <a:pt x="35" y="243"/>
                    </a:lnTo>
                    <a:lnTo>
                      <a:pt x="34" y="248"/>
                    </a:lnTo>
                    <a:lnTo>
                      <a:pt x="33" y="251"/>
                    </a:lnTo>
                    <a:lnTo>
                      <a:pt x="32" y="255"/>
                    </a:lnTo>
                    <a:lnTo>
                      <a:pt x="31" y="258"/>
                    </a:lnTo>
                    <a:lnTo>
                      <a:pt x="30" y="259"/>
                    </a:lnTo>
                    <a:lnTo>
                      <a:pt x="29" y="260"/>
                    </a:lnTo>
                    <a:lnTo>
                      <a:pt x="28" y="261"/>
                    </a:lnTo>
                    <a:lnTo>
                      <a:pt x="27" y="262"/>
                    </a:lnTo>
                    <a:lnTo>
                      <a:pt x="26" y="263"/>
                    </a:lnTo>
                    <a:lnTo>
                      <a:pt x="25" y="264"/>
                    </a:lnTo>
                    <a:lnTo>
                      <a:pt x="22" y="265"/>
                    </a:lnTo>
                    <a:lnTo>
                      <a:pt x="19" y="266"/>
                    </a:lnTo>
                    <a:lnTo>
                      <a:pt x="15" y="267"/>
                    </a:lnTo>
                    <a:lnTo>
                      <a:pt x="11" y="268"/>
                    </a:lnTo>
                    <a:lnTo>
                      <a:pt x="0" y="269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grpSp>
          <p:nvGrpSpPr>
            <p:cNvPr id="180" name="Google Shape;180;g2eb9caac0c2_0_38"/>
            <p:cNvGrpSpPr/>
            <p:nvPr/>
          </p:nvGrpSpPr>
          <p:grpSpPr>
            <a:xfrm>
              <a:off x="1758600" y="1830960"/>
              <a:ext cx="195840" cy="104760"/>
              <a:chOff x="1758600" y="1830960"/>
              <a:chExt cx="195840" cy="104760"/>
            </a:xfrm>
          </p:grpSpPr>
          <p:sp>
            <p:nvSpPr>
              <p:cNvPr id="181" name="Google Shape;181;g2eb9caac0c2_0_38"/>
              <p:cNvSpPr/>
              <p:nvPr/>
            </p:nvSpPr>
            <p:spPr>
              <a:xfrm>
                <a:off x="1758600" y="1832040"/>
                <a:ext cx="40320" cy="101880"/>
              </a:xfrm>
              <a:custGeom>
                <a:rect b="b" l="l" r="r" t="t"/>
                <a:pathLst>
                  <a:path extrusionOk="0" h="284" w="113">
                    <a:moveTo>
                      <a:pt x="3" y="283"/>
                    </a:moveTo>
                    <a:lnTo>
                      <a:pt x="112" y="283"/>
                    </a:lnTo>
                    <a:lnTo>
                      <a:pt x="112" y="276"/>
                    </a:lnTo>
                    <a:lnTo>
                      <a:pt x="102" y="276"/>
                    </a:lnTo>
                    <a:lnTo>
                      <a:pt x="94" y="275"/>
                    </a:lnTo>
                    <a:lnTo>
                      <a:pt x="90" y="275"/>
                    </a:lnTo>
                    <a:lnTo>
                      <a:pt x="87" y="274"/>
                    </a:lnTo>
                    <a:lnTo>
                      <a:pt x="84" y="273"/>
                    </a:lnTo>
                    <a:lnTo>
                      <a:pt x="82" y="271"/>
                    </a:lnTo>
                    <a:lnTo>
                      <a:pt x="81" y="271"/>
                    </a:lnTo>
                    <a:lnTo>
                      <a:pt x="80" y="270"/>
                    </a:lnTo>
                    <a:lnTo>
                      <a:pt x="79" y="269"/>
                    </a:lnTo>
                    <a:lnTo>
                      <a:pt x="79" y="268"/>
                    </a:lnTo>
                    <a:lnTo>
                      <a:pt x="78" y="267"/>
                    </a:lnTo>
                    <a:lnTo>
                      <a:pt x="77" y="266"/>
                    </a:lnTo>
                    <a:lnTo>
                      <a:pt x="76" y="264"/>
                    </a:lnTo>
                    <a:lnTo>
                      <a:pt x="76" y="261"/>
                    </a:lnTo>
                    <a:lnTo>
                      <a:pt x="75" y="258"/>
                    </a:lnTo>
                    <a:lnTo>
                      <a:pt x="75" y="255"/>
                    </a:lnTo>
                    <a:lnTo>
                      <a:pt x="75" y="252"/>
                    </a:lnTo>
                    <a:lnTo>
                      <a:pt x="75" y="1"/>
                    </a:lnTo>
                    <a:lnTo>
                      <a:pt x="71" y="0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10" y="40"/>
                    </a:lnTo>
                    <a:lnTo>
                      <a:pt x="19" y="37"/>
                    </a:lnTo>
                    <a:lnTo>
                      <a:pt x="22" y="36"/>
                    </a:lnTo>
                    <a:lnTo>
                      <a:pt x="25" y="35"/>
                    </a:lnTo>
                    <a:lnTo>
                      <a:pt x="27" y="35"/>
                    </a:lnTo>
                    <a:lnTo>
                      <a:pt x="28" y="34"/>
                    </a:lnTo>
                    <a:lnTo>
                      <a:pt x="29" y="34"/>
                    </a:lnTo>
                    <a:lnTo>
                      <a:pt x="30" y="34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4" y="36"/>
                    </a:lnTo>
                    <a:lnTo>
                      <a:pt x="35" y="36"/>
                    </a:lnTo>
                    <a:lnTo>
                      <a:pt x="36" y="37"/>
                    </a:lnTo>
                    <a:lnTo>
                      <a:pt x="37" y="38"/>
                    </a:lnTo>
                    <a:lnTo>
                      <a:pt x="38" y="39"/>
                    </a:lnTo>
                    <a:lnTo>
                      <a:pt x="38" y="40"/>
                    </a:lnTo>
                    <a:lnTo>
                      <a:pt x="39" y="42"/>
                    </a:lnTo>
                    <a:lnTo>
                      <a:pt x="39" y="44"/>
                    </a:lnTo>
                    <a:lnTo>
                      <a:pt x="40" y="45"/>
                    </a:lnTo>
                    <a:lnTo>
                      <a:pt x="40" y="47"/>
                    </a:lnTo>
                    <a:lnTo>
                      <a:pt x="40" y="49"/>
                    </a:lnTo>
                    <a:lnTo>
                      <a:pt x="40" y="54"/>
                    </a:lnTo>
                    <a:lnTo>
                      <a:pt x="40" y="244"/>
                    </a:lnTo>
                    <a:lnTo>
                      <a:pt x="40" y="253"/>
                    </a:lnTo>
                    <a:lnTo>
                      <a:pt x="39" y="256"/>
                    </a:lnTo>
                    <a:lnTo>
                      <a:pt x="38" y="260"/>
                    </a:lnTo>
                    <a:lnTo>
                      <a:pt x="37" y="263"/>
                    </a:lnTo>
                    <a:lnTo>
                      <a:pt x="36" y="265"/>
                    </a:lnTo>
                    <a:lnTo>
                      <a:pt x="35" y="267"/>
                    </a:lnTo>
                    <a:lnTo>
                      <a:pt x="35" y="268"/>
                    </a:lnTo>
                    <a:lnTo>
                      <a:pt x="34" y="269"/>
                    </a:lnTo>
                    <a:lnTo>
                      <a:pt x="33" y="270"/>
                    </a:lnTo>
                    <a:lnTo>
                      <a:pt x="30" y="271"/>
                    </a:lnTo>
                    <a:lnTo>
                      <a:pt x="28" y="273"/>
                    </a:lnTo>
                    <a:lnTo>
                      <a:pt x="25" y="274"/>
                    </a:lnTo>
                    <a:lnTo>
                      <a:pt x="21" y="275"/>
                    </a:lnTo>
                    <a:lnTo>
                      <a:pt x="17" y="275"/>
                    </a:lnTo>
                    <a:lnTo>
                      <a:pt x="13" y="276"/>
                    </a:lnTo>
                    <a:lnTo>
                      <a:pt x="3" y="276"/>
                    </a:lnTo>
                    <a:lnTo>
                      <a:pt x="3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2" name="Google Shape;182;g2eb9caac0c2_0_38"/>
              <p:cNvSpPr/>
              <p:nvPr/>
            </p:nvSpPr>
            <p:spPr>
              <a:xfrm>
                <a:off x="1830960" y="1832040"/>
                <a:ext cx="40680" cy="101880"/>
              </a:xfrm>
              <a:custGeom>
                <a:rect b="b" l="l" r="r" t="t"/>
                <a:pathLst>
                  <a:path extrusionOk="0" h="284" w="114">
                    <a:moveTo>
                      <a:pt x="3" y="283"/>
                    </a:moveTo>
                    <a:lnTo>
                      <a:pt x="113" y="283"/>
                    </a:lnTo>
                    <a:lnTo>
                      <a:pt x="113" y="276"/>
                    </a:lnTo>
                    <a:lnTo>
                      <a:pt x="102" y="276"/>
                    </a:lnTo>
                    <a:lnTo>
                      <a:pt x="94" y="275"/>
                    </a:lnTo>
                    <a:lnTo>
                      <a:pt x="90" y="275"/>
                    </a:lnTo>
                    <a:lnTo>
                      <a:pt x="87" y="274"/>
                    </a:lnTo>
                    <a:lnTo>
                      <a:pt x="85" y="273"/>
                    </a:lnTo>
                    <a:lnTo>
                      <a:pt x="82" y="271"/>
                    </a:lnTo>
                    <a:lnTo>
                      <a:pt x="81" y="271"/>
                    </a:lnTo>
                    <a:lnTo>
                      <a:pt x="80" y="270"/>
                    </a:lnTo>
                    <a:lnTo>
                      <a:pt x="80" y="269"/>
                    </a:lnTo>
                    <a:lnTo>
                      <a:pt x="79" y="268"/>
                    </a:lnTo>
                    <a:lnTo>
                      <a:pt x="78" y="267"/>
                    </a:lnTo>
                    <a:lnTo>
                      <a:pt x="78" y="266"/>
                    </a:lnTo>
                    <a:lnTo>
                      <a:pt x="77" y="264"/>
                    </a:lnTo>
                    <a:lnTo>
                      <a:pt x="76" y="261"/>
                    </a:lnTo>
                    <a:lnTo>
                      <a:pt x="75" y="258"/>
                    </a:lnTo>
                    <a:lnTo>
                      <a:pt x="75" y="255"/>
                    </a:lnTo>
                    <a:lnTo>
                      <a:pt x="75" y="252"/>
                    </a:lnTo>
                    <a:lnTo>
                      <a:pt x="75" y="1"/>
                    </a:lnTo>
                    <a:lnTo>
                      <a:pt x="72" y="0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11" y="40"/>
                    </a:lnTo>
                    <a:lnTo>
                      <a:pt x="19" y="37"/>
                    </a:lnTo>
                    <a:lnTo>
                      <a:pt x="22" y="36"/>
                    </a:lnTo>
                    <a:lnTo>
                      <a:pt x="25" y="35"/>
                    </a:lnTo>
                    <a:lnTo>
                      <a:pt x="27" y="35"/>
                    </a:lnTo>
                    <a:lnTo>
                      <a:pt x="28" y="34"/>
                    </a:lnTo>
                    <a:lnTo>
                      <a:pt x="29" y="34"/>
                    </a:lnTo>
                    <a:lnTo>
                      <a:pt x="30" y="34"/>
                    </a:lnTo>
                    <a:lnTo>
                      <a:pt x="32" y="35"/>
                    </a:lnTo>
                    <a:lnTo>
                      <a:pt x="33" y="35"/>
                    </a:lnTo>
                    <a:lnTo>
                      <a:pt x="34" y="36"/>
                    </a:lnTo>
                    <a:lnTo>
                      <a:pt x="35" y="36"/>
                    </a:lnTo>
                    <a:lnTo>
                      <a:pt x="36" y="37"/>
                    </a:lnTo>
                    <a:lnTo>
                      <a:pt x="37" y="38"/>
                    </a:lnTo>
                    <a:lnTo>
                      <a:pt x="38" y="39"/>
                    </a:lnTo>
                    <a:lnTo>
                      <a:pt x="38" y="40"/>
                    </a:lnTo>
                    <a:lnTo>
                      <a:pt x="39" y="42"/>
                    </a:lnTo>
                    <a:lnTo>
                      <a:pt x="39" y="44"/>
                    </a:lnTo>
                    <a:lnTo>
                      <a:pt x="40" y="45"/>
                    </a:lnTo>
                    <a:lnTo>
                      <a:pt x="40" y="47"/>
                    </a:lnTo>
                    <a:lnTo>
                      <a:pt x="40" y="49"/>
                    </a:lnTo>
                    <a:lnTo>
                      <a:pt x="41" y="54"/>
                    </a:lnTo>
                    <a:lnTo>
                      <a:pt x="41" y="244"/>
                    </a:lnTo>
                    <a:lnTo>
                      <a:pt x="40" y="253"/>
                    </a:lnTo>
                    <a:lnTo>
                      <a:pt x="39" y="256"/>
                    </a:lnTo>
                    <a:lnTo>
                      <a:pt x="39" y="260"/>
                    </a:lnTo>
                    <a:lnTo>
                      <a:pt x="38" y="263"/>
                    </a:lnTo>
                    <a:lnTo>
                      <a:pt x="36" y="265"/>
                    </a:lnTo>
                    <a:lnTo>
                      <a:pt x="35" y="267"/>
                    </a:lnTo>
                    <a:lnTo>
                      <a:pt x="35" y="268"/>
                    </a:lnTo>
                    <a:lnTo>
                      <a:pt x="34" y="269"/>
                    </a:lnTo>
                    <a:lnTo>
                      <a:pt x="33" y="270"/>
                    </a:lnTo>
                    <a:lnTo>
                      <a:pt x="30" y="271"/>
                    </a:lnTo>
                    <a:lnTo>
                      <a:pt x="28" y="273"/>
                    </a:lnTo>
                    <a:lnTo>
                      <a:pt x="25" y="274"/>
                    </a:lnTo>
                    <a:lnTo>
                      <a:pt x="21" y="275"/>
                    </a:lnTo>
                    <a:lnTo>
                      <a:pt x="17" y="275"/>
                    </a:lnTo>
                    <a:lnTo>
                      <a:pt x="13" y="276"/>
                    </a:lnTo>
                    <a:lnTo>
                      <a:pt x="3" y="276"/>
                    </a:lnTo>
                    <a:lnTo>
                      <a:pt x="3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" name="Google Shape;183;g2eb9caac0c2_0_38"/>
              <p:cNvSpPr/>
              <p:nvPr/>
            </p:nvSpPr>
            <p:spPr>
              <a:xfrm>
                <a:off x="1892160" y="1830960"/>
                <a:ext cx="62280" cy="104760"/>
              </a:xfrm>
              <a:custGeom>
                <a:rect b="b" l="l" r="r" t="t"/>
                <a:pathLst>
                  <a:path extrusionOk="0" h="292" w="174">
                    <a:moveTo>
                      <a:pt x="164" y="0"/>
                    </a:moveTo>
                    <a:lnTo>
                      <a:pt x="148" y="2"/>
                    </a:lnTo>
                    <a:lnTo>
                      <a:pt x="134" y="4"/>
                    </a:lnTo>
                    <a:lnTo>
                      <a:pt x="121" y="7"/>
                    </a:lnTo>
                    <a:lnTo>
                      <a:pt x="110" y="10"/>
                    </a:lnTo>
                    <a:lnTo>
                      <a:pt x="99" y="15"/>
                    </a:lnTo>
                    <a:lnTo>
                      <a:pt x="88" y="20"/>
                    </a:lnTo>
                    <a:lnTo>
                      <a:pt x="78" y="26"/>
                    </a:lnTo>
                    <a:lnTo>
                      <a:pt x="67" y="33"/>
                    </a:lnTo>
                    <a:lnTo>
                      <a:pt x="59" y="40"/>
                    </a:lnTo>
                    <a:lnTo>
                      <a:pt x="52" y="46"/>
                    </a:lnTo>
                    <a:lnTo>
                      <a:pt x="45" y="53"/>
                    </a:lnTo>
                    <a:lnTo>
                      <a:pt x="38" y="60"/>
                    </a:lnTo>
                    <a:lnTo>
                      <a:pt x="32" y="68"/>
                    </a:lnTo>
                    <a:lnTo>
                      <a:pt x="27" y="76"/>
                    </a:lnTo>
                    <a:lnTo>
                      <a:pt x="22" y="84"/>
                    </a:lnTo>
                    <a:lnTo>
                      <a:pt x="18" y="92"/>
                    </a:lnTo>
                    <a:lnTo>
                      <a:pt x="14" y="101"/>
                    </a:lnTo>
                    <a:lnTo>
                      <a:pt x="10" y="110"/>
                    </a:lnTo>
                    <a:lnTo>
                      <a:pt x="7" y="119"/>
                    </a:lnTo>
                    <a:lnTo>
                      <a:pt x="5" y="129"/>
                    </a:lnTo>
                    <a:lnTo>
                      <a:pt x="3" y="139"/>
                    </a:lnTo>
                    <a:lnTo>
                      <a:pt x="2" y="149"/>
                    </a:lnTo>
                    <a:lnTo>
                      <a:pt x="1" y="159"/>
                    </a:lnTo>
                    <a:lnTo>
                      <a:pt x="0" y="169"/>
                    </a:lnTo>
                    <a:lnTo>
                      <a:pt x="1" y="183"/>
                    </a:lnTo>
                    <a:lnTo>
                      <a:pt x="2" y="196"/>
                    </a:lnTo>
                    <a:lnTo>
                      <a:pt x="5" y="209"/>
                    </a:lnTo>
                    <a:lnTo>
                      <a:pt x="8" y="222"/>
                    </a:lnTo>
                    <a:lnTo>
                      <a:pt x="12" y="234"/>
                    </a:lnTo>
                    <a:lnTo>
                      <a:pt x="17" y="245"/>
                    </a:lnTo>
                    <a:lnTo>
                      <a:pt x="19" y="250"/>
                    </a:lnTo>
                    <a:lnTo>
                      <a:pt x="22" y="255"/>
                    </a:lnTo>
                    <a:lnTo>
                      <a:pt x="25" y="259"/>
                    </a:lnTo>
                    <a:lnTo>
                      <a:pt x="28" y="263"/>
                    </a:lnTo>
                    <a:lnTo>
                      <a:pt x="31" y="266"/>
                    </a:lnTo>
                    <a:lnTo>
                      <a:pt x="34" y="270"/>
                    </a:lnTo>
                    <a:lnTo>
                      <a:pt x="37" y="273"/>
                    </a:lnTo>
                    <a:lnTo>
                      <a:pt x="41" y="275"/>
                    </a:lnTo>
                    <a:lnTo>
                      <a:pt x="44" y="278"/>
                    </a:lnTo>
                    <a:lnTo>
                      <a:pt x="48" y="280"/>
                    </a:lnTo>
                    <a:lnTo>
                      <a:pt x="52" y="282"/>
                    </a:lnTo>
                    <a:lnTo>
                      <a:pt x="55" y="284"/>
                    </a:lnTo>
                    <a:lnTo>
                      <a:pt x="59" y="286"/>
                    </a:lnTo>
                    <a:lnTo>
                      <a:pt x="63" y="287"/>
                    </a:lnTo>
                    <a:lnTo>
                      <a:pt x="67" y="289"/>
                    </a:lnTo>
                    <a:lnTo>
                      <a:pt x="72" y="290"/>
                    </a:lnTo>
                    <a:lnTo>
                      <a:pt x="76" y="290"/>
                    </a:lnTo>
                    <a:lnTo>
                      <a:pt x="80" y="291"/>
                    </a:lnTo>
                    <a:lnTo>
                      <a:pt x="90" y="291"/>
                    </a:lnTo>
                    <a:lnTo>
                      <a:pt x="99" y="291"/>
                    </a:lnTo>
                    <a:lnTo>
                      <a:pt x="107" y="290"/>
                    </a:lnTo>
                    <a:lnTo>
                      <a:pt x="116" y="287"/>
                    </a:lnTo>
                    <a:lnTo>
                      <a:pt x="123" y="284"/>
                    </a:lnTo>
                    <a:lnTo>
                      <a:pt x="131" y="281"/>
                    </a:lnTo>
                    <a:lnTo>
                      <a:pt x="138" y="276"/>
                    </a:lnTo>
                    <a:lnTo>
                      <a:pt x="144" y="271"/>
                    </a:lnTo>
                    <a:lnTo>
                      <a:pt x="150" y="264"/>
                    </a:lnTo>
                    <a:lnTo>
                      <a:pt x="155" y="258"/>
                    </a:lnTo>
                    <a:lnTo>
                      <a:pt x="160" y="250"/>
                    </a:lnTo>
                    <a:lnTo>
                      <a:pt x="164" y="242"/>
                    </a:lnTo>
                    <a:lnTo>
                      <a:pt x="167" y="234"/>
                    </a:lnTo>
                    <a:lnTo>
                      <a:pt x="170" y="225"/>
                    </a:lnTo>
                    <a:lnTo>
                      <a:pt x="172" y="215"/>
                    </a:lnTo>
                    <a:lnTo>
                      <a:pt x="173" y="205"/>
                    </a:lnTo>
                    <a:lnTo>
                      <a:pt x="173" y="194"/>
                    </a:lnTo>
                    <a:lnTo>
                      <a:pt x="173" y="184"/>
                    </a:lnTo>
                    <a:lnTo>
                      <a:pt x="172" y="175"/>
                    </a:lnTo>
                    <a:lnTo>
                      <a:pt x="170" y="166"/>
                    </a:lnTo>
                    <a:lnTo>
                      <a:pt x="168" y="158"/>
                    </a:lnTo>
                    <a:lnTo>
                      <a:pt x="165" y="150"/>
                    </a:lnTo>
                    <a:lnTo>
                      <a:pt x="162" y="143"/>
                    </a:lnTo>
                    <a:lnTo>
                      <a:pt x="158" y="136"/>
                    </a:lnTo>
                    <a:lnTo>
                      <a:pt x="153" y="130"/>
                    </a:lnTo>
                    <a:lnTo>
                      <a:pt x="148" y="125"/>
                    </a:lnTo>
                    <a:lnTo>
                      <a:pt x="142" y="120"/>
                    </a:lnTo>
                    <a:lnTo>
                      <a:pt x="136" y="116"/>
                    </a:lnTo>
                    <a:lnTo>
                      <a:pt x="129" y="113"/>
                    </a:lnTo>
                    <a:lnTo>
                      <a:pt x="122" y="110"/>
                    </a:lnTo>
                    <a:lnTo>
                      <a:pt x="115" y="109"/>
                    </a:lnTo>
                    <a:lnTo>
                      <a:pt x="106" y="107"/>
                    </a:lnTo>
                    <a:lnTo>
                      <a:pt x="98" y="107"/>
                    </a:lnTo>
                    <a:lnTo>
                      <a:pt x="92" y="107"/>
                    </a:lnTo>
                    <a:lnTo>
                      <a:pt x="86" y="108"/>
                    </a:lnTo>
                    <a:lnTo>
                      <a:pt x="84" y="108"/>
                    </a:lnTo>
                    <a:lnTo>
                      <a:pt x="81" y="109"/>
                    </a:lnTo>
                    <a:lnTo>
                      <a:pt x="78" y="110"/>
                    </a:lnTo>
                    <a:lnTo>
                      <a:pt x="76" y="110"/>
                    </a:lnTo>
                    <a:lnTo>
                      <a:pt x="70" y="113"/>
                    </a:lnTo>
                    <a:lnTo>
                      <a:pt x="63" y="116"/>
                    </a:lnTo>
                    <a:lnTo>
                      <a:pt x="47" y="126"/>
                    </a:lnTo>
                    <a:lnTo>
                      <a:pt x="50" y="114"/>
                    </a:lnTo>
                    <a:lnTo>
                      <a:pt x="53" y="103"/>
                    </a:lnTo>
                    <a:lnTo>
                      <a:pt x="57" y="92"/>
                    </a:lnTo>
                    <a:lnTo>
                      <a:pt x="62" y="82"/>
                    </a:lnTo>
                    <a:lnTo>
                      <a:pt x="67" y="72"/>
                    </a:lnTo>
                    <a:lnTo>
                      <a:pt x="73" y="63"/>
                    </a:lnTo>
                    <a:lnTo>
                      <a:pt x="80" y="55"/>
                    </a:lnTo>
                    <a:lnTo>
                      <a:pt x="87" y="47"/>
                    </a:lnTo>
                    <a:lnTo>
                      <a:pt x="95" y="39"/>
                    </a:lnTo>
                    <a:lnTo>
                      <a:pt x="103" y="32"/>
                    </a:lnTo>
                    <a:lnTo>
                      <a:pt x="112" y="26"/>
                    </a:lnTo>
                    <a:lnTo>
                      <a:pt x="122" y="21"/>
                    </a:lnTo>
                    <a:lnTo>
                      <a:pt x="132" y="16"/>
                    </a:lnTo>
                    <a:lnTo>
                      <a:pt x="143" y="12"/>
                    </a:lnTo>
                    <a:lnTo>
                      <a:pt x="154" y="9"/>
                    </a:lnTo>
                    <a:lnTo>
                      <a:pt x="165" y="7"/>
                    </a:lnTo>
                    <a:lnTo>
                      <a:pt x="164" y="0"/>
                    </a:lnTo>
                    <a:moveTo>
                      <a:pt x="83" y="126"/>
                    </a:moveTo>
                    <a:lnTo>
                      <a:pt x="90" y="127"/>
                    </a:lnTo>
                    <a:lnTo>
                      <a:pt x="95" y="128"/>
                    </a:lnTo>
                    <a:lnTo>
                      <a:pt x="101" y="129"/>
                    </a:lnTo>
                    <a:lnTo>
                      <a:pt x="106" y="132"/>
                    </a:lnTo>
                    <a:lnTo>
                      <a:pt x="111" y="135"/>
                    </a:lnTo>
                    <a:lnTo>
                      <a:pt x="116" y="139"/>
                    </a:lnTo>
                    <a:lnTo>
                      <a:pt x="120" y="143"/>
                    </a:lnTo>
                    <a:lnTo>
                      <a:pt x="123" y="148"/>
                    </a:lnTo>
                    <a:lnTo>
                      <a:pt x="126" y="153"/>
                    </a:lnTo>
                    <a:lnTo>
                      <a:pt x="129" y="160"/>
                    </a:lnTo>
                    <a:lnTo>
                      <a:pt x="132" y="166"/>
                    </a:lnTo>
                    <a:lnTo>
                      <a:pt x="134" y="174"/>
                    </a:lnTo>
                    <a:lnTo>
                      <a:pt x="135" y="182"/>
                    </a:lnTo>
                    <a:lnTo>
                      <a:pt x="136" y="190"/>
                    </a:lnTo>
                    <a:lnTo>
                      <a:pt x="137" y="199"/>
                    </a:lnTo>
                    <a:lnTo>
                      <a:pt x="137" y="208"/>
                    </a:lnTo>
                    <a:lnTo>
                      <a:pt x="137" y="225"/>
                    </a:lnTo>
                    <a:lnTo>
                      <a:pt x="136" y="232"/>
                    </a:lnTo>
                    <a:lnTo>
                      <a:pt x="134" y="239"/>
                    </a:lnTo>
                    <a:lnTo>
                      <a:pt x="133" y="245"/>
                    </a:lnTo>
                    <a:lnTo>
                      <a:pt x="131" y="251"/>
                    </a:lnTo>
                    <a:lnTo>
                      <a:pt x="129" y="257"/>
                    </a:lnTo>
                    <a:lnTo>
                      <a:pt x="126" y="261"/>
                    </a:lnTo>
                    <a:lnTo>
                      <a:pt x="123" y="266"/>
                    </a:lnTo>
                    <a:lnTo>
                      <a:pt x="120" y="269"/>
                    </a:lnTo>
                    <a:lnTo>
                      <a:pt x="116" y="272"/>
                    </a:lnTo>
                    <a:lnTo>
                      <a:pt x="112" y="275"/>
                    </a:lnTo>
                    <a:lnTo>
                      <a:pt x="108" y="277"/>
                    </a:lnTo>
                    <a:lnTo>
                      <a:pt x="104" y="279"/>
                    </a:lnTo>
                    <a:lnTo>
                      <a:pt x="99" y="279"/>
                    </a:lnTo>
                    <a:lnTo>
                      <a:pt x="94" y="280"/>
                    </a:lnTo>
                    <a:lnTo>
                      <a:pt x="88" y="279"/>
                    </a:lnTo>
                    <a:lnTo>
                      <a:pt x="81" y="278"/>
                    </a:lnTo>
                    <a:lnTo>
                      <a:pt x="76" y="276"/>
                    </a:lnTo>
                    <a:lnTo>
                      <a:pt x="70" y="273"/>
                    </a:lnTo>
                    <a:lnTo>
                      <a:pt x="65" y="269"/>
                    </a:lnTo>
                    <a:lnTo>
                      <a:pt x="61" y="264"/>
                    </a:lnTo>
                    <a:lnTo>
                      <a:pt x="56" y="258"/>
                    </a:lnTo>
                    <a:lnTo>
                      <a:pt x="53" y="252"/>
                    </a:lnTo>
                    <a:lnTo>
                      <a:pt x="49" y="245"/>
                    </a:lnTo>
                    <a:lnTo>
                      <a:pt x="46" y="237"/>
                    </a:lnTo>
                    <a:lnTo>
                      <a:pt x="44" y="229"/>
                    </a:lnTo>
                    <a:lnTo>
                      <a:pt x="41" y="219"/>
                    </a:lnTo>
                    <a:lnTo>
                      <a:pt x="40" y="210"/>
                    </a:lnTo>
                    <a:lnTo>
                      <a:pt x="38" y="199"/>
                    </a:lnTo>
                    <a:lnTo>
                      <a:pt x="37" y="176"/>
                    </a:lnTo>
                    <a:lnTo>
                      <a:pt x="38" y="168"/>
                    </a:lnTo>
                    <a:lnTo>
                      <a:pt x="38" y="162"/>
                    </a:lnTo>
                    <a:lnTo>
                      <a:pt x="39" y="156"/>
                    </a:lnTo>
                    <a:lnTo>
                      <a:pt x="39" y="153"/>
                    </a:lnTo>
                    <a:lnTo>
                      <a:pt x="40" y="151"/>
                    </a:lnTo>
                    <a:lnTo>
                      <a:pt x="41" y="148"/>
                    </a:lnTo>
                    <a:lnTo>
                      <a:pt x="42" y="146"/>
                    </a:lnTo>
                    <a:lnTo>
                      <a:pt x="43" y="144"/>
                    </a:lnTo>
                    <a:lnTo>
                      <a:pt x="44" y="142"/>
                    </a:lnTo>
                    <a:lnTo>
                      <a:pt x="45" y="141"/>
                    </a:lnTo>
                    <a:lnTo>
                      <a:pt x="46" y="139"/>
                    </a:lnTo>
                    <a:lnTo>
                      <a:pt x="47" y="138"/>
                    </a:lnTo>
                    <a:lnTo>
                      <a:pt x="49" y="137"/>
                    </a:lnTo>
                    <a:lnTo>
                      <a:pt x="50" y="135"/>
                    </a:lnTo>
                    <a:lnTo>
                      <a:pt x="52" y="134"/>
                    </a:lnTo>
                    <a:lnTo>
                      <a:pt x="56" y="132"/>
                    </a:lnTo>
                    <a:lnTo>
                      <a:pt x="60" y="130"/>
                    </a:lnTo>
                    <a:lnTo>
                      <a:pt x="64" y="129"/>
                    </a:lnTo>
                    <a:lnTo>
                      <a:pt x="68" y="128"/>
                    </a:lnTo>
                    <a:lnTo>
                      <a:pt x="73" y="127"/>
                    </a:lnTo>
                    <a:lnTo>
                      <a:pt x="78" y="126"/>
                    </a:lnTo>
                    <a:lnTo>
                      <a:pt x="83" y="1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sp>
          <p:nvSpPr>
            <p:cNvPr id="184" name="Google Shape;184;g2eb9caac0c2_0_38"/>
            <p:cNvSpPr/>
            <p:nvPr/>
          </p:nvSpPr>
          <p:spPr>
            <a:xfrm>
              <a:off x="2882160" y="1832040"/>
              <a:ext cx="55800" cy="103680"/>
            </a:xfrm>
            <a:custGeom>
              <a:rect b="b" l="l" r="r" t="t"/>
              <a:pathLst>
                <a:path extrusionOk="0" h="289" w="156">
                  <a:moveTo>
                    <a:pt x="93" y="127"/>
                  </a:moveTo>
                  <a:lnTo>
                    <a:pt x="107" y="119"/>
                  </a:lnTo>
                  <a:lnTo>
                    <a:pt x="119" y="111"/>
                  </a:lnTo>
                  <a:lnTo>
                    <a:pt x="123" y="107"/>
                  </a:lnTo>
                  <a:lnTo>
                    <a:pt x="128" y="103"/>
                  </a:lnTo>
                  <a:lnTo>
                    <a:pt x="132" y="99"/>
                  </a:lnTo>
                  <a:lnTo>
                    <a:pt x="135" y="95"/>
                  </a:lnTo>
                  <a:lnTo>
                    <a:pt x="138" y="91"/>
                  </a:lnTo>
                  <a:lnTo>
                    <a:pt x="140" y="87"/>
                  </a:lnTo>
                  <a:lnTo>
                    <a:pt x="142" y="83"/>
                  </a:lnTo>
                  <a:lnTo>
                    <a:pt x="144" y="79"/>
                  </a:lnTo>
                  <a:lnTo>
                    <a:pt x="145" y="74"/>
                  </a:lnTo>
                  <a:lnTo>
                    <a:pt x="146" y="69"/>
                  </a:lnTo>
                  <a:lnTo>
                    <a:pt x="147" y="64"/>
                  </a:lnTo>
                  <a:lnTo>
                    <a:pt x="147" y="59"/>
                  </a:lnTo>
                  <a:lnTo>
                    <a:pt x="146" y="53"/>
                  </a:lnTo>
                  <a:lnTo>
                    <a:pt x="145" y="47"/>
                  </a:lnTo>
                  <a:lnTo>
                    <a:pt x="144" y="41"/>
                  </a:lnTo>
                  <a:lnTo>
                    <a:pt x="142" y="35"/>
                  </a:lnTo>
                  <a:lnTo>
                    <a:pt x="139" y="30"/>
                  </a:lnTo>
                  <a:lnTo>
                    <a:pt x="136" y="25"/>
                  </a:lnTo>
                  <a:lnTo>
                    <a:pt x="132" y="21"/>
                  </a:lnTo>
                  <a:lnTo>
                    <a:pt x="128" y="16"/>
                  </a:lnTo>
                  <a:lnTo>
                    <a:pt x="123" y="13"/>
                  </a:lnTo>
                  <a:lnTo>
                    <a:pt x="118" y="9"/>
                  </a:lnTo>
                  <a:lnTo>
                    <a:pt x="112" y="6"/>
                  </a:lnTo>
                  <a:lnTo>
                    <a:pt x="106" y="4"/>
                  </a:lnTo>
                  <a:lnTo>
                    <a:pt x="100" y="2"/>
                  </a:lnTo>
                  <a:lnTo>
                    <a:pt x="93" y="1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0" y="0"/>
                  </a:lnTo>
                  <a:lnTo>
                    <a:pt x="63" y="1"/>
                  </a:lnTo>
                  <a:lnTo>
                    <a:pt x="55" y="3"/>
                  </a:lnTo>
                  <a:lnTo>
                    <a:pt x="48" y="5"/>
                  </a:lnTo>
                  <a:lnTo>
                    <a:pt x="42" y="7"/>
                  </a:lnTo>
                  <a:lnTo>
                    <a:pt x="35" y="11"/>
                  </a:lnTo>
                  <a:lnTo>
                    <a:pt x="30" y="14"/>
                  </a:lnTo>
                  <a:lnTo>
                    <a:pt x="24" y="18"/>
                  </a:lnTo>
                  <a:lnTo>
                    <a:pt x="19" y="23"/>
                  </a:lnTo>
                  <a:lnTo>
                    <a:pt x="15" y="28"/>
                  </a:lnTo>
                  <a:lnTo>
                    <a:pt x="12" y="34"/>
                  </a:lnTo>
                  <a:lnTo>
                    <a:pt x="8" y="39"/>
                  </a:lnTo>
                  <a:lnTo>
                    <a:pt x="6" y="46"/>
                  </a:lnTo>
                  <a:lnTo>
                    <a:pt x="4" y="52"/>
                  </a:lnTo>
                  <a:lnTo>
                    <a:pt x="3" y="59"/>
                  </a:lnTo>
                  <a:lnTo>
                    <a:pt x="3" y="66"/>
                  </a:lnTo>
                  <a:lnTo>
                    <a:pt x="3" y="75"/>
                  </a:lnTo>
                  <a:lnTo>
                    <a:pt x="4" y="80"/>
                  </a:lnTo>
                  <a:lnTo>
                    <a:pt x="5" y="84"/>
                  </a:lnTo>
                  <a:lnTo>
                    <a:pt x="6" y="88"/>
                  </a:lnTo>
                  <a:lnTo>
                    <a:pt x="7" y="92"/>
                  </a:lnTo>
                  <a:lnTo>
                    <a:pt x="9" y="96"/>
                  </a:lnTo>
                  <a:lnTo>
                    <a:pt x="12" y="101"/>
                  </a:lnTo>
                  <a:lnTo>
                    <a:pt x="15" y="105"/>
                  </a:lnTo>
                  <a:lnTo>
                    <a:pt x="18" y="109"/>
                  </a:lnTo>
                  <a:lnTo>
                    <a:pt x="27" y="119"/>
                  </a:lnTo>
                  <a:lnTo>
                    <a:pt x="38" y="130"/>
                  </a:lnTo>
                  <a:lnTo>
                    <a:pt x="52" y="144"/>
                  </a:lnTo>
                  <a:lnTo>
                    <a:pt x="37" y="156"/>
                  </a:lnTo>
                  <a:lnTo>
                    <a:pt x="26" y="166"/>
                  </a:lnTo>
                  <a:lnTo>
                    <a:pt x="17" y="175"/>
                  </a:lnTo>
                  <a:lnTo>
                    <a:pt x="13" y="180"/>
                  </a:lnTo>
                  <a:lnTo>
                    <a:pt x="10" y="184"/>
                  </a:lnTo>
                  <a:lnTo>
                    <a:pt x="7" y="188"/>
                  </a:lnTo>
                  <a:lnTo>
                    <a:pt x="5" y="192"/>
                  </a:lnTo>
                  <a:lnTo>
                    <a:pt x="4" y="196"/>
                  </a:lnTo>
                  <a:lnTo>
                    <a:pt x="2" y="200"/>
                  </a:lnTo>
                  <a:lnTo>
                    <a:pt x="1" y="205"/>
                  </a:lnTo>
                  <a:lnTo>
                    <a:pt x="1" y="209"/>
                  </a:lnTo>
                  <a:lnTo>
                    <a:pt x="0" y="214"/>
                  </a:lnTo>
                  <a:lnTo>
                    <a:pt x="0" y="219"/>
                  </a:lnTo>
                  <a:lnTo>
                    <a:pt x="1" y="227"/>
                  </a:lnTo>
                  <a:lnTo>
                    <a:pt x="2" y="234"/>
                  </a:lnTo>
                  <a:lnTo>
                    <a:pt x="4" y="241"/>
                  </a:lnTo>
                  <a:lnTo>
                    <a:pt x="6" y="248"/>
                  </a:lnTo>
                  <a:lnTo>
                    <a:pt x="9" y="254"/>
                  </a:lnTo>
                  <a:lnTo>
                    <a:pt x="13" y="259"/>
                  </a:lnTo>
                  <a:lnTo>
                    <a:pt x="17" y="265"/>
                  </a:lnTo>
                  <a:lnTo>
                    <a:pt x="22" y="269"/>
                  </a:lnTo>
                  <a:lnTo>
                    <a:pt x="27" y="274"/>
                  </a:lnTo>
                  <a:lnTo>
                    <a:pt x="33" y="277"/>
                  </a:lnTo>
                  <a:lnTo>
                    <a:pt x="39" y="281"/>
                  </a:lnTo>
                  <a:lnTo>
                    <a:pt x="46" y="283"/>
                  </a:lnTo>
                  <a:lnTo>
                    <a:pt x="53" y="286"/>
                  </a:lnTo>
                  <a:lnTo>
                    <a:pt x="60" y="287"/>
                  </a:lnTo>
                  <a:lnTo>
                    <a:pt x="68" y="288"/>
                  </a:lnTo>
                  <a:lnTo>
                    <a:pt x="77" y="288"/>
                  </a:lnTo>
                  <a:lnTo>
                    <a:pt x="85" y="288"/>
                  </a:lnTo>
                  <a:lnTo>
                    <a:pt x="94" y="287"/>
                  </a:lnTo>
                  <a:lnTo>
                    <a:pt x="102" y="286"/>
                  </a:lnTo>
                  <a:lnTo>
                    <a:pt x="109" y="284"/>
                  </a:lnTo>
                  <a:lnTo>
                    <a:pt x="116" y="281"/>
                  </a:lnTo>
                  <a:lnTo>
                    <a:pt x="123" y="277"/>
                  </a:lnTo>
                  <a:lnTo>
                    <a:pt x="128" y="274"/>
                  </a:lnTo>
                  <a:lnTo>
                    <a:pt x="134" y="269"/>
                  </a:lnTo>
                  <a:lnTo>
                    <a:pt x="139" y="264"/>
                  </a:lnTo>
                  <a:lnTo>
                    <a:pt x="143" y="259"/>
                  </a:lnTo>
                  <a:lnTo>
                    <a:pt x="147" y="253"/>
                  </a:lnTo>
                  <a:lnTo>
                    <a:pt x="150" y="247"/>
                  </a:lnTo>
                  <a:lnTo>
                    <a:pt x="152" y="240"/>
                  </a:lnTo>
                  <a:lnTo>
                    <a:pt x="154" y="233"/>
                  </a:lnTo>
                  <a:lnTo>
                    <a:pt x="155" y="226"/>
                  </a:lnTo>
                  <a:lnTo>
                    <a:pt x="155" y="218"/>
                  </a:lnTo>
                  <a:lnTo>
                    <a:pt x="155" y="212"/>
                  </a:lnTo>
                  <a:lnTo>
                    <a:pt x="154" y="206"/>
                  </a:lnTo>
                  <a:lnTo>
                    <a:pt x="154" y="201"/>
                  </a:lnTo>
                  <a:lnTo>
                    <a:pt x="152" y="195"/>
                  </a:lnTo>
                  <a:lnTo>
                    <a:pt x="150" y="190"/>
                  </a:lnTo>
                  <a:lnTo>
                    <a:pt x="148" y="185"/>
                  </a:lnTo>
                  <a:lnTo>
                    <a:pt x="146" y="180"/>
                  </a:lnTo>
                  <a:lnTo>
                    <a:pt x="142" y="175"/>
                  </a:lnTo>
                  <a:lnTo>
                    <a:pt x="139" y="170"/>
                  </a:lnTo>
                  <a:lnTo>
                    <a:pt x="134" y="164"/>
                  </a:lnTo>
                  <a:lnTo>
                    <a:pt x="123" y="153"/>
                  </a:lnTo>
                  <a:lnTo>
                    <a:pt x="110" y="141"/>
                  </a:lnTo>
                  <a:lnTo>
                    <a:pt x="93" y="127"/>
                  </a:lnTo>
                  <a:moveTo>
                    <a:pt x="86" y="170"/>
                  </a:moveTo>
                  <a:lnTo>
                    <a:pt x="96" y="178"/>
                  </a:lnTo>
                  <a:lnTo>
                    <a:pt x="105" y="186"/>
                  </a:lnTo>
                  <a:lnTo>
                    <a:pt x="108" y="189"/>
                  </a:lnTo>
                  <a:lnTo>
                    <a:pt x="111" y="193"/>
                  </a:lnTo>
                  <a:lnTo>
                    <a:pt x="114" y="196"/>
                  </a:lnTo>
                  <a:lnTo>
                    <a:pt x="116" y="200"/>
                  </a:lnTo>
                  <a:lnTo>
                    <a:pt x="119" y="204"/>
                  </a:lnTo>
                  <a:lnTo>
                    <a:pt x="120" y="207"/>
                  </a:lnTo>
                  <a:lnTo>
                    <a:pt x="122" y="211"/>
                  </a:lnTo>
                  <a:lnTo>
                    <a:pt x="123" y="214"/>
                  </a:lnTo>
                  <a:lnTo>
                    <a:pt x="124" y="218"/>
                  </a:lnTo>
                  <a:lnTo>
                    <a:pt x="124" y="222"/>
                  </a:lnTo>
                  <a:lnTo>
                    <a:pt x="125" y="226"/>
                  </a:lnTo>
                  <a:lnTo>
                    <a:pt x="125" y="231"/>
                  </a:lnTo>
                  <a:lnTo>
                    <a:pt x="125" y="236"/>
                  </a:lnTo>
                  <a:lnTo>
                    <a:pt x="124" y="241"/>
                  </a:lnTo>
                  <a:lnTo>
                    <a:pt x="123" y="245"/>
                  </a:lnTo>
                  <a:lnTo>
                    <a:pt x="122" y="249"/>
                  </a:lnTo>
                  <a:lnTo>
                    <a:pt x="120" y="253"/>
                  </a:lnTo>
                  <a:lnTo>
                    <a:pt x="118" y="257"/>
                  </a:lnTo>
                  <a:lnTo>
                    <a:pt x="115" y="261"/>
                  </a:lnTo>
                  <a:lnTo>
                    <a:pt x="113" y="264"/>
                  </a:lnTo>
                  <a:lnTo>
                    <a:pt x="110" y="267"/>
                  </a:lnTo>
                  <a:lnTo>
                    <a:pt x="106" y="269"/>
                  </a:lnTo>
                  <a:lnTo>
                    <a:pt x="103" y="272"/>
                  </a:lnTo>
                  <a:lnTo>
                    <a:pt x="99" y="273"/>
                  </a:lnTo>
                  <a:lnTo>
                    <a:pt x="95" y="275"/>
                  </a:lnTo>
                  <a:lnTo>
                    <a:pt x="90" y="276"/>
                  </a:lnTo>
                  <a:lnTo>
                    <a:pt x="86" y="277"/>
                  </a:lnTo>
                  <a:lnTo>
                    <a:pt x="81" y="277"/>
                  </a:lnTo>
                  <a:lnTo>
                    <a:pt x="76" y="277"/>
                  </a:lnTo>
                  <a:lnTo>
                    <a:pt x="70" y="276"/>
                  </a:lnTo>
                  <a:lnTo>
                    <a:pt x="65" y="274"/>
                  </a:lnTo>
                  <a:lnTo>
                    <a:pt x="60" y="272"/>
                  </a:lnTo>
                  <a:lnTo>
                    <a:pt x="56" y="270"/>
                  </a:lnTo>
                  <a:lnTo>
                    <a:pt x="52" y="267"/>
                  </a:lnTo>
                  <a:lnTo>
                    <a:pt x="48" y="264"/>
                  </a:lnTo>
                  <a:lnTo>
                    <a:pt x="45" y="260"/>
                  </a:lnTo>
                  <a:lnTo>
                    <a:pt x="41" y="256"/>
                  </a:lnTo>
                  <a:lnTo>
                    <a:pt x="39" y="251"/>
                  </a:lnTo>
                  <a:lnTo>
                    <a:pt x="36" y="246"/>
                  </a:lnTo>
                  <a:lnTo>
                    <a:pt x="34" y="241"/>
                  </a:lnTo>
                  <a:lnTo>
                    <a:pt x="33" y="235"/>
                  </a:lnTo>
                  <a:lnTo>
                    <a:pt x="32" y="229"/>
                  </a:lnTo>
                  <a:lnTo>
                    <a:pt x="31" y="223"/>
                  </a:lnTo>
                  <a:lnTo>
                    <a:pt x="31" y="217"/>
                  </a:lnTo>
                  <a:lnTo>
                    <a:pt x="31" y="207"/>
                  </a:lnTo>
                  <a:lnTo>
                    <a:pt x="32" y="202"/>
                  </a:lnTo>
                  <a:lnTo>
                    <a:pt x="32" y="198"/>
                  </a:lnTo>
                  <a:lnTo>
                    <a:pt x="33" y="194"/>
                  </a:lnTo>
                  <a:lnTo>
                    <a:pt x="34" y="189"/>
                  </a:lnTo>
                  <a:lnTo>
                    <a:pt x="36" y="185"/>
                  </a:lnTo>
                  <a:lnTo>
                    <a:pt x="38" y="182"/>
                  </a:lnTo>
                  <a:lnTo>
                    <a:pt x="40" y="178"/>
                  </a:lnTo>
                  <a:lnTo>
                    <a:pt x="42" y="174"/>
                  </a:lnTo>
                  <a:lnTo>
                    <a:pt x="45" y="170"/>
                  </a:lnTo>
                  <a:lnTo>
                    <a:pt x="48" y="167"/>
                  </a:lnTo>
                  <a:lnTo>
                    <a:pt x="54" y="159"/>
                  </a:lnTo>
                  <a:lnTo>
                    <a:pt x="62" y="152"/>
                  </a:lnTo>
                  <a:lnTo>
                    <a:pt x="86" y="170"/>
                  </a:lnTo>
                  <a:moveTo>
                    <a:pt x="82" y="120"/>
                  </a:moveTo>
                  <a:lnTo>
                    <a:pt x="70" y="111"/>
                  </a:lnTo>
                  <a:lnTo>
                    <a:pt x="59" y="102"/>
                  </a:lnTo>
                  <a:lnTo>
                    <a:pt x="51" y="94"/>
                  </a:lnTo>
                  <a:lnTo>
                    <a:pt x="47" y="90"/>
                  </a:lnTo>
                  <a:lnTo>
                    <a:pt x="44" y="86"/>
                  </a:lnTo>
                  <a:lnTo>
                    <a:pt x="41" y="82"/>
                  </a:lnTo>
                  <a:lnTo>
                    <a:pt x="39" y="78"/>
                  </a:lnTo>
                  <a:lnTo>
                    <a:pt x="37" y="74"/>
                  </a:lnTo>
                  <a:lnTo>
                    <a:pt x="35" y="70"/>
                  </a:lnTo>
                  <a:lnTo>
                    <a:pt x="34" y="66"/>
                  </a:lnTo>
                  <a:lnTo>
                    <a:pt x="33" y="61"/>
                  </a:lnTo>
                  <a:lnTo>
                    <a:pt x="32" y="57"/>
                  </a:lnTo>
                  <a:lnTo>
                    <a:pt x="32" y="53"/>
                  </a:lnTo>
                  <a:lnTo>
                    <a:pt x="32" y="48"/>
                  </a:lnTo>
                  <a:lnTo>
                    <a:pt x="33" y="44"/>
                  </a:lnTo>
                  <a:lnTo>
                    <a:pt x="34" y="40"/>
                  </a:lnTo>
                  <a:lnTo>
                    <a:pt x="35" y="36"/>
                  </a:lnTo>
                  <a:lnTo>
                    <a:pt x="37" y="32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3"/>
                  </a:lnTo>
                  <a:lnTo>
                    <a:pt x="47" y="20"/>
                  </a:lnTo>
                  <a:lnTo>
                    <a:pt x="51" y="18"/>
                  </a:lnTo>
                  <a:lnTo>
                    <a:pt x="54" y="16"/>
                  </a:lnTo>
                  <a:lnTo>
                    <a:pt x="58" y="14"/>
                  </a:lnTo>
                  <a:lnTo>
                    <a:pt x="62" y="13"/>
                  </a:lnTo>
                  <a:lnTo>
                    <a:pt x="66" y="12"/>
                  </a:lnTo>
                  <a:lnTo>
                    <a:pt x="71" y="12"/>
                  </a:lnTo>
                  <a:lnTo>
                    <a:pt x="75" y="11"/>
                  </a:lnTo>
                  <a:lnTo>
                    <a:pt x="80" y="12"/>
                  </a:lnTo>
                  <a:lnTo>
                    <a:pt x="85" y="12"/>
                  </a:lnTo>
                  <a:lnTo>
                    <a:pt x="89" y="13"/>
                  </a:lnTo>
                  <a:lnTo>
                    <a:pt x="93" y="15"/>
                  </a:lnTo>
                  <a:lnTo>
                    <a:pt x="97" y="17"/>
                  </a:lnTo>
                  <a:lnTo>
                    <a:pt x="101" y="19"/>
                  </a:lnTo>
                  <a:lnTo>
                    <a:pt x="104" y="21"/>
                  </a:lnTo>
                  <a:lnTo>
                    <a:pt x="107" y="24"/>
                  </a:lnTo>
                  <a:lnTo>
                    <a:pt x="110" y="27"/>
                  </a:lnTo>
                  <a:lnTo>
                    <a:pt x="112" y="31"/>
                  </a:lnTo>
                  <a:lnTo>
                    <a:pt x="114" y="35"/>
                  </a:lnTo>
                  <a:lnTo>
                    <a:pt x="116" y="39"/>
                  </a:lnTo>
                  <a:lnTo>
                    <a:pt x="118" y="44"/>
                  </a:lnTo>
                  <a:lnTo>
                    <a:pt x="118" y="48"/>
                  </a:lnTo>
                  <a:lnTo>
                    <a:pt x="119" y="53"/>
                  </a:lnTo>
                  <a:lnTo>
                    <a:pt x="119" y="59"/>
                  </a:lnTo>
                  <a:lnTo>
                    <a:pt x="119" y="63"/>
                  </a:lnTo>
                  <a:lnTo>
                    <a:pt x="119" y="68"/>
                  </a:lnTo>
                  <a:lnTo>
                    <a:pt x="118" y="72"/>
                  </a:lnTo>
                  <a:lnTo>
                    <a:pt x="117" y="76"/>
                  </a:lnTo>
                  <a:lnTo>
                    <a:pt x="116" y="80"/>
                  </a:lnTo>
                  <a:lnTo>
                    <a:pt x="115" y="84"/>
                  </a:lnTo>
                  <a:lnTo>
                    <a:pt x="113" y="88"/>
                  </a:lnTo>
                  <a:lnTo>
                    <a:pt x="111" y="92"/>
                  </a:lnTo>
                  <a:lnTo>
                    <a:pt x="108" y="95"/>
                  </a:lnTo>
                  <a:lnTo>
                    <a:pt x="106" y="99"/>
                  </a:lnTo>
                  <a:lnTo>
                    <a:pt x="103" y="102"/>
                  </a:lnTo>
                  <a:lnTo>
                    <a:pt x="99" y="106"/>
                  </a:lnTo>
                  <a:lnTo>
                    <a:pt x="91" y="113"/>
                  </a:lnTo>
                  <a:lnTo>
                    <a:pt x="82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grpSp>
          <p:nvGrpSpPr>
            <p:cNvPr id="185" name="Google Shape;185;g2eb9caac0c2_0_38"/>
            <p:cNvGrpSpPr/>
            <p:nvPr/>
          </p:nvGrpSpPr>
          <p:grpSpPr>
            <a:xfrm>
              <a:off x="3591000" y="1830240"/>
              <a:ext cx="203040" cy="105480"/>
              <a:chOff x="3591000" y="1830240"/>
              <a:chExt cx="203040" cy="105480"/>
            </a:xfrm>
          </p:grpSpPr>
          <p:sp>
            <p:nvSpPr>
              <p:cNvPr id="186" name="Google Shape;186;g2eb9caac0c2_0_38"/>
              <p:cNvSpPr/>
              <p:nvPr/>
            </p:nvSpPr>
            <p:spPr>
              <a:xfrm>
                <a:off x="3591000" y="1830240"/>
                <a:ext cx="58320" cy="105480"/>
              </a:xfrm>
              <a:custGeom>
                <a:rect b="b" l="l" r="r" t="t"/>
                <a:pathLst>
                  <a:path extrusionOk="0" h="294" w="163">
                    <a:moveTo>
                      <a:pt x="60" y="44"/>
                    </a:moveTo>
                    <a:lnTo>
                      <a:pt x="137" y="44"/>
                    </a:lnTo>
                    <a:lnTo>
                      <a:pt x="140" y="44"/>
                    </a:lnTo>
                    <a:lnTo>
                      <a:pt x="142" y="44"/>
                    </a:lnTo>
                    <a:lnTo>
                      <a:pt x="142" y="43"/>
                    </a:lnTo>
                    <a:lnTo>
                      <a:pt x="143" y="43"/>
                    </a:lnTo>
                    <a:lnTo>
                      <a:pt x="144" y="43"/>
                    </a:lnTo>
                    <a:lnTo>
                      <a:pt x="144" y="43"/>
                    </a:lnTo>
                    <a:lnTo>
                      <a:pt x="145" y="43"/>
                    </a:lnTo>
                    <a:lnTo>
                      <a:pt x="145" y="43"/>
                    </a:lnTo>
                    <a:lnTo>
                      <a:pt x="145" y="42"/>
                    </a:lnTo>
                    <a:lnTo>
                      <a:pt x="146" y="42"/>
                    </a:lnTo>
                    <a:lnTo>
                      <a:pt x="146" y="41"/>
                    </a:lnTo>
                    <a:lnTo>
                      <a:pt x="146" y="41"/>
                    </a:lnTo>
                    <a:lnTo>
                      <a:pt x="146" y="40"/>
                    </a:lnTo>
                    <a:lnTo>
                      <a:pt x="147" y="40"/>
                    </a:lnTo>
                    <a:lnTo>
                      <a:pt x="162" y="3"/>
                    </a:lnTo>
                    <a:lnTo>
                      <a:pt x="158" y="0"/>
                    </a:lnTo>
                    <a:lnTo>
                      <a:pt x="156" y="3"/>
                    </a:lnTo>
                    <a:lnTo>
                      <a:pt x="154" y="5"/>
                    </a:lnTo>
                    <a:lnTo>
                      <a:pt x="153" y="6"/>
                    </a:lnTo>
                    <a:lnTo>
                      <a:pt x="152" y="7"/>
                    </a:lnTo>
                    <a:lnTo>
                      <a:pt x="151" y="8"/>
                    </a:lnTo>
                    <a:lnTo>
                      <a:pt x="150" y="8"/>
                    </a:lnTo>
                    <a:lnTo>
                      <a:pt x="149" y="9"/>
                    </a:lnTo>
                    <a:lnTo>
                      <a:pt x="148" y="9"/>
                    </a:lnTo>
                    <a:lnTo>
                      <a:pt x="147" y="10"/>
                    </a:lnTo>
                    <a:lnTo>
                      <a:pt x="146" y="10"/>
                    </a:lnTo>
                    <a:lnTo>
                      <a:pt x="144" y="10"/>
                    </a:lnTo>
                    <a:lnTo>
                      <a:pt x="143" y="10"/>
                    </a:lnTo>
                    <a:lnTo>
                      <a:pt x="140" y="11"/>
                    </a:lnTo>
                    <a:lnTo>
                      <a:pt x="57" y="11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3" y="112"/>
                    </a:lnTo>
                    <a:lnTo>
                      <a:pt x="13" y="112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4"/>
                    </a:lnTo>
                    <a:lnTo>
                      <a:pt x="14" y="114"/>
                    </a:lnTo>
                    <a:lnTo>
                      <a:pt x="14" y="114"/>
                    </a:lnTo>
                    <a:lnTo>
                      <a:pt x="14" y="114"/>
                    </a:lnTo>
                    <a:lnTo>
                      <a:pt x="15" y="115"/>
                    </a:lnTo>
                    <a:lnTo>
                      <a:pt x="15" y="115"/>
                    </a:lnTo>
                    <a:lnTo>
                      <a:pt x="15" y="115"/>
                    </a:lnTo>
                    <a:lnTo>
                      <a:pt x="16" y="115"/>
                    </a:lnTo>
                    <a:lnTo>
                      <a:pt x="16" y="115"/>
                    </a:lnTo>
                    <a:lnTo>
                      <a:pt x="17" y="115"/>
                    </a:lnTo>
                    <a:lnTo>
                      <a:pt x="18" y="115"/>
                    </a:lnTo>
                    <a:lnTo>
                      <a:pt x="23" y="115"/>
                    </a:lnTo>
                    <a:lnTo>
                      <a:pt x="28" y="116"/>
                    </a:lnTo>
                    <a:lnTo>
                      <a:pt x="33" y="116"/>
                    </a:lnTo>
                    <a:lnTo>
                      <a:pt x="39" y="117"/>
                    </a:lnTo>
                    <a:lnTo>
                      <a:pt x="45" y="119"/>
                    </a:lnTo>
                    <a:lnTo>
                      <a:pt x="50" y="120"/>
                    </a:lnTo>
                    <a:lnTo>
                      <a:pt x="63" y="124"/>
                    </a:lnTo>
                    <a:lnTo>
                      <a:pt x="79" y="130"/>
                    </a:lnTo>
                    <a:lnTo>
                      <a:pt x="86" y="133"/>
                    </a:lnTo>
                    <a:lnTo>
                      <a:pt x="92" y="137"/>
                    </a:lnTo>
                    <a:lnTo>
                      <a:pt x="98" y="141"/>
                    </a:lnTo>
                    <a:lnTo>
                      <a:pt x="104" y="146"/>
                    </a:lnTo>
                    <a:lnTo>
                      <a:pt x="109" y="150"/>
                    </a:lnTo>
                    <a:lnTo>
                      <a:pt x="113" y="155"/>
                    </a:lnTo>
                    <a:lnTo>
                      <a:pt x="117" y="160"/>
                    </a:lnTo>
                    <a:lnTo>
                      <a:pt x="120" y="166"/>
                    </a:lnTo>
                    <a:lnTo>
                      <a:pt x="123" y="172"/>
                    </a:lnTo>
                    <a:lnTo>
                      <a:pt x="125" y="178"/>
                    </a:lnTo>
                    <a:lnTo>
                      <a:pt x="127" y="185"/>
                    </a:lnTo>
                    <a:lnTo>
                      <a:pt x="128" y="192"/>
                    </a:lnTo>
                    <a:lnTo>
                      <a:pt x="129" y="199"/>
                    </a:lnTo>
                    <a:lnTo>
                      <a:pt x="129" y="206"/>
                    </a:lnTo>
                    <a:lnTo>
                      <a:pt x="129" y="214"/>
                    </a:lnTo>
                    <a:lnTo>
                      <a:pt x="128" y="221"/>
                    </a:lnTo>
                    <a:lnTo>
                      <a:pt x="127" y="228"/>
                    </a:lnTo>
                    <a:lnTo>
                      <a:pt x="125" y="235"/>
                    </a:lnTo>
                    <a:lnTo>
                      <a:pt x="123" y="241"/>
                    </a:lnTo>
                    <a:lnTo>
                      <a:pt x="120" y="247"/>
                    </a:lnTo>
                    <a:lnTo>
                      <a:pt x="117" y="252"/>
                    </a:lnTo>
                    <a:lnTo>
                      <a:pt x="113" y="257"/>
                    </a:lnTo>
                    <a:lnTo>
                      <a:pt x="109" y="262"/>
                    </a:lnTo>
                    <a:lnTo>
                      <a:pt x="105" y="266"/>
                    </a:lnTo>
                    <a:lnTo>
                      <a:pt x="101" y="270"/>
                    </a:lnTo>
                    <a:lnTo>
                      <a:pt x="96" y="272"/>
                    </a:lnTo>
                    <a:lnTo>
                      <a:pt x="91" y="275"/>
                    </a:lnTo>
                    <a:lnTo>
                      <a:pt x="85" y="277"/>
                    </a:lnTo>
                    <a:lnTo>
                      <a:pt x="80" y="278"/>
                    </a:lnTo>
                    <a:lnTo>
                      <a:pt x="74" y="278"/>
                    </a:lnTo>
                    <a:lnTo>
                      <a:pt x="71" y="278"/>
                    </a:lnTo>
                    <a:lnTo>
                      <a:pt x="69" y="278"/>
                    </a:lnTo>
                    <a:lnTo>
                      <a:pt x="68" y="277"/>
                    </a:lnTo>
                    <a:lnTo>
                      <a:pt x="67" y="277"/>
                    </a:lnTo>
                    <a:lnTo>
                      <a:pt x="65" y="277"/>
                    </a:lnTo>
                    <a:lnTo>
                      <a:pt x="62" y="275"/>
                    </a:lnTo>
                    <a:lnTo>
                      <a:pt x="59" y="274"/>
                    </a:lnTo>
                    <a:lnTo>
                      <a:pt x="56" y="272"/>
                    </a:lnTo>
                    <a:lnTo>
                      <a:pt x="52" y="269"/>
                    </a:lnTo>
                    <a:lnTo>
                      <a:pt x="48" y="266"/>
                    </a:lnTo>
                    <a:lnTo>
                      <a:pt x="43" y="262"/>
                    </a:lnTo>
                    <a:lnTo>
                      <a:pt x="39" y="259"/>
                    </a:lnTo>
                    <a:lnTo>
                      <a:pt x="35" y="257"/>
                    </a:lnTo>
                    <a:lnTo>
                      <a:pt x="31" y="255"/>
                    </a:lnTo>
                    <a:lnTo>
                      <a:pt x="27" y="254"/>
                    </a:lnTo>
                    <a:lnTo>
                      <a:pt x="26" y="253"/>
                    </a:lnTo>
                    <a:lnTo>
                      <a:pt x="24" y="253"/>
                    </a:lnTo>
                    <a:lnTo>
                      <a:pt x="22" y="252"/>
                    </a:lnTo>
                    <a:lnTo>
                      <a:pt x="20" y="252"/>
                    </a:lnTo>
                    <a:lnTo>
                      <a:pt x="19" y="252"/>
                    </a:lnTo>
                    <a:lnTo>
                      <a:pt x="17" y="252"/>
                    </a:lnTo>
                    <a:lnTo>
                      <a:pt x="15" y="252"/>
                    </a:lnTo>
                    <a:lnTo>
                      <a:pt x="13" y="252"/>
                    </a:lnTo>
                    <a:lnTo>
                      <a:pt x="11" y="253"/>
                    </a:lnTo>
                    <a:lnTo>
                      <a:pt x="10" y="253"/>
                    </a:lnTo>
                    <a:lnTo>
                      <a:pt x="8" y="254"/>
                    </a:lnTo>
                    <a:lnTo>
                      <a:pt x="7" y="254"/>
                    </a:lnTo>
                    <a:lnTo>
                      <a:pt x="6" y="255"/>
                    </a:lnTo>
                    <a:lnTo>
                      <a:pt x="4" y="256"/>
                    </a:lnTo>
                    <a:lnTo>
                      <a:pt x="3" y="257"/>
                    </a:lnTo>
                    <a:lnTo>
                      <a:pt x="3" y="258"/>
                    </a:lnTo>
                    <a:lnTo>
                      <a:pt x="2" y="259"/>
                    </a:lnTo>
                    <a:lnTo>
                      <a:pt x="1" y="261"/>
                    </a:lnTo>
                    <a:lnTo>
                      <a:pt x="1" y="262"/>
                    </a:lnTo>
                    <a:lnTo>
                      <a:pt x="1" y="264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0" y="270"/>
                    </a:lnTo>
                    <a:lnTo>
                      <a:pt x="1" y="272"/>
                    </a:lnTo>
                    <a:lnTo>
                      <a:pt x="1" y="273"/>
                    </a:lnTo>
                    <a:lnTo>
                      <a:pt x="2" y="276"/>
                    </a:lnTo>
                    <a:lnTo>
                      <a:pt x="4" y="278"/>
                    </a:lnTo>
                    <a:lnTo>
                      <a:pt x="5" y="281"/>
                    </a:lnTo>
                    <a:lnTo>
                      <a:pt x="8" y="283"/>
                    </a:lnTo>
                    <a:lnTo>
                      <a:pt x="10" y="285"/>
                    </a:lnTo>
                    <a:lnTo>
                      <a:pt x="13" y="286"/>
                    </a:lnTo>
                    <a:lnTo>
                      <a:pt x="17" y="288"/>
                    </a:lnTo>
                    <a:lnTo>
                      <a:pt x="20" y="289"/>
                    </a:lnTo>
                    <a:lnTo>
                      <a:pt x="24" y="291"/>
                    </a:lnTo>
                    <a:lnTo>
                      <a:pt x="28" y="292"/>
                    </a:lnTo>
                    <a:lnTo>
                      <a:pt x="33" y="292"/>
                    </a:lnTo>
                    <a:lnTo>
                      <a:pt x="38" y="293"/>
                    </a:lnTo>
                    <a:lnTo>
                      <a:pt x="49" y="293"/>
                    </a:lnTo>
                    <a:lnTo>
                      <a:pt x="61" y="293"/>
                    </a:lnTo>
                    <a:lnTo>
                      <a:pt x="73" y="291"/>
                    </a:lnTo>
                    <a:lnTo>
                      <a:pt x="84" y="289"/>
                    </a:lnTo>
                    <a:lnTo>
                      <a:pt x="95" y="285"/>
                    </a:lnTo>
                    <a:lnTo>
                      <a:pt x="100" y="283"/>
                    </a:lnTo>
                    <a:lnTo>
                      <a:pt x="105" y="281"/>
                    </a:lnTo>
                    <a:lnTo>
                      <a:pt x="109" y="278"/>
                    </a:lnTo>
                    <a:lnTo>
                      <a:pt x="114" y="275"/>
                    </a:lnTo>
                    <a:lnTo>
                      <a:pt x="118" y="272"/>
                    </a:lnTo>
                    <a:lnTo>
                      <a:pt x="123" y="268"/>
                    </a:lnTo>
                    <a:lnTo>
                      <a:pt x="127" y="265"/>
                    </a:lnTo>
                    <a:lnTo>
                      <a:pt x="131" y="261"/>
                    </a:lnTo>
                    <a:lnTo>
                      <a:pt x="134" y="257"/>
                    </a:lnTo>
                    <a:lnTo>
                      <a:pt x="137" y="254"/>
                    </a:lnTo>
                    <a:lnTo>
                      <a:pt x="140" y="250"/>
                    </a:lnTo>
                    <a:lnTo>
                      <a:pt x="142" y="246"/>
                    </a:lnTo>
                    <a:lnTo>
                      <a:pt x="145" y="242"/>
                    </a:lnTo>
                    <a:lnTo>
                      <a:pt x="147" y="237"/>
                    </a:lnTo>
                    <a:lnTo>
                      <a:pt x="149" y="233"/>
                    </a:lnTo>
                    <a:lnTo>
                      <a:pt x="151" y="228"/>
                    </a:lnTo>
                    <a:lnTo>
                      <a:pt x="152" y="224"/>
                    </a:lnTo>
                    <a:lnTo>
                      <a:pt x="153" y="219"/>
                    </a:lnTo>
                    <a:lnTo>
                      <a:pt x="155" y="209"/>
                    </a:lnTo>
                    <a:lnTo>
                      <a:pt x="157" y="198"/>
                    </a:lnTo>
                    <a:lnTo>
                      <a:pt x="157" y="186"/>
                    </a:lnTo>
                    <a:lnTo>
                      <a:pt x="157" y="176"/>
                    </a:lnTo>
                    <a:lnTo>
                      <a:pt x="155" y="166"/>
                    </a:lnTo>
                    <a:lnTo>
                      <a:pt x="155" y="161"/>
                    </a:lnTo>
                    <a:lnTo>
                      <a:pt x="154" y="156"/>
                    </a:lnTo>
                    <a:lnTo>
                      <a:pt x="152" y="152"/>
                    </a:lnTo>
                    <a:lnTo>
                      <a:pt x="151" y="148"/>
                    </a:lnTo>
                    <a:lnTo>
                      <a:pt x="149" y="144"/>
                    </a:lnTo>
                    <a:lnTo>
                      <a:pt x="147" y="140"/>
                    </a:lnTo>
                    <a:lnTo>
                      <a:pt x="145" y="136"/>
                    </a:lnTo>
                    <a:lnTo>
                      <a:pt x="142" y="132"/>
                    </a:lnTo>
                    <a:lnTo>
                      <a:pt x="137" y="124"/>
                    </a:lnTo>
                    <a:lnTo>
                      <a:pt x="130" y="116"/>
                    </a:lnTo>
                    <a:lnTo>
                      <a:pt x="127" y="113"/>
                    </a:lnTo>
                    <a:lnTo>
                      <a:pt x="123" y="110"/>
                    </a:lnTo>
                    <a:lnTo>
                      <a:pt x="119" y="107"/>
                    </a:lnTo>
                    <a:lnTo>
                      <a:pt x="116" y="104"/>
                    </a:lnTo>
                    <a:lnTo>
                      <a:pt x="111" y="101"/>
                    </a:lnTo>
                    <a:lnTo>
                      <a:pt x="107" y="99"/>
                    </a:lnTo>
                    <a:lnTo>
                      <a:pt x="97" y="94"/>
                    </a:lnTo>
                    <a:lnTo>
                      <a:pt x="86" y="90"/>
                    </a:lnTo>
                    <a:lnTo>
                      <a:pt x="74" y="86"/>
                    </a:lnTo>
                    <a:lnTo>
                      <a:pt x="59" y="83"/>
                    </a:lnTo>
                    <a:lnTo>
                      <a:pt x="43" y="79"/>
                    </a:lnTo>
                    <a:lnTo>
                      <a:pt x="60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7" name="Google Shape;187;g2eb9caac0c2_0_38"/>
              <p:cNvSpPr/>
              <p:nvPr/>
            </p:nvSpPr>
            <p:spPr>
              <a:xfrm>
                <a:off x="3665160" y="1832040"/>
                <a:ext cx="55440" cy="103680"/>
              </a:xfrm>
              <a:custGeom>
                <a:rect b="b" l="l" r="r" t="t"/>
                <a:pathLst>
                  <a:path extrusionOk="0" h="289" w="155">
                    <a:moveTo>
                      <a:pt x="44" y="145"/>
                    </a:moveTo>
                    <a:lnTo>
                      <a:pt x="59" y="145"/>
                    </a:lnTo>
                    <a:lnTo>
                      <a:pt x="65" y="145"/>
                    </a:lnTo>
                    <a:lnTo>
                      <a:pt x="70" y="145"/>
                    </a:lnTo>
                    <a:lnTo>
                      <a:pt x="74" y="146"/>
                    </a:lnTo>
                    <a:lnTo>
                      <a:pt x="78" y="147"/>
                    </a:lnTo>
                    <a:lnTo>
                      <a:pt x="82" y="148"/>
                    </a:lnTo>
                    <a:lnTo>
                      <a:pt x="85" y="149"/>
                    </a:lnTo>
                    <a:lnTo>
                      <a:pt x="90" y="151"/>
                    </a:lnTo>
                    <a:lnTo>
                      <a:pt x="94" y="153"/>
                    </a:lnTo>
                    <a:lnTo>
                      <a:pt x="98" y="156"/>
                    </a:lnTo>
                    <a:lnTo>
                      <a:pt x="102" y="159"/>
                    </a:lnTo>
                    <a:lnTo>
                      <a:pt x="106" y="162"/>
                    </a:lnTo>
                    <a:lnTo>
                      <a:pt x="109" y="165"/>
                    </a:lnTo>
                    <a:lnTo>
                      <a:pt x="112" y="169"/>
                    </a:lnTo>
                    <a:lnTo>
                      <a:pt x="115" y="173"/>
                    </a:lnTo>
                    <a:lnTo>
                      <a:pt x="117" y="177"/>
                    </a:lnTo>
                    <a:lnTo>
                      <a:pt x="119" y="181"/>
                    </a:lnTo>
                    <a:lnTo>
                      <a:pt x="121" y="186"/>
                    </a:lnTo>
                    <a:lnTo>
                      <a:pt x="123" y="191"/>
                    </a:lnTo>
                    <a:lnTo>
                      <a:pt x="124" y="195"/>
                    </a:lnTo>
                    <a:lnTo>
                      <a:pt x="125" y="201"/>
                    </a:lnTo>
                    <a:lnTo>
                      <a:pt x="125" y="206"/>
                    </a:lnTo>
                    <a:lnTo>
                      <a:pt x="125" y="211"/>
                    </a:lnTo>
                    <a:lnTo>
                      <a:pt x="125" y="218"/>
                    </a:lnTo>
                    <a:lnTo>
                      <a:pt x="124" y="224"/>
                    </a:lnTo>
                    <a:lnTo>
                      <a:pt x="123" y="230"/>
                    </a:lnTo>
                    <a:lnTo>
                      <a:pt x="122" y="236"/>
                    </a:lnTo>
                    <a:lnTo>
                      <a:pt x="119" y="241"/>
                    </a:lnTo>
                    <a:lnTo>
                      <a:pt x="117" y="246"/>
                    </a:lnTo>
                    <a:lnTo>
                      <a:pt x="114" y="251"/>
                    </a:lnTo>
                    <a:lnTo>
                      <a:pt x="111" y="256"/>
                    </a:lnTo>
                    <a:lnTo>
                      <a:pt x="107" y="260"/>
                    </a:lnTo>
                    <a:lnTo>
                      <a:pt x="103" y="263"/>
                    </a:lnTo>
                    <a:lnTo>
                      <a:pt x="99" y="266"/>
                    </a:lnTo>
                    <a:lnTo>
                      <a:pt x="94" y="269"/>
                    </a:lnTo>
                    <a:lnTo>
                      <a:pt x="89" y="271"/>
                    </a:lnTo>
                    <a:lnTo>
                      <a:pt x="84" y="272"/>
                    </a:lnTo>
                    <a:lnTo>
                      <a:pt x="79" y="273"/>
                    </a:lnTo>
                    <a:lnTo>
                      <a:pt x="74" y="273"/>
                    </a:lnTo>
                    <a:lnTo>
                      <a:pt x="70" y="273"/>
                    </a:lnTo>
                    <a:lnTo>
                      <a:pt x="66" y="273"/>
                    </a:lnTo>
                    <a:lnTo>
                      <a:pt x="62" y="272"/>
                    </a:lnTo>
                    <a:lnTo>
                      <a:pt x="58" y="271"/>
                    </a:lnTo>
                    <a:lnTo>
                      <a:pt x="54" y="269"/>
                    </a:lnTo>
                    <a:lnTo>
                      <a:pt x="50" y="267"/>
                    </a:lnTo>
                    <a:lnTo>
                      <a:pt x="45" y="264"/>
                    </a:lnTo>
                    <a:lnTo>
                      <a:pt x="40" y="260"/>
                    </a:lnTo>
                    <a:lnTo>
                      <a:pt x="32" y="256"/>
                    </a:lnTo>
                    <a:lnTo>
                      <a:pt x="29" y="254"/>
                    </a:lnTo>
                    <a:lnTo>
                      <a:pt x="26" y="252"/>
                    </a:lnTo>
                    <a:lnTo>
                      <a:pt x="23" y="251"/>
                    </a:lnTo>
                    <a:lnTo>
                      <a:pt x="20" y="251"/>
                    </a:lnTo>
                    <a:lnTo>
                      <a:pt x="19" y="250"/>
                    </a:lnTo>
                    <a:lnTo>
                      <a:pt x="17" y="250"/>
                    </a:lnTo>
                    <a:lnTo>
                      <a:pt x="16" y="250"/>
                    </a:lnTo>
                    <a:lnTo>
                      <a:pt x="15" y="250"/>
                    </a:lnTo>
                    <a:lnTo>
                      <a:pt x="13" y="250"/>
                    </a:lnTo>
                    <a:lnTo>
                      <a:pt x="12" y="250"/>
                    </a:lnTo>
                    <a:lnTo>
                      <a:pt x="10" y="251"/>
                    </a:lnTo>
                    <a:lnTo>
                      <a:pt x="9" y="251"/>
                    </a:lnTo>
                    <a:lnTo>
                      <a:pt x="7" y="252"/>
                    </a:lnTo>
                    <a:lnTo>
                      <a:pt x="6" y="252"/>
                    </a:lnTo>
                    <a:lnTo>
                      <a:pt x="5" y="253"/>
                    </a:lnTo>
                    <a:lnTo>
                      <a:pt x="4" y="254"/>
                    </a:lnTo>
                    <a:lnTo>
                      <a:pt x="3" y="255"/>
                    </a:lnTo>
                    <a:lnTo>
                      <a:pt x="2" y="256"/>
                    </a:lnTo>
                    <a:lnTo>
                      <a:pt x="1" y="257"/>
                    </a:lnTo>
                    <a:lnTo>
                      <a:pt x="1" y="259"/>
                    </a:lnTo>
                    <a:lnTo>
                      <a:pt x="0" y="260"/>
                    </a:lnTo>
                    <a:lnTo>
                      <a:pt x="0" y="261"/>
                    </a:lnTo>
                    <a:lnTo>
                      <a:pt x="0" y="263"/>
                    </a:lnTo>
                    <a:lnTo>
                      <a:pt x="0" y="265"/>
                    </a:lnTo>
                    <a:lnTo>
                      <a:pt x="0" y="267"/>
                    </a:lnTo>
                    <a:lnTo>
                      <a:pt x="0" y="269"/>
                    </a:lnTo>
                    <a:lnTo>
                      <a:pt x="1" y="270"/>
                    </a:lnTo>
                    <a:lnTo>
                      <a:pt x="2" y="272"/>
                    </a:lnTo>
                    <a:lnTo>
                      <a:pt x="3" y="275"/>
                    </a:lnTo>
                    <a:lnTo>
                      <a:pt x="5" y="277"/>
                    </a:lnTo>
                    <a:lnTo>
                      <a:pt x="7" y="279"/>
                    </a:lnTo>
                    <a:lnTo>
                      <a:pt x="9" y="280"/>
                    </a:lnTo>
                    <a:lnTo>
                      <a:pt x="12" y="282"/>
                    </a:lnTo>
                    <a:lnTo>
                      <a:pt x="15" y="284"/>
                    </a:lnTo>
                    <a:lnTo>
                      <a:pt x="18" y="285"/>
                    </a:lnTo>
                    <a:lnTo>
                      <a:pt x="22" y="286"/>
                    </a:lnTo>
                    <a:lnTo>
                      <a:pt x="26" y="287"/>
                    </a:lnTo>
                    <a:lnTo>
                      <a:pt x="30" y="288"/>
                    </a:lnTo>
                    <a:lnTo>
                      <a:pt x="35" y="288"/>
                    </a:lnTo>
                    <a:lnTo>
                      <a:pt x="45" y="288"/>
                    </a:lnTo>
                    <a:lnTo>
                      <a:pt x="56" y="288"/>
                    </a:lnTo>
                    <a:lnTo>
                      <a:pt x="67" y="287"/>
                    </a:lnTo>
                    <a:lnTo>
                      <a:pt x="79" y="284"/>
                    </a:lnTo>
                    <a:lnTo>
                      <a:pt x="89" y="281"/>
                    </a:lnTo>
                    <a:lnTo>
                      <a:pt x="99" y="277"/>
                    </a:lnTo>
                    <a:lnTo>
                      <a:pt x="109" y="272"/>
                    </a:lnTo>
                    <a:lnTo>
                      <a:pt x="118" y="267"/>
                    </a:lnTo>
                    <a:lnTo>
                      <a:pt x="122" y="264"/>
                    </a:lnTo>
                    <a:lnTo>
                      <a:pt x="125" y="260"/>
                    </a:lnTo>
                    <a:lnTo>
                      <a:pt x="129" y="257"/>
                    </a:lnTo>
                    <a:lnTo>
                      <a:pt x="132" y="254"/>
                    </a:lnTo>
                    <a:lnTo>
                      <a:pt x="135" y="250"/>
                    </a:lnTo>
                    <a:lnTo>
                      <a:pt x="138" y="246"/>
                    </a:lnTo>
                    <a:lnTo>
                      <a:pt x="140" y="242"/>
                    </a:lnTo>
                    <a:lnTo>
                      <a:pt x="143" y="238"/>
                    </a:lnTo>
                    <a:lnTo>
                      <a:pt x="145" y="234"/>
                    </a:lnTo>
                    <a:lnTo>
                      <a:pt x="147" y="230"/>
                    </a:lnTo>
                    <a:lnTo>
                      <a:pt x="148" y="225"/>
                    </a:lnTo>
                    <a:lnTo>
                      <a:pt x="150" y="221"/>
                    </a:lnTo>
                    <a:lnTo>
                      <a:pt x="151" y="216"/>
                    </a:lnTo>
                    <a:lnTo>
                      <a:pt x="152" y="211"/>
                    </a:lnTo>
                    <a:lnTo>
                      <a:pt x="154" y="201"/>
                    </a:lnTo>
                    <a:lnTo>
                      <a:pt x="154" y="191"/>
                    </a:lnTo>
                    <a:lnTo>
                      <a:pt x="154" y="183"/>
                    </a:lnTo>
                    <a:lnTo>
                      <a:pt x="153" y="175"/>
                    </a:lnTo>
                    <a:lnTo>
                      <a:pt x="151" y="168"/>
                    </a:lnTo>
                    <a:lnTo>
                      <a:pt x="150" y="161"/>
                    </a:lnTo>
                    <a:lnTo>
                      <a:pt x="147" y="154"/>
                    </a:lnTo>
                    <a:lnTo>
                      <a:pt x="144" y="148"/>
                    </a:lnTo>
                    <a:lnTo>
                      <a:pt x="142" y="145"/>
                    </a:lnTo>
                    <a:lnTo>
                      <a:pt x="141" y="142"/>
                    </a:lnTo>
                    <a:lnTo>
                      <a:pt x="139" y="139"/>
                    </a:lnTo>
                    <a:lnTo>
                      <a:pt x="137" y="137"/>
                    </a:lnTo>
                    <a:lnTo>
                      <a:pt x="133" y="134"/>
                    </a:lnTo>
                    <a:lnTo>
                      <a:pt x="130" y="131"/>
                    </a:lnTo>
                    <a:lnTo>
                      <a:pt x="127" y="128"/>
                    </a:lnTo>
                    <a:lnTo>
                      <a:pt x="123" y="125"/>
                    </a:lnTo>
                    <a:lnTo>
                      <a:pt x="119" y="123"/>
                    </a:lnTo>
                    <a:lnTo>
                      <a:pt x="115" y="120"/>
                    </a:lnTo>
                    <a:lnTo>
                      <a:pt x="104" y="115"/>
                    </a:lnTo>
                    <a:lnTo>
                      <a:pt x="113" y="108"/>
                    </a:lnTo>
                    <a:lnTo>
                      <a:pt x="121" y="101"/>
                    </a:lnTo>
                    <a:lnTo>
                      <a:pt x="124" y="97"/>
                    </a:lnTo>
                    <a:lnTo>
                      <a:pt x="127" y="94"/>
                    </a:lnTo>
                    <a:lnTo>
                      <a:pt x="130" y="90"/>
                    </a:lnTo>
                    <a:lnTo>
                      <a:pt x="132" y="87"/>
                    </a:lnTo>
                    <a:lnTo>
                      <a:pt x="134" y="84"/>
                    </a:lnTo>
                    <a:lnTo>
                      <a:pt x="136" y="80"/>
                    </a:lnTo>
                    <a:lnTo>
                      <a:pt x="137" y="76"/>
                    </a:lnTo>
                    <a:lnTo>
                      <a:pt x="139" y="73"/>
                    </a:lnTo>
                    <a:lnTo>
                      <a:pt x="139" y="69"/>
                    </a:lnTo>
                    <a:lnTo>
                      <a:pt x="140" y="65"/>
                    </a:lnTo>
                    <a:lnTo>
                      <a:pt x="140" y="61"/>
                    </a:lnTo>
                    <a:lnTo>
                      <a:pt x="141" y="57"/>
                    </a:lnTo>
                    <a:lnTo>
                      <a:pt x="140" y="51"/>
                    </a:lnTo>
                    <a:lnTo>
                      <a:pt x="139" y="45"/>
                    </a:lnTo>
                    <a:lnTo>
                      <a:pt x="138" y="39"/>
                    </a:lnTo>
                    <a:lnTo>
                      <a:pt x="136" y="34"/>
                    </a:lnTo>
                    <a:lnTo>
                      <a:pt x="134" y="29"/>
                    </a:lnTo>
                    <a:lnTo>
                      <a:pt x="131" y="24"/>
                    </a:lnTo>
                    <a:lnTo>
                      <a:pt x="127" y="19"/>
                    </a:lnTo>
                    <a:lnTo>
                      <a:pt x="123" y="15"/>
                    </a:lnTo>
                    <a:lnTo>
                      <a:pt x="119" y="12"/>
                    </a:lnTo>
                    <a:lnTo>
                      <a:pt x="114" y="9"/>
                    </a:lnTo>
                    <a:lnTo>
                      <a:pt x="109" y="6"/>
                    </a:lnTo>
                    <a:lnTo>
                      <a:pt x="104" y="4"/>
                    </a:lnTo>
                    <a:lnTo>
                      <a:pt x="98" y="2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9" y="0"/>
                    </a:lnTo>
                    <a:lnTo>
                      <a:pt x="71" y="0"/>
                    </a:lnTo>
                    <a:lnTo>
                      <a:pt x="64" y="1"/>
                    </a:lnTo>
                    <a:lnTo>
                      <a:pt x="57" y="3"/>
                    </a:lnTo>
                    <a:lnTo>
                      <a:pt x="51" y="5"/>
                    </a:lnTo>
                    <a:lnTo>
                      <a:pt x="44" y="8"/>
                    </a:lnTo>
                    <a:lnTo>
                      <a:pt x="38" y="11"/>
                    </a:lnTo>
                    <a:lnTo>
                      <a:pt x="32" y="15"/>
                    </a:lnTo>
                    <a:lnTo>
                      <a:pt x="27" y="20"/>
                    </a:lnTo>
                    <a:lnTo>
                      <a:pt x="23" y="25"/>
                    </a:lnTo>
                    <a:lnTo>
                      <a:pt x="19" y="29"/>
                    </a:lnTo>
                    <a:lnTo>
                      <a:pt x="15" y="34"/>
                    </a:lnTo>
                    <a:lnTo>
                      <a:pt x="12" y="39"/>
                    </a:lnTo>
                    <a:lnTo>
                      <a:pt x="9" y="45"/>
                    </a:lnTo>
                    <a:lnTo>
                      <a:pt x="7" y="51"/>
                    </a:lnTo>
                    <a:lnTo>
                      <a:pt x="4" y="59"/>
                    </a:lnTo>
                    <a:lnTo>
                      <a:pt x="1" y="67"/>
                    </a:lnTo>
                    <a:lnTo>
                      <a:pt x="7" y="69"/>
                    </a:lnTo>
                    <a:lnTo>
                      <a:pt x="13" y="58"/>
                    </a:lnTo>
                    <a:lnTo>
                      <a:pt x="16" y="54"/>
                    </a:lnTo>
                    <a:lnTo>
                      <a:pt x="19" y="49"/>
                    </a:lnTo>
                    <a:lnTo>
                      <a:pt x="22" y="45"/>
                    </a:lnTo>
                    <a:lnTo>
                      <a:pt x="26" y="41"/>
                    </a:lnTo>
                    <a:lnTo>
                      <a:pt x="29" y="38"/>
                    </a:lnTo>
                    <a:lnTo>
                      <a:pt x="33" y="35"/>
                    </a:lnTo>
                    <a:lnTo>
                      <a:pt x="36" y="33"/>
                    </a:lnTo>
                    <a:lnTo>
                      <a:pt x="40" y="31"/>
                    </a:lnTo>
                    <a:lnTo>
                      <a:pt x="44" y="29"/>
                    </a:lnTo>
                    <a:lnTo>
                      <a:pt x="48" y="27"/>
                    </a:lnTo>
                    <a:lnTo>
                      <a:pt x="52" y="26"/>
                    </a:lnTo>
                    <a:lnTo>
                      <a:pt x="56" y="25"/>
                    </a:lnTo>
                    <a:lnTo>
                      <a:pt x="61" y="25"/>
                    </a:lnTo>
                    <a:lnTo>
                      <a:pt x="65" y="25"/>
                    </a:lnTo>
                    <a:lnTo>
                      <a:pt x="70" y="25"/>
                    </a:lnTo>
                    <a:lnTo>
                      <a:pt x="75" y="26"/>
                    </a:lnTo>
                    <a:lnTo>
                      <a:pt x="79" y="27"/>
                    </a:lnTo>
                    <a:lnTo>
                      <a:pt x="83" y="28"/>
                    </a:lnTo>
                    <a:lnTo>
                      <a:pt x="87" y="30"/>
                    </a:lnTo>
                    <a:lnTo>
                      <a:pt x="91" y="32"/>
                    </a:lnTo>
                    <a:lnTo>
                      <a:pt x="94" y="34"/>
                    </a:lnTo>
                    <a:lnTo>
                      <a:pt x="97" y="37"/>
                    </a:lnTo>
                    <a:lnTo>
                      <a:pt x="100" y="40"/>
                    </a:lnTo>
                    <a:lnTo>
                      <a:pt x="102" y="44"/>
                    </a:lnTo>
                    <a:lnTo>
                      <a:pt x="104" y="47"/>
                    </a:lnTo>
                    <a:lnTo>
                      <a:pt x="106" y="51"/>
                    </a:lnTo>
                    <a:lnTo>
                      <a:pt x="107" y="55"/>
                    </a:lnTo>
                    <a:lnTo>
                      <a:pt x="108" y="60"/>
                    </a:lnTo>
                    <a:lnTo>
                      <a:pt x="109" y="65"/>
                    </a:lnTo>
                    <a:lnTo>
                      <a:pt x="109" y="70"/>
                    </a:lnTo>
                    <a:lnTo>
                      <a:pt x="109" y="72"/>
                    </a:lnTo>
                    <a:lnTo>
                      <a:pt x="109" y="75"/>
                    </a:lnTo>
                    <a:lnTo>
                      <a:pt x="108" y="81"/>
                    </a:lnTo>
                    <a:lnTo>
                      <a:pt x="107" y="86"/>
                    </a:lnTo>
                    <a:lnTo>
                      <a:pt x="105" y="91"/>
                    </a:lnTo>
                    <a:lnTo>
                      <a:pt x="103" y="97"/>
                    </a:lnTo>
                    <a:lnTo>
                      <a:pt x="100" y="101"/>
                    </a:lnTo>
                    <a:lnTo>
                      <a:pt x="97" y="106"/>
                    </a:lnTo>
                    <a:lnTo>
                      <a:pt x="93" y="110"/>
                    </a:lnTo>
                    <a:lnTo>
                      <a:pt x="89" y="115"/>
                    </a:lnTo>
                    <a:lnTo>
                      <a:pt x="84" y="119"/>
                    </a:lnTo>
                    <a:lnTo>
                      <a:pt x="79" y="122"/>
                    </a:lnTo>
                    <a:lnTo>
                      <a:pt x="74" y="126"/>
                    </a:lnTo>
                    <a:lnTo>
                      <a:pt x="68" y="129"/>
                    </a:lnTo>
                    <a:lnTo>
                      <a:pt x="61" y="132"/>
                    </a:lnTo>
                    <a:lnTo>
                      <a:pt x="43" y="139"/>
                    </a:lnTo>
                    <a:lnTo>
                      <a:pt x="44" y="1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8" name="Google Shape;188;g2eb9caac0c2_0_38"/>
              <p:cNvSpPr/>
              <p:nvPr/>
            </p:nvSpPr>
            <p:spPr>
              <a:xfrm>
                <a:off x="3736080" y="1830240"/>
                <a:ext cx="57960" cy="105480"/>
              </a:xfrm>
              <a:custGeom>
                <a:rect b="b" l="l" r="r" t="t"/>
                <a:pathLst>
                  <a:path extrusionOk="0" h="294" w="162">
                    <a:moveTo>
                      <a:pt x="59" y="44"/>
                    </a:moveTo>
                    <a:lnTo>
                      <a:pt x="137" y="44"/>
                    </a:lnTo>
                    <a:lnTo>
                      <a:pt x="139" y="44"/>
                    </a:lnTo>
                    <a:lnTo>
                      <a:pt x="141" y="44"/>
                    </a:lnTo>
                    <a:lnTo>
                      <a:pt x="142" y="43"/>
                    </a:lnTo>
                    <a:lnTo>
                      <a:pt x="142" y="43"/>
                    </a:lnTo>
                    <a:lnTo>
                      <a:pt x="143" y="43"/>
                    </a:lnTo>
                    <a:lnTo>
                      <a:pt x="143" y="43"/>
                    </a:lnTo>
                    <a:lnTo>
                      <a:pt x="144" y="43"/>
                    </a:lnTo>
                    <a:lnTo>
                      <a:pt x="144" y="43"/>
                    </a:lnTo>
                    <a:lnTo>
                      <a:pt x="145" y="42"/>
                    </a:lnTo>
                    <a:lnTo>
                      <a:pt x="145" y="42"/>
                    </a:lnTo>
                    <a:lnTo>
                      <a:pt x="145" y="41"/>
                    </a:lnTo>
                    <a:lnTo>
                      <a:pt x="145" y="41"/>
                    </a:lnTo>
                    <a:lnTo>
                      <a:pt x="146" y="40"/>
                    </a:lnTo>
                    <a:lnTo>
                      <a:pt x="146" y="40"/>
                    </a:lnTo>
                    <a:lnTo>
                      <a:pt x="161" y="3"/>
                    </a:lnTo>
                    <a:lnTo>
                      <a:pt x="157" y="0"/>
                    </a:lnTo>
                    <a:lnTo>
                      <a:pt x="155" y="3"/>
                    </a:lnTo>
                    <a:lnTo>
                      <a:pt x="153" y="5"/>
                    </a:lnTo>
                    <a:lnTo>
                      <a:pt x="152" y="6"/>
                    </a:lnTo>
                    <a:lnTo>
                      <a:pt x="151" y="7"/>
                    </a:lnTo>
                    <a:lnTo>
                      <a:pt x="150" y="8"/>
                    </a:lnTo>
                    <a:lnTo>
                      <a:pt x="149" y="8"/>
                    </a:lnTo>
                    <a:lnTo>
                      <a:pt x="148" y="9"/>
                    </a:lnTo>
                    <a:lnTo>
                      <a:pt x="147" y="9"/>
                    </a:lnTo>
                    <a:lnTo>
                      <a:pt x="146" y="10"/>
                    </a:lnTo>
                    <a:lnTo>
                      <a:pt x="145" y="10"/>
                    </a:lnTo>
                    <a:lnTo>
                      <a:pt x="144" y="10"/>
                    </a:lnTo>
                    <a:lnTo>
                      <a:pt x="142" y="10"/>
                    </a:lnTo>
                    <a:lnTo>
                      <a:pt x="139" y="11"/>
                    </a:lnTo>
                    <a:lnTo>
                      <a:pt x="56" y="11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2" y="110"/>
                    </a:lnTo>
                    <a:lnTo>
                      <a:pt x="12" y="111"/>
                    </a:lnTo>
                    <a:lnTo>
                      <a:pt x="12" y="111"/>
                    </a:lnTo>
                    <a:lnTo>
                      <a:pt x="12" y="111"/>
                    </a:lnTo>
                    <a:lnTo>
                      <a:pt x="12" y="111"/>
                    </a:lnTo>
                    <a:lnTo>
                      <a:pt x="12" y="112"/>
                    </a:lnTo>
                    <a:lnTo>
                      <a:pt x="12" y="112"/>
                    </a:lnTo>
                    <a:lnTo>
                      <a:pt x="12" y="113"/>
                    </a:lnTo>
                    <a:lnTo>
                      <a:pt x="12" y="113"/>
                    </a:lnTo>
                    <a:lnTo>
                      <a:pt x="13" y="113"/>
                    </a:lnTo>
                    <a:lnTo>
                      <a:pt x="13" y="114"/>
                    </a:lnTo>
                    <a:lnTo>
                      <a:pt x="13" y="114"/>
                    </a:lnTo>
                    <a:lnTo>
                      <a:pt x="13" y="114"/>
                    </a:lnTo>
                    <a:lnTo>
                      <a:pt x="13" y="114"/>
                    </a:lnTo>
                    <a:lnTo>
                      <a:pt x="14" y="115"/>
                    </a:lnTo>
                    <a:lnTo>
                      <a:pt x="14" y="115"/>
                    </a:lnTo>
                    <a:lnTo>
                      <a:pt x="14" y="115"/>
                    </a:lnTo>
                    <a:lnTo>
                      <a:pt x="15" y="115"/>
                    </a:lnTo>
                    <a:lnTo>
                      <a:pt x="15" y="115"/>
                    </a:lnTo>
                    <a:lnTo>
                      <a:pt x="16" y="115"/>
                    </a:lnTo>
                    <a:lnTo>
                      <a:pt x="17" y="115"/>
                    </a:lnTo>
                    <a:lnTo>
                      <a:pt x="22" y="115"/>
                    </a:lnTo>
                    <a:lnTo>
                      <a:pt x="27" y="116"/>
                    </a:lnTo>
                    <a:lnTo>
                      <a:pt x="32" y="116"/>
                    </a:lnTo>
                    <a:lnTo>
                      <a:pt x="38" y="117"/>
                    </a:lnTo>
                    <a:lnTo>
                      <a:pt x="44" y="119"/>
                    </a:lnTo>
                    <a:lnTo>
                      <a:pt x="50" y="120"/>
                    </a:lnTo>
                    <a:lnTo>
                      <a:pt x="62" y="124"/>
                    </a:lnTo>
                    <a:lnTo>
                      <a:pt x="78" y="130"/>
                    </a:lnTo>
                    <a:lnTo>
                      <a:pt x="85" y="133"/>
                    </a:lnTo>
                    <a:lnTo>
                      <a:pt x="92" y="137"/>
                    </a:lnTo>
                    <a:lnTo>
                      <a:pt x="98" y="141"/>
                    </a:lnTo>
                    <a:lnTo>
                      <a:pt x="103" y="146"/>
                    </a:lnTo>
                    <a:lnTo>
                      <a:pt x="108" y="150"/>
                    </a:lnTo>
                    <a:lnTo>
                      <a:pt x="112" y="155"/>
                    </a:lnTo>
                    <a:lnTo>
                      <a:pt x="116" y="160"/>
                    </a:lnTo>
                    <a:lnTo>
                      <a:pt x="119" y="166"/>
                    </a:lnTo>
                    <a:lnTo>
                      <a:pt x="122" y="172"/>
                    </a:lnTo>
                    <a:lnTo>
                      <a:pt x="124" y="178"/>
                    </a:lnTo>
                    <a:lnTo>
                      <a:pt x="126" y="185"/>
                    </a:lnTo>
                    <a:lnTo>
                      <a:pt x="127" y="192"/>
                    </a:lnTo>
                    <a:lnTo>
                      <a:pt x="128" y="199"/>
                    </a:lnTo>
                    <a:lnTo>
                      <a:pt x="128" y="206"/>
                    </a:lnTo>
                    <a:lnTo>
                      <a:pt x="128" y="214"/>
                    </a:lnTo>
                    <a:lnTo>
                      <a:pt x="127" y="221"/>
                    </a:lnTo>
                    <a:lnTo>
                      <a:pt x="126" y="228"/>
                    </a:lnTo>
                    <a:lnTo>
                      <a:pt x="124" y="235"/>
                    </a:lnTo>
                    <a:lnTo>
                      <a:pt x="122" y="241"/>
                    </a:lnTo>
                    <a:lnTo>
                      <a:pt x="119" y="247"/>
                    </a:lnTo>
                    <a:lnTo>
                      <a:pt x="116" y="252"/>
                    </a:lnTo>
                    <a:lnTo>
                      <a:pt x="113" y="257"/>
                    </a:lnTo>
                    <a:lnTo>
                      <a:pt x="109" y="262"/>
                    </a:lnTo>
                    <a:lnTo>
                      <a:pt x="104" y="266"/>
                    </a:lnTo>
                    <a:lnTo>
                      <a:pt x="100" y="270"/>
                    </a:lnTo>
                    <a:lnTo>
                      <a:pt x="95" y="272"/>
                    </a:lnTo>
                    <a:lnTo>
                      <a:pt x="90" y="275"/>
                    </a:lnTo>
                    <a:lnTo>
                      <a:pt x="84" y="277"/>
                    </a:lnTo>
                    <a:lnTo>
                      <a:pt x="79" y="278"/>
                    </a:lnTo>
                    <a:lnTo>
                      <a:pt x="73" y="278"/>
                    </a:lnTo>
                    <a:lnTo>
                      <a:pt x="70" y="278"/>
                    </a:lnTo>
                    <a:lnTo>
                      <a:pt x="69" y="278"/>
                    </a:lnTo>
                    <a:lnTo>
                      <a:pt x="67" y="277"/>
                    </a:lnTo>
                    <a:lnTo>
                      <a:pt x="66" y="277"/>
                    </a:lnTo>
                    <a:lnTo>
                      <a:pt x="64" y="277"/>
                    </a:lnTo>
                    <a:lnTo>
                      <a:pt x="61" y="275"/>
                    </a:lnTo>
                    <a:lnTo>
                      <a:pt x="58" y="274"/>
                    </a:lnTo>
                    <a:lnTo>
                      <a:pt x="55" y="272"/>
                    </a:lnTo>
                    <a:lnTo>
                      <a:pt x="51" y="269"/>
                    </a:lnTo>
                    <a:lnTo>
                      <a:pt x="47" y="266"/>
                    </a:lnTo>
                    <a:lnTo>
                      <a:pt x="42" y="262"/>
                    </a:lnTo>
                    <a:lnTo>
                      <a:pt x="38" y="259"/>
                    </a:lnTo>
                    <a:lnTo>
                      <a:pt x="34" y="257"/>
                    </a:lnTo>
                    <a:lnTo>
                      <a:pt x="30" y="255"/>
                    </a:lnTo>
                    <a:lnTo>
                      <a:pt x="27" y="254"/>
                    </a:lnTo>
                    <a:lnTo>
                      <a:pt x="25" y="253"/>
                    </a:lnTo>
                    <a:lnTo>
                      <a:pt x="23" y="253"/>
                    </a:lnTo>
                    <a:lnTo>
                      <a:pt x="21" y="252"/>
                    </a:lnTo>
                    <a:lnTo>
                      <a:pt x="20" y="252"/>
                    </a:lnTo>
                    <a:lnTo>
                      <a:pt x="18" y="252"/>
                    </a:lnTo>
                    <a:lnTo>
                      <a:pt x="16" y="252"/>
                    </a:lnTo>
                    <a:lnTo>
                      <a:pt x="14" y="252"/>
                    </a:lnTo>
                    <a:lnTo>
                      <a:pt x="12" y="252"/>
                    </a:lnTo>
                    <a:lnTo>
                      <a:pt x="11" y="253"/>
                    </a:lnTo>
                    <a:lnTo>
                      <a:pt x="9" y="253"/>
                    </a:lnTo>
                    <a:lnTo>
                      <a:pt x="7" y="254"/>
                    </a:lnTo>
                    <a:lnTo>
                      <a:pt x="6" y="254"/>
                    </a:lnTo>
                    <a:lnTo>
                      <a:pt x="5" y="255"/>
                    </a:lnTo>
                    <a:lnTo>
                      <a:pt x="4" y="256"/>
                    </a:lnTo>
                    <a:lnTo>
                      <a:pt x="3" y="257"/>
                    </a:lnTo>
                    <a:lnTo>
                      <a:pt x="2" y="258"/>
                    </a:lnTo>
                    <a:lnTo>
                      <a:pt x="1" y="259"/>
                    </a:lnTo>
                    <a:lnTo>
                      <a:pt x="1" y="261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0" y="270"/>
                    </a:lnTo>
                    <a:lnTo>
                      <a:pt x="0" y="272"/>
                    </a:lnTo>
                    <a:lnTo>
                      <a:pt x="0" y="273"/>
                    </a:lnTo>
                    <a:lnTo>
                      <a:pt x="1" y="276"/>
                    </a:lnTo>
                    <a:lnTo>
                      <a:pt x="3" y="278"/>
                    </a:lnTo>
                    <a:lnTo>
                      <a:pt x="5" y="281"/>
                    </a:lnTo>
                    <a:lnTo>
                      <a:pt x="7" y="283"/>
                    </a:lnTo>
                    <a:lnTo>
                      <a:pt x="9" y="285"/>
                    </a:lnTo>
                    <a:lnTo>
                      <a:pt x="12" y="286"/>
                    </a:lnTo>
                    <a:lnTo>
                      <a:pt x="16" y="288"/>
                    </a:lnTo>
                    <a:lnTo>
                      <a:pt x="19" y="289"/>
                    </a:lnTo>
                    <a:lnTo>
                      <a:pt x="23" y="291"/>
                    </a:lnTo>
                    <a:lnTo>
                      <a:pt x="28" y="292"/>
                    </a:lnTo>
                    <a:lnTo>
                      <a:pt x="32" y="292"/>
                    </a:lnTo>
                    <a:lnTo>
                      <a:pt x="37" y="293"/>
                    </a:lnTo>
                    <a:lnTo>
                      <a:pt x="48" y="293"/>
                    </a:lnTo>
                    <a:lnTo>
                      <a:pt x="60" y="293"/>
                    </a:lnTo>
                    <a:lnTo>
                      <a:pt x="72" y="291"/>
                    </a:lnTo>
                    <a:lnTo>
                      <a:pt x="83" y="289"/>
                    </a:lnTo>
                    <a:lnTo>
                      <a:pt x="94" y="285"/>
                    </a:lnTo>
                    <a:lnTo>
                      <a:pt x="99" y="283"/>
                    </a:lnTo>
                    <a:lnTo>
                      <a:pt x="104" y="281"/>
                    </a:lnTo>
                    <a:lnTo>
                      <a:pt x="109" y="278"/>
                    </a:lnTo>
                    <a:lnTo>
                      <a:pt x="113" y="275"/>
                    </a:lnTo>
                    <a:lnTo>
                      <a:pt x="118" y="272"/>
                    </a:lnTo>
                    <a:lnTo>
                      <a:pt x="122" y="268"/>
                    </a:lnTo>
                    <a:lnTo>
                      <a:pt x="126" y="265"/>
                    </a:lnTo>
                    <a:lnTo>
                      <a:pt x="130" y="261"/>
                    </a:lnTo>
                    <a:lnTo>
                      <a:pt x="133" y="257"/>
                    </a:lnTo>
                    <a:lnTo>
                      <a:pt x="136" y="254"/>
                    </a:lnTo>
                    <a:lnTo>
                      <a:pt x="139" y="250"/>
                    </a:lnTo>
                    <a:lnTo>
                      <a:pt x="142" y="246"/>
                    </a:lnTo>
                    <a:lnTo>
                      <a:pt x="144" y="242"/>
                    </a:lnTo>
                    <a:lnTo>
                      <a:pt x="146" y="237"/>
                    </a:lnTo>
                    <a:lnTo>
                      <a:pt x="148" y="233"/>
                    </a:lnTo>
                    <a:lnTo>
                      <a:pt x="150" y="228"/>
                    </a:lnTo>
                    <a:lnTo>
                      <a:pt x="151" y="224"/>
                    </a:lnTo>
                    <a:lnTo>
                      <a:pt x="153" y="219"/>
                    </a:lnTo>
                    <a:lnTo>
                      <a:pt x="155" y="209"/>
                    </a:lnTo>
                    <a:lnTo>
                      <a:pt x="156" y="198"/>
                    </a:lnTo>
                    <a:lnTo>
                      <a:pt x="156" y="186"/>
                    </a:lnTo>
                    <a:lnTo>
                      <a:pt x="156" y="176"/>
                    </a:lnTo>
                    <a:lnTo>
                      <a:pt x="155" y="166"/>
                    </a:lnTo>
                    <a:lnTo>
                      <a:pt x="154" y="161"/>
                    </a:lnTo>
                    <a:lnTo>
                      <a:pt x="153" y="156"/>
                    </a:lnTo>
                    <a:lnTo>
                      <a:pt x="152" y="152"/>
                    </a:lnTo>
                    <a:lnTo>
                      <a:pt x="150" y="148"/>
                    </a:lnTo>
                    <a:lnTo>
                      <a:pt x="148" y="144"/>
                    </a:lnTo>
                    <a:lnTo>
                      <a:pt x="146" y="140"/>
                    </a:lnTo>
                    <a:lnTo>
                      <a:pt x="144" y="136"/>
                    </a:lnTo>
                    <a:lnTo>
                      <a:pt x="142" y="132"/>
                    </a:lnTo>
                    <a:lnTo>
                      <a:pt x="136" y="124"/>
                    </a:lnTo>
                    <a:lnTo>
                      <a:pt x="129" y="116"/>
                    </a:lnTo>
                    <a:lnTo>
                      <a:pt x="126" y="113"/>
                    </a:lnTo>
                    <a:lnTo>
                      <a:pt x="122" y="110"/>
                    </a:lnTo>
                    <a:lnTo>
                      <a:pt x="119" y="107"/>
                    </a:lnTo>
                    <a:lnTo>
                      <a:pt x="115" y="104"/>
                    </a:lnTo>
                    <a:lnTo>
                      <a:pt x="111" y="101"/>
                    </a:lnTo>
                    <a:lnTo>
                      <a:pt x="106" y="99"/>
                    </a:lnTo>
                    <a:lnTo>
                      <a:pt x="97" y="94"/>
                    </a:lnTo>
                    <a:lnTo>
                      <a:pt x="86" y="90"/>
                    </a:lnTo>
                    <a:lnTo>
                      <a:pt x="73" y="86"/>
                    </a:lnTo>
                    <a:lnTo>
                      <a:pt x="59" y="83"/>
                    </a:lnTo>
                    <a:lnTo>
                      <a:pt x="42" y="79"/>
                    </a:lnTo>
                    <a:lnTo>
                      <a:pt x="59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grpSp>
          <p:nvGrpSpPr>
            <p:cNvPr id="189" name="Google Shape;189;g2eb9caac0c2_0_38"/>
            <p:cNvGrpSpPr/>
            <p:nvPr/>
          </p:nvGrpSpPr>
          <p:grpSpPr>
            <a:xfrm>
              <a:off x="4126320" y="1830240"/>
              <a:ext cx="205560" cy="106560"/>
              <a:chOff x="4126320" y="1830240"/>
              <a:chExt cx="205560" cy="106560"/>
            </a:xfrm>
          </p:grpSpPr>
          <p:sp>
            <p:nvSpPr>
              <p:cNvPr id="190" name="Google Shape;190;g2eb9caac0c2_0_38"/>
              <p:cNvSpPr/>
              <p:nvPr/>
            </p:nvSpPr>
            <p:spPr>
              <a:xfrm>
                <a:off x="4126320" y="1830960"/>
                <a:ext cx="61920" cy="104760"/>
              </a:xfrm>
              <a:custGeom>
                <a:rect b="b" l="l" r="r" t="t"/>
                <a:pathLst>
                  <a:path extrusionOk="0" h="292" w="173">
                    <a:moveTo>
                      <a:pt x="164" y="0"/>
                    </a:moveTo>
                    <a:lnTo>
                      <a:pt x="148" y="2"/>
                    </a:lnTo>
                    <a:lnTo>
                      <a:pt x="133" y="4"/>
                    </a:lnTo>
                    <a:lnTo>
                      <a:pt x="121" y="7"/>
                    </a:lnTo>
                    <a:lnTo>
                      <a:pt x="109" y="10"/>
                    </a:lnTo>
                    <a:lnTo>
                      <a:pt x="98" y="15"/>
                    </a:lnTo>
                    <a:lnTo>
                      <a:pt x="87" y="20"/>
                    </a:lnTo>
                    <a:lnTo>
                      <a:pt x="77" y="26"/>
                    </a:lnTo>
                    <a:lnTo>
                      <a:pt x="66" y="33"/>
                    </a:lnTo>
                    <a:lnTo>
                      <a:pt x="58" y="40"/>
                    </a:lnTo>
                    <a:lnTo>
                      <a:pt x="51" y="46"/>
                    </a:lnTo>
                    <a:lnTo>
                      <a:pt x="44" y="53"/>
                    </a:lnTo>
                    <a:lnTo>
                      <a:pt x="38" y="60"/>
                    </a:lnTo>
                    <a:lnTo>
                      <a:pt x="32" y="68"/>
                    </a:lnTo>
                    <a:lnTo>
                      <a:pt x="26" y="76"/>
                    </a:lnTo>
                    <a:lnTo>
                      <a:pt x="21" y="84"/>
                    </a:lnTo>
                    <a:lnTo>
                      <a:pt x="17" y="92"/>
                    </a:lnTo>
                    <a:lnTo>
                      <a:pt x="13" y="101"/>
                    </a:lnTo>
                    <a:lnTo>
                      <a:pt x="10" y="110"/>
                    </a:lnTo>
                    <a:lnTo>
                      <a:pt x="7" y="119"/>
                    </a:lnTo>
                    <a:lnTo>
                      <a:pt x="4" y="129"/>
                    </a:lnTo>
                    <a:lnTo>
                      <a:pt x="2" y="139"/>
                    </a:lnTo>
                    <a:lnTo>
                      <a:pt x="1" y="149"/>
                    </a:lnTo>
                    <a:lnTo>
                      <a:pt x="0" y="159"/>
                    </a:lnTo>
                    <a:lnTo>
                      <a:pt x="0" y="169"/>
                    </a:lnTo>
                    <a:lnTo>
                      <a:pt x="0" y="183"/>
                    </a:lnTo>
                    <a:lnTo>
                      <a:pt x="2" y="196"/>
                    </a:lnTo>
                    <a:lnTo>
                      <a:pt x="4" y="209"/>
                    </a:lnTo>
                    <a:lnTo>
                      <a:pt x="7" y="222"/>
                    </a:lnTo>
                    <a:lnTo>
                      <a:pt x="11" y="234"/>
                    </a:lnTo>
                    <a:lnTo>
                      <a:pt x="16" y="245"/>
                    </a:lnTo>
                    <a:lnTo>
                      <a:pt x="19" y="250"/>
                    </a:lnTo>
                    <a:lnTo>
                      <a:pt x="22" y="255"/>
                    </a:lnTo>
                    <a:lnTo>
                      <a:pt x="25" y="259"/>
                    </a:lnTo>
                    <a:lnTo>
                      <a:pt x="28" y="263"/>
                    </a:lnTo>
                    <a:lnTo>
                      <a:pt x="31" y="266"/>
                    </a:lnTo>
                    <a:lnTo>
                      <a:pt x="34" y="270"/>
                    </a:lnTo>
                    <a:lnTo>
                      <a:pt x="37" y="273"/>
                    </a:lnTo>
                    <a:lnTo>
                      <a:pt x="40" y="275"/>
                    </a:lnTo>
                    <a:lnTo>
                      <a:pt x="44" y="278"/>
                    </a:lnTo>
                    <a:lnTo>
                      <a:pt x="47" y="280"/>
                    </a:lnTo>
                    <a:lnTo>
                      <a:pt x="51" y="282"/>
                    </a:lnTo>
                    <a:lnTo>
                      <a:pt x="55" y="284"/>
                    </a:lnTo>
                    <a:lnTo>
                      <a:pt x="59" y="286"/>
                    </a:lnTo>
                    <a:lnTo>
                      <a:pt x="63" y="287"/>
                    </a:lnTo>
                    <a:lnTo>
                      <a:pt x="67" y="289"/>
                    </a:lnTo>
                    <a:lnTo>
                      <a:pt x="71" y="290"/>
                    </a:lnTo>
                    <a:lnTo>
                      <a:pt x="75" y="290"/>
                    </a:lnTo>
                    <a:lnTo>
                      <a:pt x="80" y="291"/>
                    </a:lnTo>
                    <a:lnTo>
                      <a:pt x="89" y="291"/>
                    </a:lnTo>
                    <a:lnTo>
                      <a:pt x="98" y="291"/>
                    </a:lnTo>
                    <a:lnTo>
                      <a:pt x="107" y="290"/>
                    </a:lnTo>
                    <a:lnTo>
                      <a:pt x="115" y="287"/>
                    </a:lnTo>
                    <a:lnTo>
                      <a:pt x="123" y="284"/>
                    </a:lnTo>
                    <a:lnTo>
                      <a:pt x="130" y="281"/>
                    </a:lnTo>
                    <a:lnTo>
                      <a:pt x="137" y="276"/>
                    </a:lnTo>
                    <a:lnTo>
                      <a:pt x="143" y="271"/>
                    </a:lnTo>
                    <a:lnTo>
                      <a:pt x="149" y="264"/>
                    </a:lnTo>
                    <a:lnTo>
                      <a:pt x="154" y="258"/>
                    </a:lnTo>
                    <a:lnTo>
                      <a:pt x="159" y="250"/>
                    </a:lnTo>
                    <a:lnTo>
                      <a:pt x="163" y="242"/>
                    </a:lnTo>
                    <a:lnTo>
                      <a:pt x="166" y="234"/>
                    </a:lnTo>
                    <a:lnTo>
                      <a:pt x="169" y="225"/>
                    </a:lnTo>
                    <a:lnTo>
                      <a:pt x="171" y="215"/>
                    </a:lnTo>
                    <a:lnTo>
                      <a:pt x="172" y="205"/>
                    </a:lnTo>
                    <a:lnTo>
                      <a:pt x="172" y="194"/>
                    </a:lnTo>
                    <a:lnTo>
                      <a:pt x="172" y="184"/>
                    </a:lnTo>
                    <a:lnTo>
                      <a:pt x="171" y="175"/>
                    </a:lnTo>
                    <a:lnTo>
                      <a:pt x="170" y="166"/>
                    </a:lnTo>
                    <a:lnTo>
                      <a:pt x="167" y="158"/>
                    </a:lnTo>
                    <a:lnTo>
                      <a:pt x="164" y="150"/>
                    </a:lnTo>
                    <a:lnTo>
                      <a:pt x="161" y="143"/>
                    </a:lnTo>
                    <a:lnTo>
                      <a:pt x="157" y="136"/>
                    </a:lnTo>
                    <a:lnTo>
                      <a:pt x="152" y="130"/>
                    </a:lnTo>
                    <a:lnTo>
                      <a:pt x="147" y="125"/>
                    </a:lnTo>
                    <a:lnTo>
                      <a:pt x="142" y="120"/>
                    </a:lnTo>
                    <a:lnTo>
                      <a:pt x="135" y="116"/>
                    </a:lnTo>
                    <a:lnTo>
                      <a:pt x="129" y="113"/>
                    </a:lnTo>
                    <a:lnTo>
                      <a:pt x="122" y="110"/>
                    </a:lnTo>
                    <a:lnTo>
                      <a:pt x="114" y="109"/>
                    </a:lnTo>
                    <a:lnTo>
                      <a:pt x="106" y="107"/>
                    </a:lnTo>
                    <a:lnTo>
                      <a:pt x="97" y="107"/>
                    </a:lnTo>
                    <a:lnTo>
                      <a:pt x="91" y="107"/>
                    </a:lnTo>
                    <a:lnTo>
                      <a:pt x="86" y="108"/>
                    </a:lnTo>
                    <a:lnTo>
                      <a:pt x="83" y="108"/>
                    </a:lnTo>
                    <a:lnTo>
                      <a:pt x="80" y="109"/>
                    </a:lnTo>
                    <a:lnTo>
                      <a:pt x="78" y="110"/>
                    </a:lnTo>
                    <a:lnTo>
                      <a:pt x="75" y="110"/>
                    </a:lnTo>
                    <a:lnTo>
                      <a:pt x="69" y="113"/>
                    </a:lnTo>
                    <a:lnTo>
                      <a:pt x="63" y="116"/>
                    </a:lnTo>
                    <a:lnTo>
                      <a:pt x="47" y="126"/>
                    </a:lnTo>
                    <a:lnTo>
                      <a:pt x="49" y="114"/>
                    </a:lnTo>
                    <a:lnTo>
                      <a:pt x="52" y="103"/>
                    </a:lnTo>
                    <a:lnTo>
                      <a:pt x="56" y="92"/>
                    </a:lnTo>
                    <a:lnTo>
                      <a:pt x="61" y="82"/>
                    </a:lnTo>
                    <a:lnTo>
                      <a:pt x="66" y="72"/>
                    </a:lnTo>
                    <a:lnTo>
                      <a:pt x="72" y="63"/>
                    </a:lnTo>
                    <a:lnTo>
                      <a:pt x="79" y="55"/>
                    </a:lnTo>
                    <a:lnTo>
                      <a:pt x="86" y="47"/>
                    </a:lnTo>
                    <a:lnTo>
                      <a:pt x="94" y="39"/>
                    </a:lnTo>
                    <a:lnTo>
                      <a:pt x="103" y="32"/>
                    </a:lnTo>
                    <a:lnTo>
                      <a:pt x="112" y="26"/>
                    </a:lnTo>
                    <a:lnTo>
                      <a:pt x="121" y="21"/>
                    </a:lnTo>
                    <a:lnTo>
                      <a:pt x="131" y="16"/>
                    </a:lnTo>
                    <a:lnTo>
                      <a:pt x="142" y="12"/>
                    </a:lnTo>
                    <a:lnTo>
                      <a:pt x="153" y="9"/>
                    </a:lnTo>
                    <a:lnTo>
                      <a:pt x="165" y="7"/>
                    </a:lnTo>
                    <a:lnTo>
                      <a:pt x="164" y="0"/>
                    </a:lnTo>
                    <a:moveTo>
                      <a:pt x="83" y="126"/>
                    </a:moveTo>
                    <a:lnTo>
                      <a:pt x="89" y="127"/>
                    </a:lnTo>
                    <a:lnTo>
                      <a:pt x="95" y="128"/>
                    </a:lnTo>
                    <a:lnTo>
                      <a:pt x="100" y="129"/>
                    </a:lnTo>
                    <a:lnTo>
                      <a:pt x="106" y="132"/>
                    </a:lnTo>
                    <a:lnTo>
                      <a:pt x="110" y="135"/>
                    </a:lnTo>
                    <a:lnTo>
                      <a:pt x="115" y="139"/>
                    </a:lnTo>
                    <a:lnTo>
                      <a:pt x="119" y="143"/>
                    </a:lnTo>
                    <a:lnTo>
                      <a:pt x="123" y="148"/>
                    </a:lnTo>
                    <a:lnTo>
                      <a:pt x="126" y="153"/>
                    </a:lnTo>
                    <a:lnTo>
                      <a:pt x="129" y="160"/>
                    </a:lnTo>
                    <a:lnTo>
                      <a:pt x="131" y="166"/>
                    </a:lnTo>
                    <a:lnTo>
                      <a:pt x="133" y="174"/>
                    </a:lnTo>
                    <a:lnTo>
                      <a:pt x="135" y="182"/>
                    </a:lnTo>
                    <a:lnTo>
                      <a:pt x="136" y="190"/>
                    </a:lnTo>
                    <a:lnTo>
                      <a:pt x="136" y="199"/>
                    </a:lnTo>
                    <a:lnTo>
                      <a:pt x="137" y="208"/>
                    </a:lnTo>
                    <a:lnTo>
                      <a:pt x="136" y="225"/>
                    </a:lnTo>
                    <a:lnTo>
                      <a:pt x="135" y="232"/>
                    </a:lnTo>
                    <a:lnTo>
                      <a:pt x="134" y="239"/>
                    </a:lnTo>
                    <a:lnTo>
                      <a:pt x="132" y="245"/>
                    </a:lnTo>
                    <a:lnTo>
                      <a:pt x="130" y="251"/>
                    </a:lnTo>
                    <a:lnTo>
                      <a:pt x="128" y="257"/>
                    </a:lnTo>
                    <a:lnTo>
                      <a:pt x="125" y="261"/>
                    </a:lnTo>
                    <a:lnTo>
                      <a:pt x="123" y="266"/>
                    </a:lnTo>
                    <a:lnTo>
                      <a:pt x="119" y="269"/>
                    </a:lnTo>
                    <a:lnTo>
                      <a:pt x="116" y="272"/>
                    </a:lnTo>
                    <a:lnTo>
                      <a:pt x="112" y="275"/>
                    </a:lnTo>
                    <a:lnTo>
                      <a:pt x="108" y="277"/>
                    </a:lnTo>
                    <a:lnTo>
                      <a:pt x="103" y="279"/>
                    </a:lnTo>
                    <a:lnTo>
                      <a:pt x="98" y="279"/>
                    </a:lnTo>
                    <a:lnTo>
                      <a:pt x="93" y="280"/>
                    </a:lnTo>
                    <a:lnTo>
                      <a:pt x="87" y="279"/>
                    </a:lnTo>
                    <a:lnTo>
                      <a:pt x="81" y="278"/>
                    </a:lnTo>
                    <a:lnTo>
                      <a:pt x="75" y="276"/>
                    </a:lnTo>
                    <a:lnTo>
                      <a:pt x="70" y="273"/>
                    </a:lnTo>
                    <a:lnTo>
                      <a:pt x="65" y="269"/>
                    </a:lnTo>
                    <a:lnTo>
                      <a:pt x="60" y="264"/>
                    </a:lnTo>
                    <a:lnTo>
                      <a:pt x="56" y="258"/>
                    </a:lnTo>
                    <a:lnTo>
                      <a:pt x="52" y="252"/>
                    </a:lnTo>
                    <a:lnTo>
                      <a:pt x="49" y="245"/>
                    </a:lnTo>
                    <a:lnTo>
                      <a:pt x="46" y="237"/>
                    </a:lnTo>
                    <a:lnTo>
                      <a:pt x="43" y="229"/>
                    </a:lnTo>
                    <a:lnTo>
                      <a:pt x="41" y="219"/>
                    </a:lnTo>
                    <a:lnTo>
                      <a:pt x="39" y="210"/>
                    </a:lnTo>
                    <a:lnTo>
                      <a:pt x="38" y="199"/>
                    </a:lnTo>
                    <a:lnTo>
                      <a:pt x="37" y="176"/>
                    </a:lnTo>
                    <a:lnTo>
                      <a:pt x="37" y="168"/>
                    </a:lnTo>
                    <a:lnTo>
                      <a:pt x="37" y="162"/>
                    </a:lnTo>
                    <a:lnTo>
                      <a:pt x="38" y="156"/>
                    </a:lnTo>
                    <a:lnTo>
                      <a:pt x="39" y="153"/>
                    </a:lnTo>
                    <a:lnTo>
                      <a:pt x="39" y="151"/>
                    </a:lnTo>
                    <a:lnTo>
                      <a:pt x="40" y="148"/>
                    </a:lnTo>
                    <a:lnTo>
                      <a:pt x="41" y="146"/>
                    </a:lnTo>
                    <a:lnTo>
                      <a:pt x="42" y="144"/>
                    </a:lnTo>
                    <a:lnTo>
                      <a:pt x="43" y="142"/>
                    </a:lnTo>
                    <a:lnTo>
                      <a:pt x="44" y="141"/>
                    </a:lnTo>
                    <a:lnTo>
                      <a:pt x="45" y="139"/>
                    </a:lnTo>
                    <a:lnTo>
                      <a:pt x="47" y="138"/>
                    </a:lnTo>
                    <a:lnTo>
                      <a:pt x="48" y="137"/>
                    </a:lnTo>
                    <a:lnTo>
                      <a:pt x="50" y="135"/>
                    </a:lnTo>
                    <a:lnTo>
                      <a:pt x="51" y="134"/>
                    </a:lnTo>
                    <a:lnTo>
                      <a:pt x="55" y="132"/>
                    </a:lnTo>
                    <a:lnTo>
                      <a:pt x="59" y="130"/>
                    </a:lnTo>
                    <a:lnTo>
                      <a:pt x="63" y="129"/>
                    </a:lnTo>
                    <a:lnTo>
                      <a:pt x="68" y="128"/>
                    </a:lnTo>
                    <a:lnTo>
                      <a:pt x="72" y="127"/>
                    </a:lnTo>
                    <a:lnTo>
                      <a:pt x="77" y="126"/>
                    </a:lnTo>
                    <a:lnTo>
                      <a:pt x="83" y="1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1" name="Google Shape;191;g2eb9caac0c2_0_38"/>
              <p:cNvSpPr/>
              <p:nvPr/>
            </p:nvSpPr>
            <p:spPr>
              <a:xfrm>
                <a:off x="4198320" y="1830240"/>
                <a:ext cx="58320" cy="105480"/>
              </a:xfrm>
              <a:custGeom>
                <a:rect b="b" l="l" r="r" t="t"/>
                <a:pathLst>
                  <a:path extrusionOk="0" h="294" w="163">
                    <a:moveTo>
                      <a:pt x="59" y="44"/>
                    </a:moveTo>
                    <a:lnTo>
                      <a:pt x="137" y="44"/>
                    </a:lnTo>
                    <a:lnTo>
                      <a:pt x="140" y="44"/>
                    </a:lnTo>
                    <a:lnTo>
                      <a:pt x="142" y="44"/>
                    </a:lnTo>
                    <a:lnTo>
                      <a:pt x="142" y="43"/>
                    </a:lnTo>
                    <a:lnTo>
                      <a:pt x="143" y="43"/>
                    </a:lnTo>
                    <a:lnTo>
                      <a:pt x="144" y="43"/>
                    </a:lnTo>
                    <a:lnTo>
                      <a:pt x="144" y="43"/>
                    </a:lnTo>
                    <a:lnTo>
                      <a:pt x="145" y="43"/>
                    </a:lnTo>
                    <a:lnTo>
                      <a:pt x="145" y="43"/>
                    </a:lnTo>
                    <a:lnTo>
                      <a:pt x="145" y="42"/>
                    </a:lnTo>
                    <a:lnTo>
                      <a:pt x="146" y="42"/>
                    </a:lnTo>
                    <a:lnTo>
                      <a:pt x="146" y="41"/>
                    </a:lnTo>
                    <a:lnTo>
                      <a:pt x="146" y="41"/>
                    </a:lnTo>
                    <a:lnTo>
                      <a:pt x="146" y="40"/>
                    </a:lnTo>
                    <a:lnTo>
                      <a:pt x="147" y="40"/>
                    </a:lnTo>
                    <a:lnTo>
                      <a:pt x="162" y="3"/>
                    </a:lnTo>
                    <a:lnTo>
                      <a:pt x="158" y="0"/>
                    </a:lnTo>
                    <a:lnTo>
                      <a:pt x="156" y="3"/>
                    </a:lnTo>
                    <a:lnTo>
                      <a:pt x="154" y="5"/>
                    </a:lnTo>
                    <a:lnTo>
                      <a:pt x="153" y="6"/>
                    </a:lnTo>
                    <a:lnTo>
                      <a:pt x="152" y="7"/>
                    </a:lnTo>
                    <a:lnTo>
                      <a:pt x="151" y="8"/>
                    </a:lnTo>
                    <a:lnTo>
                      <a:pt x="150" y="8"/>
                    </a:lnTo>
                    <a:lnTo>
                      <a:pt x="149" y="9"/>
                    </a:lnTo>
                    <a:lnTo>
                      <a:pt x="148" y="9"/>
                    </a:lnTo>
                    <a:lnTo>
                      <a:pt x="147" y="10"/>
                    </a:lnTo>
                    <a:lnTo>
                      <a:pt x="146" y="10"/>
                    </a:lnTo>
                    <a:lnTo>
                      <a:pt x="144" y="10"/>
                    </a:lnTo>
                    <a:lnTo>
                      <a:pt x="143" y="10"/>
                    </a:lnTo>
                    <a:lnTo>
                      <a:pt x="140" y="11"/>
                    </a:lnTo>
                    <a:lnTo>
                      <a:pt x="57" y="11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3" y="112"/>
                    </a:lnTo>
                    <a:lnTo>
                      <a:pt x="13" y="112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4"/>
                    </a:lnTo>
                    <a:lnTo>
                      <a:pt x="14" y="114"/>
                    </a:lnTo>
                    <a:lnTo>
                      <a:pt x="14" y="114"/>
                    </a:lnTo>
                    <a:lnTo>
                      <a:pt x="14" y="114"/>
                    </a:lnTo>
                    <a:lnTo>
                      <a:pt x="14" y="115"/>
                    </a:lnTo>
                    <a:lnTo>
                      <a:pt x="15" y="115"/>
                    </a:lnTo>
                    <a:lnTo>
                      <a:pt x="15" y="115"/>
                    </a:lnTo>
                    <a:lnTo>
                      <a:pt x="16" y="115"/>
                    </a:lnTo>
                    <a:lnTo>
                      <a:pt x="16" y="115"/>
                    </a:lnTo>
                    <a:lnTo>
                      <a:pt x="17" y="115"/>
                    </a:lnTo>
                    <a:lnTo>
                      <a:pt x="18" y="115"/>
                    </a:lnTo>
                    <a:lnTo>
                      <a:pt x="23" y="115"/>
                    </a:lnTo>
                    <a:lnTo>
                      <a:pt x="28" y="116"/>
                    </a:lnTo>
                    <a:lnTo>
                      <a:pt x="33" y="116"/>
                    </a:lnTo>
                    <a:lnTo>
                      <a:pt x="39" y="117"/>
                    </a:lnTo>
                    <a:lnTo>
                      <a:pt x="44" y="119"/>
                    </a:lnTo>
                    <a:lnTo>
                      <a:pt x="50" y="120"/>
                    </a:lnTo>
                    <a:lnTo>
                      <a:pt x="63" y="124"/>
                    </a:lnTo>
                    <a:lnTo>
                      <a:pt x="79" y="130"/>
                    </a:lnTo>
                    <a:lnTo>
                      <a:pt x="86" y="133"/>
                    </a:lnTo>
                    <a:lnTo>
                      <a:pt x="92" y="137"/>
                    </a:lnTo>
                    <a:lnTo>
                      <a:pt x="98" y="141"/>
                    </a:lnTo>
                    <a:lnTo>
                      <a:pt x="104" y="146"/>
                    </a:lnTo>
                    <a:lnTo>
                      <a:pt x="109" y="150"/>
                    </a:lnTo>
                    <a:lnTo>
                      <a:pt x="113" y="155"/>
                    </a:lnTo>
                    <a:lnTo>
                      <a:pt x="117" y="160"/>
                    </a:lnTo>
                    <a:lnTo>
                      <a:pt x="120" y="166"/>
                    </a:lnTo>
                    <a:lnTo>
                      <a:pt x="123" y="172"/>
                    </a:lnTo>
                    <a:lnTo>
                      <a:pt x="125" y="178"/>
                    </a:lnTo>
                    <a:lnTo>
                      <a:pt x="127" y="185"/>
                    </a:lnTo>
                    <a:lnTo>
                      <a:pt x="128" y="192"/>
                    </a:lnTo>
                    <a:lnTo>
                      <a:pt x="129" y="199"/>
                    </a:lnTo>
                    <a:lnTo>
                      <a:pt x="129" y="206"/>
                    </a:lnTo>
                    <a:lnTo>
                      <a:pt x="129" y="214"/>
                    </a:lnTo>
                    <a:lnTo>
                      <a:pt x="128" y="221"/>
                    </a:lnTo>
                    <a:lnTo>
                      <a:pt x="127" y="228"/>
                    </a:lnTo>
                    <a:lnTo>
                      <a:pt x="125" y="235"/>
                    </a:lnTo>
                    <a:lnTo>
                      <a:pt x="123" y="241"/>
                    </a:lnTo>
                    <a:lnTo>
                      <a:pt x="120" y="247"/>
                    </a:lnTo>
                    <a:lnTo>
                      <a:pt x="117" y="252"/>
                    </a:lnTo>
                    <a:lnTo>
                      <a:pt x="113" y="257"/>
                    </a:lnTo>
                    <a:lnTo>
                      <a:pt x="109" y="262"/>
                    </a:lnTo>
                    <a:lnTo>
                      <a:pt x="105" y="266"/>
                    </a:lnTo>
                    <a:lnTo>
                      <a:pt x="101" y="270"/>
                    </a:lnTo>
                    <a:lnTo>
                      <a:pt x="96" y="272"/>
                    </a:lnTo>
                    <a:lnTo>
                      <a:pt x="91" y="275"/>
                    </a:lnTo>
                    <a:lnTo>
                      <a:pt x="85" y="277"/>
                    </a:lnTo>
                    <a:lnTo>
                      <a:pt x="80" y="278"/>
                    </a:lnTo>
                    <a:lnTo>
                      <a:pt x="74" y="278"/>
                    </a:lnTo>
                    <a:lnTo>
                      <a:pt x="71" y="278"/>
                    </a:lnTo>
                    <a:lnTo>
                      <a:pt x="69" y="278"/>
                    </a:lnTo>
                    <a:lnTo>
                      <a:pt x="68" y="277"/>
                    </a:lnTo>
                    <a:lnTo>
                      <a:pt x="67" y="277"/>
                    </a:lnTo>
                    <a:lnTo>
                      <a:pt x="65" y="277"/>
                    </a:lnTo>
                    <a:lnTo>
                      <a:pt x="62" y="275"/>
                    </a:lnTo>
                    <a:lnTo>
                      <a:pt x="59" y="274"/>
                    </a:lnTo>
                    <a:lnTo>
                      <a:pt x="56" y="272"/>
                    </a:lnTo>
                    <a:lnTo>
                      <a:pt x="52" y="269"/>
                    </a:lnTo>
                    <a:lnTo>
                      <a:pt x="48" y="266"/>
                    </a:lnTo>
                    <a:lnTo>
                      <a:pt x="43" y="262"/>
                    </a:lnTo>
                    <a:lnTo>
                      <a:pt x="39" y="259"/>
                    </a:lnTo>
                    <a:lnTo>
                      <a:pt x="35" y="257"/>
                    </a:lnTo>
                    <a:lnTo>
                      <a:pt x="31" y="255"/>
                    </a:lnTo>
                    <a:lnTo>
                      <a:pt x="27" y="254"/>
                    </a:lnTo>
                    <a:lnTo>
                      <a:pt x="26" y="253"/>
                    </a:lnTo>
                    <a:lnTo>
                      <a:pt x="24" y="253"/>
                    </a:lnTo>
                    <a:lnTo>
                      <a:pt x="22" y="252"/>
                    </a:lnTo>
                    <a:lnTo>
                      <a:pt x="20" y="252"/>
                    </a:lnTo>
                    <a:lnTo>
                      <a:pt x="19" y="252"/>
                    </a:lnTo>
                    <a:lnTo>
                      <a:pt x="17" y="252"/>
                    </a:lnTo>
                    <a:lnTo>
                      <a:pt x="15" y="252"/>
                    </a:lnTo>
                    <a:lnTo>
                      <a:pt x="13" y="252"/>
                    </a:lnTo>
                    <a:lnTo>
                      <a:pt x="11" y="253"/>
                    </a:lnTo>
                    <a:lnTo>
                      <a:pt x="10" y="253"/>
                    </a:lnTo>
                    <a:lnTo>
                      <a:pt x="8" y="254"/>
                    </a:lnTo>
                    <a:lnTo>
                      <a:pt x="7" y="254"/>
                    </a:lnTo>
                    <a:lnTo>
                      <a:pt x="5" y="255"/>
                    </a:lnTo>
                    <a:lnTo>
                      <a:pt x="4" y="256"/>
                    </a:lnTo>
                    <a:lnTo>
                      <a:pt x="3" y="257"/>
                    </a:lnTo>
                    <a:lnTo>
                      <a:pt x="3" y="258"/>
                    </a:lnTo>
                    <a:lnTo>
                      <a:pt x="2" y="259"/>
                    </a:lnTo>
                    <a:lnTo>
                      <a:pt x="1" y="261"/>
                    </a:lnTo>
                    <a:lnTo>
                      <a:pt x="1" y="262"/>
                    </a:lnTo>
                    <a:lnTo>
                      <a:pt x="0" y="264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0" y="270"/>
                    </a:lnTo>
                    <a:lnTo>
                      <a:pt x="1" y="272"/>
                    </a:lnTo>
                    <a:lnTo>
                      <a:pt x="1" y="273"/>
                    </a:lnTo>
                    <a:lnTo>
                      <a:pt x="2" y="276"/>
                    </a:lnTo>
                    <a:lnTo>
                      <a:pt x="4" y="278"/>
                    </a:lnTo>
                    <a:lnTo>
                      <a:pt x="5" y="281"/>
                    </a:lnTo>
                    <a:lnTo>
                      <a:pt x="8" y="283"/>
                    </a:lnTo>
                    <a:lnTo>
                      <a:pt x="10" y="285"/>
                    </a:lnTo>
                    <a:lnTo>
                      <a:pt x="13" y="286"/>
                    </a:lnTo>
                    <a:lnTo>
                      <a:pt x="16" y="288"/>
                    </a:lnTo>
                    <a:lnTo>
                      <a:pt x="20" y="289"/>
                    </a:lnTo>
                    <a:lnTo>
                      <a:pt x="24" y="291"/>
                    </a:lnTo>
                    <a:lnTo>
                      <a:pt x="28" y="292"/>
                    </a:lnTo>
                    <a:lnTo>
                      <a:pt x="33" y="292"/>
                    </a:lnTo>
                    <a:lnTo>
                      <a:pt x="38" y="293"/>
                    </a:lnTo>
                    <a:lnTo>
                      <a:pt x="49" y="293"/>
                    </a:lnTo>
                    <a:lnTo>
                      <a:pt x="61" y="293"/>
                    </a:lnTo>
                    <a:lnTo>
                      <a:pt x="73" y="291"/>
                    </a:lnTo>
                    <a:lnTo>
                      <a:pt x="84" y="289"/>
                    </a:lnTo>
                    <a:lnTo>
                      <a:pt x="94" y="285"/>
                    </a:lnTo>
                    <a:lnTo>
                      <a:pt x="100" y="283"/>
                    </a:lnTo>
                    <a:lnTo>
                      <a:pt x="105" y="281"/>
                    </a:lnTo>
                    <a:lnTo>
                      <a:pt x="109" y="278"/>
                    </a:lnTo>
                    <a:lnTo>
                      <a:pt x="114" y="275"/>
                    </a:lnTo>
                    <a:lnTo>
                      <a:pt x="118" y="272"/>
                    </a:lnTo>
                    <a:lnTo>
                      <a:pt x="123" y="268"/>
                    </a:lnTo>
                    <a:lnTo>
                      <a:pt x="127" y="265"/>
                    </a:lnTo>
                    <a:lnTo>
                      <a:pt x="131" y="261"/>
                    </a:lnTo>
                    <a:lnTo>
                      <a:pt x="134" y="257"/>
                    </a:lnTo>
                    <a:lnTo>
                      <a:pt x="137" y="254"/>
                    </a:lnTo>
                    <a:lnTo>
                      <a:pt x="140" y="250"/>
                    </a:lnTo>
                    <a:lnTo>
                      <a:pt x="142" y="246"/>
                    </a:lnTo>
                    <a:lnTo>
                      <a:pt x="145" y="242"/>
                    </a:lnTo>
                    <a:lnTo>
                      <a:pt x="147" y="237"/>
                    </a:lnTo>
                    <a:lnTo>
                      <a:pt x="149" y="233"/>
                    </a:lnTo>
                    <a:lnTo>
                      <a:pt x="150" y="228"/>
                    </a:lnTo>
                    <a:lnTo>
                      <a:pt x="152" y="224"/>
                    </a:lnTo>
                    <a:lnTo>
                      <a:pt x="153" y="219"/>
                    </a:lnTo>
                    <a:lnTo>
                      <a:pt x="155" y="209"/>
                    </a:lnTo>
                    <a:lnTo>
                      <a:pt x="157" y="198"/>
                    </a:lnTo>
                    <a:lnTo>
                      <a:pt x="157" y="186"/>
                    </a:lnTo>
                    <a:lnTo>
                      <a:pt x="157" y="176"/>
                    </a:lnTo>
                    <a:lnTo>
                      <a:pt x="155" y="166"/>
                    </a:lnTo>
                    <a:lnTo>
                      <a:pt x="155" y="161"/>
                    </a:lnTo>
                    <a:lnTo>
                      <a:pt x="153" y="156"/>
                    </a:lnTo>
                    <a:lnTo>
                      <a:pt x="152" y="152"/>
                    </a:lnTo>
                    <a:lnTo>
                      <a:pt x="151" y="148"/>
                    </a:lnTo>
                    <a:lnTo>
                      <a:pt x="149" y="144"/>
                    </a:lnTo>
                    <a:lnTo>
                      <a:pt x="147" y="140"/>
                    </a:lnTo>
                    <a:lnTo>
                      <a:pt x="145" y="136"/>
                    </a:lnTo>
                    <a:lnTo>
                      <a:pt x="142" y="132"/>
                    </a:lnTo>
                    <a:lnTo>
                      <a:pt x="137" y="124"/>
                    </a:lnTo>
                    <a:lnTo>
                      <a:pt x="130" y="116"/>
                    </a:lnTo>
                    <a:lnTo>
                      <a:pt x="127" y="113"/>
                    </a:lnTo>
                    <a:lnTo>
                      <a:pt x="123" y="110"/>
                    </a:lnTo>
                    <a:lnTo>
                      <a:pt x="119" y="107"/>
                    </a:lnTo>
                    <a:lnTo>
                      <a:pt x="115" y="104"/>
                    </a:lnTo>
                    <a:lnTo>
                      <a:pt x="111" y="101"/>
                    </a:lnTo>
                    <a:lnTo>
                      <a:pt x="107" y="99"/>
                    </a:lnTo>
                    <a:lnTo>
                      <a:pt x="97" y="94"/>
                    </a:lnTo>
                    <a:lnTo>
                      <a:pt x="86" y="90"/>
                    </a:lnTo>
                    <a:lnTo>
                      <a:pt x="74" y="86"/>
                    </a:lnTo>
                    <a:lnTo>
                      <a:pt x="59" y="83"/>
                    </a:lnTo>
                    <a:lnTo>
                      <a:pt x="43" y="79"/>
                    </a:lnTo>
                    <a:lnTo>
                      <a:pt x="59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2" name="Google Shape;192;g2eb9caac0c2_0_38"/>
              <p:cNvSpPr/>
              <p:nvPr/>
            </p:nvSpPr>
            <p:spPr>
              <a:xfrm>
                <a:off x="4270680" y="1832040"/>
                <a:ext cx="61200" cy="104760"/>
              </a:xfrm>
              <a:custGeom>
                <a:rect b="b" l="l" r="r" t="t"/>
                <a:pathLst>
                  <a:path extrusionOk="0" h="292" w="171">
                    <a:moveTo>
                      <a:pt x="11" y="291"/>
                    </a:moveTo>
                    <a:lnTo>
                      <a:pt x="27" y="289"/>
                    </a:lnTo>
                    <a:lnTo>
                      <a:pt x="41" y="287"/>
                    </a:lnTo>
                    <a:lnTo>
                      <a:pt x="53" y="284"/>
                    </a:lnTo>
                    <a:lnTo>
                      <a:pt x="64" y="280"/>
                    </a:lnTo>
                    <a:lnTo>
                      <a:pt x="75" y="276"/>
                    </a:lnTo>
                    <a:lnTo>
                      <a:pt x="85" y="271"/>
                    </a:lnTo>
                    <a:lnTo>
                      <a:pt x="95" y="264"/>
                    </a:lnTo>
                    <a:lnTo>
                      <a:pt x="105" y="257"/>
                    </a:lnTo>
                    <a:lnTo>
                      <a:pt x="112" y="251"/>
                    </a:lnTo>
                    <a:lnTo>
                      <a:pt x="119" y="245"/>
                    </a:lnTo>
                    <a:lnTo>
                      <a:pt x="126" y="237"/>
                    </a:lnTo>
                    <a:lnTo>
                      <a:pt x="132" y="230"/>
                    </a:lnTo>
                    <a:lnTo>
                      <a:pt x="138" y="222"/>
                    </a:lnTo>
                    <a:lnTo>
                      <a:pt x="143" y="214"/>
                    </a:lnTo>
                    <a:lnTo>
                      <a:pt x="148" y="205"/>
                    </a:lnTo>
                    <a:lnTo>
                      <a:pt x="153" y="197"/>
                    </a:lnTo>
                    <a:lnTo>
                      <a:pt x="157" y="187"/>
                    </a:lnTo>
                    <a:lnTo>
                      <a:pt x="160" y="178"/>
                    </a:lnTo>
                    <a:lnTo>
                      <a:pt x="163" y="168"/>
                    </a:lnTo>
                    <a:lnTo>
                      <a:pt x="166" y="159"/>
                    </a:lnTo>
                    <a:lnTo>
                      <a:pt x="168" y="148"/>
                    </a:lnTo>
                    <a:lnTo>
                      <a:pt x="169" y="138"/>
                    </a:lnTo>
                    <a:lnTo>
                      <a:pt x="170" y="128"/>
                    </a:lnTo>
                    <a:lnTo>
                      <a:pt x="170" y="117"/>
                    </a:lnTo>
                    <a:lnTo>
                      <a:pt x="170" y="105"/>
                    </a:lnTo>
                    <a:lnTo>
                      <a:pt x="169" y="93"/>
                    </a:lnTo>
                    <a:lnTo>
                      <a:pt x="166" y="81"/>
                    </a:lnTo>
                    <a:lnTo>
                      <a:pt x="164" y="70"/>
                    </a:lnTo>
                    <a:lnTo>
                      <a:pt x="160" y="60"/>
                    </a:lnTo>
                    <a:lnTo>
                      <a:pt x="156" y="50"/>
                    </a:lnTo>
                    <a:lnTo>
                      <a:pt x="151" y="41"/>
                    </a:lnTo>
                    <a:lnTo>
                      <a:pt x="146" y="33"/>
                    </a:lnTo>
                    <a:lnTo>
                      <a:pt x="139" y="25"/>
                    </a:lnTo>
                    <a:lnTo>
                      <a:pt x="133" y="19"/>
                    </a:lnTo>
                    <a:lnTo>
                      <a:pt x="126" y="13"/>
                    </a:lnTo>
                    <a:lnTo>
                      <a:pt x="118" y="8"/>
                    </a:lnTo>
                    <a:lnTo>
                      <a:pt x="110" y="5"/>
                    </a:lnTo>
                    <a:lnTo>
                      <a:pt x="101" y="2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4" y="0"/>
                    </a:lnTo>
                    <a:lnTo>
                      <a:pt x="65" y="2"/>
                    </a:lnTo>
                    <a:lnTo>
                      <a:pt x="57" y="4"/>
                    </a:lnTo>
                    <a:lnTo>
                      <a:pt x="49" y="7"/>
                    </a:lnTo>
                    <a:lnTo>
                      <a:pt x="42" y="11"/>
                    </a:lnTo>
                    <a:lnTo>
                      <a:pt x="35" y="16"/>
                    </a:lnTo>
                    <a:lnTo>
                      <a:pt x="29" y="22"/>
                    </a:lnTo>
                    <a:lnTo>
                      <a:pt x="23" y="28"/>
                    </a:lnTo>
                    <a:lnTo>
                      <a:pt x="18" y="35"/>
                    </a:lnTo>
                    <a:lnTo>
                      <a:pt x="13" y="42"/>
                    </a:lnTo>
                    <a:lnTo>
                      <a:pt x="9" y="50"/>
                    </a:lnTo>
                    <a:lnTo>
                      <a:pt x="6" y="59"/>
                    </a:lnTo>
                    <a:lnTo>
                      <a:pt x="3" y="68"/>
                    </a:lnTo>
                    <a:lnTo>
                      <a:pt x="1" y="78"/>
                    </a:lnTo>
                    <a:lnTo>
                      <a:pt x="0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1" y="116"/>
                    </a:lnTo>
                    <a:lnTo>
                      <a:pt x="2" y="125"/>
                    </a:lnTo>
                    <a:lnTo>
                      <a:pt x="5" y="133"/>
                    </a:lnTo>
                    <a:lnTo>
                      <a:pt x="7" y="140"/>
                    </a:lnTo>
                    <a:lnTo>
                      <a:pt x="11" y="147"/>
                    </a:lnTo>
                    <a:lnTo>
                      <a:pt x="15" y="154"/>
                    </a:lnTo>
                    <a:lnTo>
                      <a:pt x="19" y="160"/>
                    </a:lnTo>
                    <a:lnTo>
                      <a:pt x="24" y="165"/>
                    </a:lnTo>
                    <a:lnTo>
                      <a:pt x="30" y="169"/>
                    </a:lnTo>
                    <a:lnTo>
                      <a:pt x="35" y="173"/>
                    </a:lnTo>
                    <a:lnTo>
                      <a:pt x="42" y="177"/>
                    </a:lnTo>
                    <a:lnTo>
                      <a:pt x="49" y="179"/>
                    </a:lnTo>
                    <a:lnTo>
                      <a:pt x="56" y="181"/>
                    </a:lnTo>
                    <a:lnTo>
                      <a:pt x="63" y="182"/>
                    </a:lnTo>
                    <a:lnTo>
                      <a:pt x="71" y="183"/>
                    </a:lnTo>
                    <a:lnTo>
                      <a:pt x="79" y="183"/>
                    </a:lnTo>
                    <a:lnTo>
                      <a:pt x="87" y="182"/>
                    </a:lnTo>
                    <a:lnTo>
                      <a:pt x="94" y="180"/>
                    </a:lnTo>
                    <a:lnTo>
                      <a:pt x="101" y="177"/>
                    </a:lnTo>
                    <a:lnTo>
                      <a:pt x="108" y="174"/>
                    </a:lnTo>
                    <a:lnTo>
                      <a:pt x="116" y="170"/>
                    </a:lnTo>
                    <a:lnTo>
                      <a:pt x="123" y="165"/>
                    </a:lnTo>
                    <a:lnTo>
                      <a:pt x="131" y="159"/>
                    </a:lnTo>
                    <a:lnTo>
                      <a:pt x="127" y="172"/>
                    </a:lnTo>
                    <a:lnTo>
                      <a:pt x="123" y="183"/>
                    </a:lnTo>
                    <a:lnTo>
                      <a:pt x="119" y="195"/>
                    </a:lnTo>
                    <a:lnTo>
                      <a:pt x="114" y="206"/>
                    </a:lnTo>
                    <a:lnTo>
                      <a:pt x="108" y="216"/>
                    </a:lnTo>
                    <a:lnTo>
                      <a:pt x="101" y="225"/>
                    </a:lnTo>
                    <a:lnTo>
                      <a:pt x="94" y="234"/>
                    </a:lnTo>
                    <a:lnTo>
                      <a:pt x="87" y="242"/>
                    </a:lnTo>
                    <a:lnTo>
                      <a:pt x="79" y="250"/>
                    </a:lnTo>
                    <a:lnTo>
                      <a:pt x="70" y="257"/>
                    </a:lnTo>
                    <a:lnTo>
                      <a:pt x="61" y="263"/>
                    </a:lnTo>
                    <a:lnTo>
                      <a:pt x="52" y="269"/>
                    </a:lnTo>
                    <a:lnTo>
                      <a:pt x="42" y="273"/>
                    </a:lnTo>
                    <a:lnTo>
                      <a:pt x="32" y="277"/>
                    </a:lnTo>
                    <a:lnTo>
                      <a:pt x="21" y="280"/>
                    </a:lnTo>
                    <a:lnTo>
                      <a:pt x="10" y="283"/>
                    </a:lnTo>
                    <a:lnTo>
                      <a:pt x="11" y="291"/>
                    </a:lnTo>
                    <a:moveTo>
                      <a:pt x="132" y="134"/>
                    </a:moveTo>
                    <a:lnTo>
                      <a:pt x="132" y="137"/>
                    </a:lnTo>
                    <a:lnTo>
                      <a:pt x="131" y="139"/>
                    </a:lnTo>
                    <a:lnTo>
                      <a:pt x="131" y="140"/>
                    </a:lnTo>
                    <a:lnTo>
                      <a:pt x="131" y="141"/>
                    </a:lnTo>
                    <a:lnTo>
                      <a:pt x="131" y="142"/>
                    </a:lnTo>
                    <a:lnTo>
                      <a:pt x="130" y="143"/>
                    </a:lnTo>
                    <a:lnTo>
                      <a:pt x="130" y="144"/>
                    </a:lnTo>
                    <a:lnTo>
                      <a:pt x="129" y="145"/>
                    </a:lnTo>
                    <a:lnTo>
                      <a:pt x="129" y="146"/>
                    </a:lnTo>
                    <a:lnTo>
                      <a:pt x="128" y="147"/>
                    </a:lnTo>
                    <a:lnTo>
                      <a:pt x="128" y="147"/>
                    </a:lnTo>
                    <a:lnTo>
                      <a:pt x="127" y="148"/>
                    </a:lnTo>
                    <a:lnTo>
                      <a:pt x="126" y="149"/>
                    </a:lnTo>
                    <a:lnTo>
                      <a:pt x="121" y="153"/>
                    </a:lnTo>
                    <a:lnTo>
                      <a:pt x="117" y="156"/>
                    </a:lnTo>
                    <a:lnTo>
                      <a:pt x="112" y="159"/>
                    </a:lnTo>
                    <a:lnTo>
                      <a:pt x="107" y="161"/>
                    </a:lnTo>
                    <a:lnTo>
                      <a:pt x="102" y="163"/>
                    </a:lnTo>
                    <a:lnTo>
                      <a:pt x="96" y="164"/>
                    </a:lnTo>
                    <a:lnTo>
                      <a:pt x="91" y="165"/>
                    </a:lnTo>
                    <a:lnTo>
                      <a:pt x="85" y="165"/>
                    </a:lnTo>
                    <a:lnTo>
                      <a:pt x="80" y="165"/>
                    </a:lnTo>
                    <a:lnTo>
                      <a:pt x="75" y="163"/>
                    </a:lnTo>
                    <a:lnTo>
                      <a:pt x="70" y="162"/>
                    </a:lnTo>
                    <a:lnTo>
                      <a:pt x="65" y="159"/>
                    </a:lnTo>
                    <a:lnTo>
                      <a:pt x="61" y="156"/>
                    </a:lnTo>
                    <a:lnTo>
                      <a:pt x="57" y="152"/>
                    </a:lnTo>
                    <a:lnTo>
                      <a:pt x="53" y="148"/>
                    </a:lnTo>
                    <a:lnTo>
                      <a:pt x="49" y="143"/>
                    </a:lnTo>
                    <a:lnTo>
                      <a:pt x="46" y="137"/>
                    </a:lnTo>
                    <a:lnTo>
                      <a:pt x="44" y="131"/>
                    </a:lnTo>
                    <a:lnTo>
                      <a:pt x="41" y="125"/>
                    </a:lnTo>
                    <a:lnTo>
                      <a:pt x="40" y="118"/>
                    </a:lnTo>
                    <a:lnTo>
                      <a:pt x="38" y="110"/>
                    </a:lnTo>
                    <a:lnTo>
                      <a:pt x="37" y="102"/>
                    </a:lnTo>
                    <a:lnTo>
                      <a:pt x="36" y="93"/>
                    </a:lnTo>
                    <a:lnTo>
                      <a:pt x="36" y="84"/>
                    </a:lnTo>
                    <a:lnTo>
                      <a:pt x="36" y="75"/>
                    </a:lnTo>
                    <a:lnTo>
                      <a:pt x="37" y="66"/>
                    </a:lnTo>
                    <a:lnTo>
                      <a:pt x="39" y="57"/>
                    </a:lnTo>
                    <a:lnTo>
                      <a:pt x="40" y="49"/>
                    </a:lnTo>
                    <a:lnTo>
                      <a:pt x="43" y="42"/>
                    </a:lnTo>
                    <a:lnTo>
                      <a:pt x="45" y="35"/>
                    </a:lnTo>
                    <a:lnTo>
                      <a:pt x="46" y="32"/>
                    </a:lnTo>
                    <a:lnTo>
                      <a:pt x="48" y="29"/>
                    </a:lnTo>
                    <a:lnTo>
                      <a:pt x="49" y="27"/>
                    </a:lnTo>
                    <a:lnTo>
                      <a:pt x="51" y="24"/>
                    </a:lnTo>
                    <a:lnTo>
                      <a:pt x="52" y="23"/>
                    </a:lnTo>
                    <a:lnTo>
                      <a:pt x="54" y="21"/>
                    </a:lnTo>
                    <a:lnTo>
                      <a:pt x="55" y="20"/>
                    </a:lnTo>
                    <a:lnTo>
                      <a:pt x="56" y="19"/>
                    </a:lnTo>
                    <a:lnTo>
                      <a:pt x="58" y="18"/>
                    </a:lnTo>
                    <a:lnTo>
                      <a:pt x="60" y="17"/>
                    </a:lnTo>
                    <a:lnTo>
                      <a:pt x="61" y="16"/>
                    </a:lnTo>
                    <a:lnTo>
                      <a:pt x="63" y="15"/>
                    </a:lnTo>
                    <a:lnTo>
                      <a:pt x="65" y="14"/>
                    </a:lnTo>
                    <a:lnTo>
                      <a:pt x="67" y="13"/>
                    </a:lnTo>
                    <a:lnTo>
                      <a:pt x="69" y="13"/>
                    </a:lnTo>
                    <a:lnTo>
                      <a:pt x="71" y="12"/>
                    </a:lnTo>
                    <a:lnTo>
                      <a:pt x="73" y="12"/>
                    </a:lnTo>
                    <a:lnTo>
                      <a:pt x="75" y="12"/>
                    </a:lnTo>
                    <a:lnTo>
                      <a:pt x="79" y="11"/>
                    </a:lnTo>
                    <a:lnTo>
                      <a:pt x="85" y="12"/>
                    </a:lnTo>
                    <a:lnTo>
                      <a:pt x="91" y="13"/>
                    </a:lnTo>
                    <a:lnTo>
                      <a:pt x="97" y="15"/>
                    </a:lnTo>
                    <a:lnTo>
                      <a:pt x="102" y="18"/>
                    </a:lnTo>
                    <a:lnTo>
                      <a:pt x="107" y="22"/>
                    </a:lnTo>
                    <a:lnTo>
                      <a:pt x="111" y="26"/>
                    </a:lnTo>
                    <a:lnTo>
                      <a:pt x="115" y="32"/>
                    </a:lnTo>
                    <a:lnTo>
                      <a:pt x="118" y="38"/>
                    </a:lnTo>
                    <a:lnTo>
                      <a:pt x="121" y="45"/>
                    </a:lnTo>
                    <a:lnTo>
                      <a:pt x="124" y="53"/>
                    </a:lnTo>
                    <a:lnTo>
                      <a:pt x="126" y="62"/>
                    </a:lnTo>
                    <a:lnTo>
                      <a:pt x="128" y="71"/>
                    </a:lnTo>
                    <a:lnTo>
                      <a:pt x="131" y="93"/>
                    </a:lnTo>
                    <a:lnTo>
                      <a:pt x="132" y="117"/>
                    </a:lnTo>
                    <a:lnTo>
                      <a:pt x="132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grpSp>
          <p:nvGrpSpPr>
            <p:cNvPr id="193" name="Google Shape;193;g2eb9caac0c2_0_38"/>
            <p:cNvGrpSpPr/>
            <p:nvPr/>
          </p:nvGrpSpPr>
          <p:grpSpPr>
            <a:xfrm>
              <a:off x="762840" y="2051280"/>
              <a:ext cx="305640" cy="104040"/>
              <a:chOff x="762840" y="2051280"/>
              <a:chExt cx="305640" cy="104040"/>
            </a:xfrm>
          </p:grpSpPr>
          <p:sp>
            <p:nvSpPr>
              <p:cNvPr id="194" name="Google Shape;194;g2eb9caac0c2_0_38"/>
              <p:cNvSpPr/>
              <p:nvPr/>
            </p:nvSpPr>
            <p:spPr>
              <a:xfrm>
                <a:off x="762840" y="2051280"/>
                <a:ext cx="86400" cy="101880"/>
              </a:xfrm>
              <a:custGeom>
                <a:rect b="b" l="l" r="r" t="t"/>
                <a:pathLst>
                  <a:path extrusionOk="0" h="284" w="241">
                    <a:moveTo>
                      <a:pt x="191" y="273"/>
                    </a:moveTo>
                    <a:lnTo>
                      <a:pt x="180" y="272"/>
                    </a:lnTo>
                    <a:lnTo>
                      <a:pt x="175" y="271"/>
                    </a:lnTo>
                    <a:lnTo>
                      <a:pt x="171" y="271"/>
                    </a:lnTo>
                    <a:lnTo>
                      <a:pt x="168" y="270"/>
                    </a:lnTo>
                    <a:lnTo>
                      <a:pt x="164" y="268"/>
                    </a:lnTo>
                    <a:lnTo>
                      <a:pt x="162" y="267"/>
                    </a:lnTo>
                    <a:lnTo>
                      <a:pt x="161" y="266"/>
                    </a:lnTo>
                    <a:lnTo>
                      <a:pt x="160" y="265"/>
                    </a:lnTo>
                    <a:lnTo>
                      <a:pt x="159" y="264"/>
                    </a:lnTo>
                    <a:lnTo>
                      <a:pt x="158" y="263"/>
                    </a:lnTo>
                    <a:lnTo>
                      <a:pt x="157" y="262"/>
                    </a:lnTo>
                    <a:lnTo>
                      <a:pt x="156" y="260"/>
                    </a:lnTo>
                    <a:lnTo>
                      <a:pt x="155" y="257"/>
                    </a:lnTo>
                    <a:lnTo>
                      <a:pt x="154" y="254"/>
                    </a:lnTo>
                    <a:lnTo>
                      <a:pt x="153" y="250"/>
                    </a:lnTo>
                    <a:lnTo>
                      <a:pt x="153" y="245"/>
                    </a:lnTo>
                    <a:lnTo>
                      <a:pt x="152" y="234"/>
                    </a:lnTo>
                    <a:lnTo>
                      <a:pt x="152" y="14"/>
                    </a:lnTo>
                    <a:lnTo>
                      <a:pt x="161" y="14"/>
                    </a:lnTo>
                    <a:lnTo>
                      <a:pt x="169" y="15"/>
                    </a:lnTo>
                    <a:lnTo>
                      <a:pt x="177" y="17"/>
                    </a:lnTo>
                    <a:lnTo>
                      <a:pt x="184" y="19"/>
                    </a:lnTo>
                    <a:lnTo>
                      <a:pt x="190" y="21"/>
                    </a:lnTo>
                    <a:lnTo>
                      <a:pt x="196" y="24"/>
                    </a:lnTo>
                    <a:lnTo>
                      <a:pt x="202" y="27"/>
                    </a:lnTo>
                    <a:lnTo>
                      <a:pt x="206" y="31"/>
                    </a:lnTo>
                    <a:lnTo>
                      <a:pt x="211" y="36"/>
                    </a:lnTo>
                    <a:lnTo>
                      <a:pt x="215" y="41"/>
                    </a:lnTo>
                    <a:lnTo>
                      <a:pt x="218" y="46"/>
                    </a:lnTo>
                    <a:lnTo>
                      <a:pt x="221" y="53"/>
                    </a:lnTo>
                    <a:lnTo>
                      <a:pt x="223" y="60"/>
                    </a:lnTo>
                    <a:lnTo>
                      <a:pt x="226" y="67"/>
                    </a:lnTo>
                    <a:lnTo>
                      <a:pt x="227" y="76"/>
                    </a:lnTo>
                    <a:lnTo>
                      <a:pt x="229" y="85"/>
                    </a:lnTo>
                    <a:lnTo>
                      <a:pt x="240" y="85"/>
                    </a:lnTo>
                    <a:lnTo>
                      <a:pt x="240" y="0"/>
                    </a:lnTo>
                    <a:lnTo>
                      <a:pt x="1" y="0"/>
                    </a:lnTo>
                    <a:lnTo>
                      <a:pt x="0" y="85"/>
                    </a:lnTo>
                    <a:lnTo>
                      <a:pt x="11" y="85"/>
                    </a:lnTo>
                    <a:lnTo>
                      <a:pt x="13" y="76"/>
                    </a:lnTo>
                    <a:lnTo>
                      <a:pt x="14" y="67"/>
                    </a:lnTo>
                    <a:lnTo>
                      <a:pt x="17" y="60"/>
                    </a:lnTo>
                    <a:lnTo>
                      <a:pt x="19" y="53"/>
                    </a:lnTo>
                    <a:lnTo>
                      <a:pt x="22" y="46"/>
                    </a:lnTo>
                    <a:lnTo>
                      <a:pt x="25" y="41"/>
                    </a:lnTo>
                    <a:lnTo>
                      <a:pt x="29" y="36"/>
                    </a:lnTo>
                    <a:lnTo>
                      <a:pt x="34" y="31"/>
                    </a:lnTo>
                    <a:lnTo>
                      <a:pt x="38" y="27"/>
                    </a:lnTo>
                    <a:lnTo>
                      <a:pt x="44" y="24"/>
                    </a:lnTo>
                    <a:lnTo>
                      <a:pt x="50" y="21"/>
                    </a:lnTo>
                    <a:lnTo>
                      <a:pt x="56" y="19"/>
                    </a:lnTo>
                    <a:lnTo>
                      <a:pt x="63" y="17"/>
                    </a:lnTo>
                    <a:lnTo>
                      <a:pt x="71" y="15"/>
                    </a:lnTo>
                    <a:lnTo>
                      <a:pt x="79" y="14"/>
                    </a:lnTo>
                    <a:lnTo>
                      <a:pt x="88" y="14"/>
                    </a:lnTo>
                    <a:lnTo>
                      <a:pt x="88" y="234"/>
                    </a:lnTo>
                    <a:lnTo>
                      <a:pt x="87" y="245"/>
                    </a:lnTo>
                    <a:lnTo>
                      <a:pt x="87" y="249"/>
                    </a:lnTo>
                    <a:lnTo>
                      <a:pt x="86" y="253"/>
                    </a:lnTo>
                    <a:lnTo>
                      <a:pt x="85" y="257"/>
                    </a:lnTo>
                    <a:lnTo>
                      <a:pt x="84" y="260"/>
                    </a:lnTo>
                    <a:lnTo>
                      <a:pt x="84" y="261"/>
                    </a:lnTo>
                    <a:lnTo>
                      <a:pt x="83" y="262"/>
                    </a:lnTo>
                    <a:lnTo>
                      <a:pt x="82" y="264"/>
                    </a:lnTo>
                    <a:lnTo>
                      <a:pt x="81" y="265"/>
                    </a:lnTo>
                    <a:lnTo>
                      <a:pt x="80" y="266"/>
                    </a:lnTo>
                    <a:lnTo>
                      <a:pt x="79" y="266"/>
                    </a:lnTo>
                    <a:lnTo>
                      <a:pt x="76" y="268"/>
                    </a:lnTo>
                    <a:lnTo>
                      <a:pt x="73" y="269"/>
                    </a:lnTo>
                    <a:lnTo>
                      <a:pt x="69" y="270"/>
                    </a:lnTo>
                    <a:lnTo>
                      <a:pt x="65" y="271"/>
                    </a:lnTo>
                    <a:lnTo>
                      <a:pt x="61" y="272"/>
                    </a:lnTo>
                    <a:lnTo>
                      <a:pt x="49" y="273"/>
                    </a:lnTo>
                    <a:lnTo>
                      <a:pt x="49" y="283"/>
                    </a:lnTo>
                    <a:lnTo>
                      <a:pt x="191" y="283"/>
                    </a:lnTo>
                    <a:lnTo>
                      <a:pt x="191" y="2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5" name="Google Shape;195;g2eb9caac0c2_0_38"/>
              <p:cNvSpPr/>
              <p:nvPr/>
            </p:nvSpPr>
            <p:spPr>
              <a:xfrm>
                <a:off x="844560" y="2082240"/>
                <a:ext cx="64440" cy="73080"/>
              </a:xfrm>
              <a:custGeom>
                <a:rect b="b" l="l" r="r" t="t"/>
                <a:pathLst>
                  <a:path extrusionOk="0" h="204" w="180">
                    <a:moveTo>
                      <a:pt x="90" y="0"/>
                    </a:moveTo>
                    <a:lnTo>
                      <a:pt x="80" y="0"/>
                    </a:lnTo>
                    <a:lnTo>
                      <a:pt x="71" y="2"/>
                    </a:lnTo>
                    <a:lnTo>
                      <a:pt x="62" y="4"/>
                    </a:lnTo>
                    <a:lnTo>
                      <a:pt x="54" y="8"/>
                    </a:lnTo>
                    <a:lnTo>
                      <a:pt x="46" y="12"/>
                    </a:lnTo>
                    <a:lnTo>
                      <a:pt x="39" y="17"/>
                    </a:lnTo>
                    <a:lnTo>
                      <a:pt x="32" y="23"/>
                    </a:lnTo>
                    <a:lnTo>
                      <a:pt x="26" y="29"/>
                    </a:lnTo>
                    <a:lnTo>
                      <a:pt x="20" y="36"/>
                    </a:lnTo>
                    <a:lnTo>
                      <a:pt x="15" y="44"/>
                    </a:lnTo>
                    <a:lnTo>
                      <a:pt x="10" y="52"/>
                    </a:lnTo>
                    <a:lnTo>
                      <a:pt x="7" y="61"/>
                    </a:lnTo>
                    <a:lnTo>
                      <a:pt x="4" y="70"/>
                    </a:lnTo>
                    <a:lnTo>
                      <a:pt x="1" y="80"/>
                    </a:lnTo>
                    <a:lnTo>
                      <a:pt x="0" y="90"/>
                    </a:lnTo>
                    <a:lnTo>
                      <a:pt x="0" y="101"/>
                    </a:lnTo>
                    <a:lnTo>
                      <a:pt x="0" y="112"/>
                    </a:lnTo>
                    <a:lnTo>
                      <a:pt x="1" y="122"/>
                    </a:lnTo>
                    <a:lnTo>
                      <a:pt x="3" y="132"/>
                    </a:lnTo>
                    <a:lnTo>
                      <a:pt x="6" y="142"/>
                    </a:lnTo>
                    <a:lnTo>
                      <a:pt x="10" y="151"/>
                    </a:lnTo>
                    <a:lnTo>
                      <a:pt x="14" y="159"/>
                    </a:lnTo>
                    <a:lnTo>
                      <a:pt x="19" y="167"/>
                    </a:lnTo>
                    <a:lnTo>
                      <a:pt x="25" y="174"/>
                    </a:lnTo>
                    <a:lnTo>
                      <a:pt x="31" y="181"/>
                    </a:lnTo>
                    <a:lnTo>
                      <a:pt x="38" y="186"/>
                    </a:lnTo>
                    <a:lnTo>
                      <a:pt x="45" y="191"/>
                    </a:lnTo>
                    <a:lnTo>
                      <a:pt x="53" y="196"/>
                    </a:lnTo>
                    <a:lnTo>
                      <a:pt x="62" y="199"/>
                    </a:lnTo>
                    <a:lnTo>
                      <a:pt x="71" y="201"/>
                    </a:lnTo>
                    <a:lnTo>
                      <a:pt x="80" y="203"/>
                    </a:lnTo>
                    <a:lnTo>
                      <a:pt x="90" y="203"/>
                    </a:lnTo>
                    <a:lnTo>
                      <a:pt x="99" y="203"/>
                    </a:lnTo>
                    <a:lnTo>
                      <a:pt x="108" y="201"/>
                    </a:lnTo>
                    <a:lnTo>
                      <a:pt x="117" y="199"/>
                    </a:lnTo>
                    <a:lnTo>
                      <a:pt x="125" y="196"/>
                    </a:lnTo>
                    <a:lnTo>
                      <a:pt x="133" y="191"/>
                    </a:lnTo>
                    <a:lnTo>
                      <a:pt x="141" y="187"/>
                    </a:lnTo>
                    <a:lnTo>
                      <a:pt x="147" y="181"/>
                    </a:lnTo>
                    <a:lnTo>
                      <a:pt x="154" y="174"/>
                    </a:lnTo>
                    <a:lnTo>
                      <a:pt x="159" y="167"/>
                    </a:lnTo>
                    <a:lnTo>
                      <a:pt x="164" y="160"/>
                    </a:lnTo>
                    <a:lnTo>
                      <a:pt x="169" y="151"/>
                    </a:lnTo>
                    <a:lnTo>
                      <a:pt x="172" y="142"/>
                    </a:lnTo>
                    <a:lnTo>
                      <a:pt x="175" y="133"/>
                    </a:lnTo>
                    <a:lnTo>
                      <a:pt x="177" y="123"/>
                    </a:lnTo>
                    <a:lnTo>
                      <a:pt x="179" y="113"/>
                    </a:lnTo>
                    <a:lnTo>
                      <a:pt x="179" y="102"/>
                    </a:lnTo>
                    <a:lnTo>
                      <a:pt x="179" y="91"/>
                    </a:lnTo>
                    <a:lnTo>
                      <a:pt x="177" y="81"/>
                    </a:lnTo>
                    <a:lnTo>
                      <a:pt x="175" y="71"/>
                    </a:lnTo>
                    <a:lnTo>
                      <a:pt x="172" y="61"/>
                    </a:lnTo>
                    <a:lnTo>
                      <a:pt x="169" y="52"/>
                    </a:lnTo>
                    <a:lnTo>
                      <a:pt x="164" y="44"/>
                    </a:lnTo>
                    <a:lnTo>
                      <a:pt x="159" y="36"/>
                    </a:lnTo>
                    <a:lnTo>
                      <a:pt x="154" y="29"/>
                    </a:lnTo>
                    <a:lnTo>
                      <a:pt x="147" y="22"/>
                    </a:lnTo>
                    <a:lnTo>
                      <a:pt x="140" y="17"/>
                    </a:lnTo>
                    <a:lnTo>
                      <a:pt x="133" y="12"/>
                    </a:lnTo>
                    <a:lnTo>
                      <a:pt x="125" y="8"/>
                    </a:lnTo>
                    <a:lnTo>
                      <a:pt x="117" y="4"/>
                    </a:lnTo>
                    <a:lnTo>
                      <a:pt x="108" y="2"/>
                    </a:lnTo>
                    <a:lnTo>
                      <a:pt x="99" y="0"/>
                    </a:lnTo>
                    <a:lnTo>
                      <a:pt x="90" y="0"/>
                    </a:lnTo>
                    <a:moveTo>
                      <a:pt x="90" y="13"/>
                    </a:moveTo>
                    <a:lnTo>
                      <a:pt x="94" y="13"/>
                    </a:lnTo>
                    <a:lnTo>
                      <a:pt x="98" y="14"/>
                    </a:lnTo>
                    <a:lnTo>
                      <a:pt x="100" y="15"/>
                    </a:lnTo>
                    <a:lnTo>
                      <a:pt x="101" y="16"/>
                    </a:lnTo>
                    <a:lnTo>
                      <a:pt x="103" y="16"/>
                    </a:lnTo>
                    <a:lnTo>
                      <a:pt x="104" y="18"/>
                    </a:lnTo>
                    <a:lnTo>
                      <a:pt x="106" y="19"/>
                    </a:lnTo>
                    <a:lnTo>
                      <a:pt x="107" y="20"/>
                    </a:lnTo>
                    <a:lnTo>
                      <a:pt x="110" y="24"/>
                    </a:lnTo>
                    <a:lnTo>
                      <a:pt x="112" y="28"/>
                    </a:lnTo>
                    <a:lnTo>
                      <a:pt x="114" y="33"/>
                    </a:lnTo>
                    <a:lnTo>
                      <a:pt x="116" y="39"/>
                    </a:lnTo>
                    <a:lnTo>
                      <a:pt x="117" y="45"/>
                    </a:lnTo>
                    <a:lnTo>
                      <a:pt x="119" y="61"/>
                    </a:lnTo>
                    <a:lnTo>
                      <a:pt x="120" y="81"/>
                    </a:lnTo>
                    <a:lnTo>
                      <a:pt x="121" y="104"/>
                    </a:lnTo>
                    <a:lnTo>
                      <a:pt x="120" y="126"/>
                    </a:lnTo>
                    <a:lnTo>
                      <a:pt x="119" y="145"/>
                    </a:lnTo>
                    <a:lnTo>
                      <a:pt x="117" y="160"/>
                    </a:lnTo>
                    <a:lnTo>
                      <a:pt x="115" y="166"/>
                    </a:lnTo>
                    <a:lnTo>
                      <a:pt x="114" y="171"/>
                    </a:lnTo>
                    <a:lnTo>
                      <a:pt x="112" y="176"/>
                    </a:lnTo>
                    <a:lnTo>
                      <a:pt x="110" y="180"/>
                    </a:lnTo>
                    <a:lnTo>
                      <a:pt x="107" y="183"/>
                    </a:lnTo>
                    <a:lnTo>
                      <a:pt x="106" y="185"/>
                    </a:lnTo>
                    <a:lnTo>
                      <a:pt x="104" y="186"/>
                    </a:lnTo>
                    <a:lnTo>
                      <a:pt x="103" y="187"/>
                    </a:lnTo>
                    <a:lnTo>
                      <a:pt x="101" y="188"/>
                    </a:lnTo>
                    <a:lnTo>
                      <a:pt x="99" y="189"/>
                    </a:lnTo>
                    <a:lnTo>
                      <a:pt x="98" y="189"/>
                    </a:lnTo>
                    <a:lnTo>
                      <a:pt x="94" y="190"/>
                    </a:lnTo>
                    <a:lnTo>
                      <a:pt x="90" y="190"/>
                    </a:lnTo>
                    <a:lnTo>
                      <a:pt x="85" y="190"/>
                    </a:lnTo>
                    <a:lnTo>
                      <a:pt x="81" y="189"/>
                    </a:lnTo>
                    <a:lnTo>
                      <a:pt x="80" y="189"/>
                    </a:lnTo>
                    <a:lnTo>
                      <a:pt x="78" y="188"/>
                    </a:lnTo>
                    <a:lnTo>
                      <a:pt x="76" y="187"/>
                    </a:lnTo>
                    <a:lnTo>
                      <a:pt x="75" y="186"/>
                    </a:lnTo>
                    <a:lnTo>
                      <a:pt x="73" y="185"/>
                    </a:lnTo>
                    <a:lnTo>
                      <a:pt x="72" y="183"/>
                    </a:lnTo>
                    <a:lnTo>
                      <a:pt x="69" y="180"/>
                    </a:lnTo>
                    <a:lnTo>
                      <a:pt x="67" y="176"/>
                    </a:lnTo>
                    <a:lnTo>
                      <a:pt x="65" y="172"/>
                    </a:lnTo>
                    <a:lnTo>
                      <a:pt x="63" y="167"/>
                    </a:lnTo>
                    <a:lnTo>
                      <a:pt x="62" y="161"/>
                    </a:lnTo>
                    <a:lnTo>
                      <a:pt x="61" y="154"/>
                    </a:lnTo>
                    <a:lnTo>
                      <a:pt x="60" y="146"/>
                    </a:lnTo>
                    <a:lnTo>
                      <a:pt x="59" y="129"/>
                    </a:lnTo>
                    <a:lnTo>
                      <a:pt x="58" y="108"/>
                    </a:lnTo>
                    <a:lnTo>
                      <a:pt x="58" y="83"/>
                    </a:lnTo>
                    <a:lnTo>
                      <a:pt x="60" y="62"/>
                    </a:lnTo>
                    <a:lnTo>
                      <a:pt x="62" y="46"/>
                    </a:lnTo>
                    <a:lnTo>
                      <a:pt x="63" y="39"/>
                    </a:lnTo>
                    <a:lnTo>
                      <a:pt x="65" y="33"/>
                    </a:lnTo>
                    <a:lnTo>
                      <a:pt x="67" y="28"/>
                    </a:lnTo>
                    <a:lnTo>
                      <a:pt x="69" y="24"/>
                    </a:lnTo>
                    <a:lnTo>
                      <a:pt x="70" y="22"/>
                    </a:lnTo>
                    <a:lnTo>
                      <a:pt x="72" y="20"/>
                    </a:lnTo>
                    <a:lnTo>
                      <a:pt x="73" y="19"/>
                    </a:lnTo>
                    <a:lnTo>
                      <a:pt x="75" y="17"/>
                    </a:lnTo>
                    <a:lnTo>
                      <a:pt x="76" y="16"/>
                    </a:lnTo>
                    <a:lnTo>
                      <a:pt x="78" y="15"/>
                    </a:lnTo>
                    <a:lnTo>
                      <a:pt x="80" y="15"/>
                    </a:lnTo>
                    <a:lnTo>
                      <a:pt x="82" y="14"/>
                    </a:lnTo>
                    <a:lnTo>
                      <a:pt x="86" y="13"/>
                    </a:lnTo>
                    <a:lnTo>
                      <a:pt x="9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6" name="Google Shape;196;g2eb9caac0c2_0_38"/>
              <p:cNvSpPr/>
              <p:nvPr/>
            </p:nvSpPr>
            <p:spPr>
              <a:xfrm>
                <a:off x="914400" y="2058480"/>
                <a:ext cx="44640" cy="96480"/>
              </a:xfrm>
              <a:custGeom>
                <a:rect b="b" l="l" r="r" t="t"/>
                <a:pathLst>
                  <a:path extrusionOk="0" h="269" w="125">
                    <a:moveTo>
                      <a:pt x="114" y="71"/>
                    </a:moveTo>
                    <a:lnTo>
                      <a:pt x="76" y="71"/>
                    </a:lnTo>
                    <a:lnTo>
                      <a:pt x="76" y="0"/>
                    </a:lnTo>
                    <a:lnTo>
                      <a:pt x="66" y="0"/>
                    </a:lnTo>
                    <a:lnTo>
                      <a:pt x="49" y="24"/>
                    </a:lnTo>
                    <a:lnTo>
                      <a:pt x="42" y="34"/>
                    </a:lnTo>
                    <a:lnTo>
                      <a:pt x="34" y="44"/>
                    </a:lnTo>
                    <a:lnTo>
                      <a:pt x="26" y="53"/>
                    </a:lnTo>
                    <a:lnTo>
                      <a:pt x="18" y="61"/>
                    </a:lnTo>
                    <a:lnTo>
                      <a:pt x="0" y="78"/>
                    </a:lnTo>
                    <a:lnTo>
                      <a:pt x="0" y="89"/>
                    </a:lnTo>
                    <a:lnTo>
                      <a:pt x="21" y="89"/>
                    </a:lnTo>
                    <a:lnTo>
                      <a:pt x="21" y="224"/>
                    </a:lnTo>
                    <a:lnTo>
                      <a:pt x="21" y="229"/>
                    </a:lnTo>
                    <a:lnTo>
                      <a:pt x="22" y="234"/>
                    </a:lnTo>
                    <a:lnTo>
                      <a:pt x="23" y="238"/>
                    </a:lnTo>
                    <a:lnTo>
                      <a:pt x="24" y="242"/>
                    </a:lnTo>
                    <a:lnTo>
                      <a:pt x="26" y="246"/>
                    </a:lnTo>
                    <a:lnTo>
                      <a:pt x="28" y="250"/>
                    </a:lnTo>
                    <a:lnTo>
                      <a:pt x="30" y="253"/>
                    </a:lnTo>
                    <a:lnTo>
                      <a:pt x="33" y="256"/>
                    </a:lnTo>
                    <a:lnTo>
                      <a:pt x="36" y="259"/>
                    </a:lnTo>
                    <a:lnTo>
                      <a:pt x="39" y="261"/>
                    </a:lnTo>
                    <a:lnTo>
                      <a:pt x="43" y="263"/>
                    </a:lnTo>
                    <a:lnTo>
                      <a:pt x="47" y="265"/>
                    </a:lnTo>
                    <a:lnTo>
                      <a:pt x="51" y="266"/>
                    </a:lnTo>
                    <a:lnTo>
                      <a:pt x="56" y="267"/>
                    </a:lnTo>
                    <a:lnTo>
                      <a:pt x="61" y="268"/>
                    </a:lnTo>
                    <a:lnTo>
                      <a:pt x="66" y="268"/>
                    </a:lnTo>
                    <a:lnTo>
                      <a:pt x="70" y="268"/>
                    </a:lnTo>
                    <a:lnTo>
                      <a:pt x="75" y="267"/>
                    </a:lnTo>
                    <a:lnTo>
                      <a:pt x="79" y="267"/>
                    </a:lnTo>
                    <a:lnTo>
                      <a:pt x="84" y="266"/>
                    </a:lnTo>
                    <a:lnTo>
                      <a:pt x="88" y="264"/>
                    </a:lnTo>
                    <a:lnTo>
                      <a:pt x="92" y="262"/>
                    </a:lnTo>
                    <a:lnTo>
                      <a:pt x="95" y="260"/>
                    </a:lnTo>
                    <a:lnTo>
                      <a:pt x="99" y="257"/>
                    </a:lnTo>
                    <a:lnTo>
                      <a:pt x="102" y="255"/>
                    </a:lnTo>
                    <a:lnTo>
                      <a:pt x="106" y="251"/>
                    </a:lnTo>
                    <a:lnTo>
                      <a:pt x="109" y="247"/>
                    </a:lnTo>
                    <a:lnTo>
                      <a:pt x="112" y="243"/>
                    </a:lnTo>
                    <a:lnTo>
                      <a:pt x="118" y="233"/>
                    </a:lnTo>
                    <a:lnTo>
                      <a:pt x="124" y="221"/>
                    </a:lnTo>
                    <a:lnTo>
                      <a:pt x="114" y="217"/>
                    </a:lnTo>
                    <a:lnTo>
                      <a:pt x="112" y="222"/>
                    </a:lnTo>
                    <a:lnTo>
                      <a:pt x="109" y="227"/>
                    </a:lnTo>
                    <a:lnTo>
                      <a:pt x="106" y="230"/>
                    </a:lnTo>
                    <a:lnTo>
                      <a:pt x="105" y="232"/>
                    </a:lnTo>
                    <a:lnTo>
                      <a:pt x="103" y="233"/>
                    </a:lnTo>
                    <a:lnTo>
                      <a:pt x="102" y="235"/>
                    </a:lnTo>
                    <a:lnTo>
                      <a:pt x="101" y="236"/>
                    </a:lnTo>
                    <a:lnTo>
                      <a:pt x="99" y="237"/>
                    </a:lnTo>
                    <a:lnTo>
                      <a:pt x="98" y="237"/>
                    </a:lnTo>
                    <a:lnTo>
                      <a:pt x="96" y="238"/>
                    </a:lnTo>
                    <a:lnTo>
                      <a:pt x="95" y="238"/>
                    </a:lnTo>
                    <a:lnTo>
                      <a:pt x="93" y="238"/>
                    </a:lnTo>
                    <a:lnTo>
                      <a:pt x="92" y="238"/>
                    </a:lnTo>
                    <a:lnTo>
                      <a:pt x="90" y="238"/>
                    </a:lnTo>
                    <a:lnTo>
                      <a:pt x="88" y="238"/>
                    </a:lnTo>
                    <a:lnTo>
                      <a:pt x="86" y="238"/>
                    </a:lnTo>
                    <a:lnTo>
                      <a:pt x="85" y="237"/>
                    </a:lnTo>
                    <a:lnTo>
                      <a:pt x="83" y="236"/>
                    </a:lnTo>
                    <a:lnTo>
                      <a:pt x="82" y="235"/>
                    </a:lnTo>
                    <a:lnTo>
                      <a:pt x="81" y="234"/>
                    </a:lnTo>
                    <a:lnTo>
                      <a:pt x="80" y="233"/>
                    </a:lnTo>
                    <a:lnTo>
                      <a:pt x="79" y="231"/>
                    </a:lnTo>
                    <a:lnTo>
                      <a:pt x="78" y="229"/>
                    </a:lnTo>
                    <a:lnTo>
                      <a:pt x="78" y="227"/>
                    </a:lnTo>
                    <a:lnTo>
                      <a:pt x="77" y="225"/>
                    </a:lnTo>
                    <a:lnTo>
                      <a:pt x="77" y="223"/>
                    </a:lnTo>
                    <a:lnTo>
                      <a:pt x="76" y="220"/>
                    </a:lnTo>
                    <a:lnTo>
                      <a:pt x="76" y="215"/>
                    </a:lnTo>
                    <a:lnTo>
                      <a:pt x="76" y="89"/>
                    </a:lnTo>
                    <a:lnTo>
                      <a:pt x="114" y="89"/>
                    </a:lnTo>
                    <a:lnTo>
                      <a:pt x="114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7" name="Google Shape;197;g2eb9caac0c2_0_38"/>
              <p:cNvSpPr/>
              <p:nvPr/>
            </p:nvSpPr>
            <p:spPr>
              <a:xfrm>
                <a:off x="963360" y="2082240"/>
                <a:ext cx="66240" cy="73080"/>
              </a:xfrm>
              <a:custGeom>
                <a:rect b="b" l="l" r="r" t="t"/>
                <a:pathLst>
                  <a:path extrusionOk="0" h="204" w="185">
                    <a:moveTo>
                      <a:pt x="178" y="171"/>
                    </a:moveTo>
                    <a:lnTo>
                      <a:pt x="174" y="175"/>
                    </a:lnTo>
                    <a:lnTo>
                      <a:pt x="173" y="175"/>
                    </a:lnTo>
                    <a:lnTo>
                      <a:pt x="173" y="175"/>
                    </a:lnTo>
                    <a:lnTo>
                      <a:pt x="173" y="176"/>
                    </a:lnTo>
                    <a:lnTo>
                      <a:pt x="173" y="176"/>
                    </a:lnTo>
                    <a:lnTo>
                      <a:pt x="172" y="176"/>
                    </a:lnTo>
                    <a:lnTo>
                      <a:pt x="172" y="176"/>
                    </a:lnTo>
                    <a:lnTo>
                      <a:pt x="172" y="176"/>
                    </a:lnTo>
                    <a:lnTo>
                      <a:pt x="172" y="176"/>
                    </a:lnTo>
                    <a:lnTo>
                      <a:pt x="171" y="176"/>
                    </a:lnTo>
                    <a:lnTo>
                      <a:pt x="171" y="176"/>
                    </a:lnTo>
                    <a:lnTo>
                      <a:pt x="170" y="176"/>
                    </a:lnTo>
                    <a:lnTo>
                      <a:pt x="169" y="177"/>
                    </a:lnTo>
                    <a:lnTo>
                      <a:pt x="168" y="176"/>
                    </a:lnTo>
                    <a:lnTo>
                      <a:pt x="167" y="176"/>
                    </a:lnTo>
                    <a:lnTo>
                      <a:pt x="167" y="176"/>
                    </a:lnTo>
                    <a:lnTo>
                      <a:pt x="166" y="176"/>
                    </a:lnTo>
                    <a:lnTo>
                      <a:pt x="165" y="176"/>
                    </a:lnTo>
                    <a:lnTo>
                      <a:pt x="164" y="175"/>
                    </a:lnTo>
                    <a:lnTo>
                      <a:pt x="164" y="175"/>
                    </a:lnTo>
                    <a:lnTo>
                      <a:pt x="163" y="174"/>
                    </a:lnTo>
                    <a:lnTo>
                      <a:pt x="163" y="173"/>
                    </a:lnTo>
                    <a:lnTo>
                      <a:pt x="162" y="173"/>
                    </a:lnTo>
                    <a:lnTo>
                      <a:pt x="162" y="172"/>
                    </a:lnTo>
                    <a:lnTo>
                      <a:pt x="162" y="171"/>
                    </a:lnTo>
                    <a:lnTo>
                      <a:pt x="161" y="170"/>
                    </a:lnTo>
                    <a:lnTo>
                      <a:pt x="161" y="169"/>
                    </a:lnTo>
                    <a:lnTo>
                      <a:pt x="161" y="167"/>
                    </a:lnTo>
                    <a:lnTo>
                      <a:pt x="161" y="166"/>
                    </a:lnTo>
                    <a:lnTo>
                      <a:pt x="161" y="57"/>
                    </a:lnTo>
                    <a:lnTo>
                      <a:pt x="161" y="51"/>
                    </a:lnTo>
                    <a:lnTo>
                      <a:pt x="160" y="45"/>
                    </a:lnTo>
                    <a:lnTo>
                      <a:pt x="158" y="39"/>
                    </a:lnTo>
                    <a:lnTo>
                      <a:pt x="156" y="33"/>
                    </a:lnTo>
                    <a:lnTo>
                      <a:pt x="153" y="28"/>
                    </a:lnTo>
                    <a:lnTo>
                      <a:pt x="149" y="24"/>
                    </a:lnTo>
                    <a:lnTo>
                      <a:pt x="145" y="19"/>
                    </a:lnTo>
                    <a:lnTo>
                      <a:pt x="140" y="15"/>
                    </a:lnTo>
                    <a:lnTo>
                      <a:pt x="135" y="12"/>
                    </a:lnTo>
                    <a:lnTo>
                      <a:pt x="129" y="9"/>
                    </a:lnTo>
                    <a:lnTo>
                      <a:pt x="122" y="6"/>
                    </a:lnTo>
                    <a:lnTo>
                      <a:pt x="115" y="4"/>
                    </a:lnTo>
                    <a:lnTo>
                      <a:pt x="108" y="2"/>
                    </a:lnTo>
                    <a:lnTo>
                      <a:pt x="100" y="1"/>
                    </a:lnTo>
                    <a:lnTo>
                      <a:pt x="91" y="0"/>
                    </a:lnTo>
                    <a:lnTo>
                      <a:pt x="82" y="0"/>
                    </a:lnTo>
                    <a:lnTo>
                      <a:pt x="74" y="0"/>
                    </a:lnTo>
                    <a:lnTo>
                      <a:pt x="66" y="1"/>
                    </a:lnTo>
                    <a:lnTo>
                      <a:pt x="59" y="2"/>
                    </a:lnTo>
                    <a:lnTo>
                      <a:pt x="52" y="4"/>
                    </a:lnTo>
                    <a:lnTo>
                      <a:pt x="45" y="6"/>
                    </a:lnTo>
                    <a:lnTo>
                      <a:pt x="39" y="8"/>
                    </a:lnTo>
                    <a:lnTo>
                      <a:pt x="33" y="11"/>
                    </a:lnTo>
                    <a:lnTo>
                      <a:pt x="28" y="15"/>
                    </a:lnTo>
                    <a:lnTo>
                      <a:pt x="23" y="18"/>
                    </a:lnTo>
                    <a:lnTo>
                      <a:pt x="19" y="22"/>
                    </a:lnTo>
                    <a:lnTo>
                      <a:pt x="16" y="27"/>
                    </a:lnTo>
                    <a:lnTo>
                      <a:pt x="13" y="31"/>
                    </a:lnTo>
                    <a:lnTo>
                      <a:pt x="10" y="36"/>
                    </a:lnTo>
                    <a:lnTo>
                      <a:pt x="9" y="41"/>
                    </a:lnTo>
                    <a:lnTo>
                      <a:pt x="8" y="47"/>
                    </a:lnTo>
                    <a:lnTo>
                      <a:pt x="7" y="53"/>
                    </a:lnTo>
                    <a:lnTo>
                      <a:pt x="7" y="56"/>
                    </a:lnTo>
                    <a:lnTo>
                      <a:pt x="8" y="59"/>
                    </a:lnTo>
                    <a:lnTo>
                      <a:pt x="8" y="62"/>
                    </a:lnTo>
                    <a:lnTo>
                      <a:pt x="9" y="64"/>
                    </a:lnTo>
                    <a:lnTo>
                      <a:pt x="10" y="67"/>
                    </a:lnTo>
                    <a:lnTo>
                      <a:pt x="11" y="69"/>
                    </a:lnTo>
                    <a:lnTo>
                      <a:pt x="12" y="71"/>
                    </a:lnTo>
                    <a:lnTo>
                      <a:pt x="14" y="73"/>
                    </a:lnTo>
                    <a:lnTo>
                      <a:pt x="16" y="75"/>
                    </a:lnTo>
                    <a:lnTo>
                      <a:pt x="18" y="76"/>
                    </a:lnTo>
                    <a:lnTo>
                      <a:pt x="20" y="77"/>
                    </a:lnTo>
                    <a:lnTo>
                      <a:pt x="22" y="78"/>
                    </a:lnTo>
                    <a:lnTo>
                      <a:pt x="25" y="79"/>
                    </a:lnTo>
                    <a:lnTo>
                      <a:pt x="27" y="80"/>
                    </a:lnTo>
                    <a:lnTo>
                      <a:pt x="30" y="80"/>
                    </a:lnTo>
                    <a:lnTo>
                      <a:pt x="33" y="80"/>
                    </a:lnTo>
                    <a:lnTo>
                      <a:pt x="36" y="80"/>
                    </a:lnTo>
                    <a:lnTo>
                      <a:pt x="39" y="80"/>
                    </a:lnTo>
                    <a:lnTo>
                      <a:pt x="41" y="79"/>
                    </a:lnTo>
                    <a:lnTo>
                      <a:pt x="44" y="78"/>
                    </a:lnTo>
                    <a:lnTo>
                      <a:pt x="46" y="77"/>
                    </a:lnTo>
                    <a:lnTo>
                      <a:pt x="49" y="76"/>
                    </a:lnTo>
                    <a:lnTo>
                      <a:pt x="51" y="75"/>
                    </a:lnTo>
                    <a:lnTo>
                      <a:pt x="53" y="73"/>
                    </a:lnTo>
                    <a:lnTo>
                      <a:pt x="54" y="72"/>
                    </a:lnTo>
                    <a:lnTo>
                      <a:pt x="56" y="70"/>
                    </a:lnTo>
                    <a:lnTo>
                      <a:pt x="57" y="68"/>
                    </a:lnTo>
                    <a:lnTo>
                      <a:pt x="58" y="66"/>
                    </a:lnTo>
                    <a:lnTo>
                      <a:pt x="59" y="63"/>
                    </a:lnTo>
                    <a:lnTo>
                      <a:pt x="60" y="61"/>
                    </a:lnTo>
                    <a:lnTo>
                      <a:pt x="60" y="59"/>
                    </a:lnTo>
                    <a:lnTo>
                      <a:pt x="60" y="56"/>
                    </a:lnTo>
                    <a:lnTo>
                      <a:pt x="60" y="54"/>
                    </a:lnTo>
                    <a:lnTo>
                      <a:pt x="60" y="52"/>
                    </a:lnTo>
                    <a:lnTo>
                      <a:pt x="59" y="49"/>
                    </a:lnTo>
                    <a:lnTo>
                      <a:pt x="58" y="47"/>
                    </a:lnTo>
                    <a:lnTo>
                      <a:pt x="57" y="45"/>
                    </a:lnTo>
                    <a:lnTo>
                      <a:pt x="56" y="43"/>
                    </a:lnTo>
                    <a:lnTo>
                      <a:pt x="55" y="40"/>
                    </a:lnTo>
                    <a:lnTo>
                      <a:pt x="53" y="38"/>
                    </a:lnTo>
                    <a:lnTo>
                      <a:pt x="52" y="37"/>
                    </a:lnTo>
                    <a:lnTo>
                      <a:pt x="51" y="35"/>
                    </a:lnTo>
                    <a:lnTo>
                      <a:pt x="50" y="34"/>
                    </a:lnTo>
                    <a:lnTo>
                      <a:pt x="49" y="33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49" y="31"/>
                    </a:lnTo>
                    <a:lnTo>
                      <a:pt x="48" y="31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29"/>
                    </a:lnTo>
                    <a:lnTo>
                      <a:pt x="48" y="29"/>
                    </a:lnTo>
                    <a:lnTo>
                      <a:pt x="48" y="28"/>
                    </a:lnTo>
                    <a:lnTo>
                      <a:pt x="48" y="27"/>
                    </a:lnTo>
                    <a:lnTo>
                      <a:pt x="49" y="26"/>
                    </a:lnTo>
                    <a:lnTo>
                      <a:pt x="49" y="24"/>
                    </a:lnTo>
                    <a:lnTo>
                      <a:pt x="50" y="23"/>
                    </a:lnTo>
                    <a:lnTo>
                      <a:pt x="51" y="21"/>
                    </a:lnTo>
                    <a:lnTo>
                      <a:pt x="52" y="20"/>
                    </a:lnTo>
                    <a:lnTo>
                      <a:pt x="54" y="19"/>
                    </a:lnTo>
                    <a:lnTo>
                      <a:pt x="55" y="18"/>
                    </a:lnTo>
                    <a:lnTo>
                      <a:pt x="57" y="17"/>
                    </a:lnTo>
                    <a:lnTo>
                      <a:pt x="59" y="16"/>
                    </a:lnTo>
                    <a:lnTo>
                      <a:pt x="61" y="15"/>
                    </a:lnTo>
                    <a:lnTo>
                      <a:pt x="63" y="15"/>
                    </a:lnTo>
                    <a:lnTo>
                      <a:pt x="66" y="14"/>
                    </a:lnTo>
                    <a:lnTo>
                      <a:pt x="68" y="14"/>
                    </a:lnTo>
                    <a:lnTo>
                      <a:pt x="71" y="13"/>
                    </a:lnTo>
                    <a:lnTo>
                      <a:pt x="73" y="13"/>
                    </a:lnTo>
                    <a:lnTo>
                      <a:pt x="77" y="14"/>
                    </a:lnTo>
                    <a:lnTo>
                      <a:pt x="81" y="14"/>
                    </a:lnTo>
                    <a:lnTo>
                      <a:pt x="85" y="15"/>
                    </a:lnTo>
                    <a:lnTo>
                      <a:pt x="88" y="16"/>
                    </a:lnTo>
                    <a:lnTo>
                      <a:pt x="91" y="17"/>
                    </a:lnTo>
                    <a:lnTo>
                      <a:pt x="94" y="18"/>
                    </a:lnTo>
                    <a:lnTo>
                      <a:pt x="97" y="20"/>
                    </a:lnTo>
                    <a:lnTo>
                      <a:pt x="99" y="22"/>
                    </a:lnTo>
                    <a:lnTo>
                      <a:pt x="101" y="25"/>
                    </a:lnTo>
                    <a:lnTo>
                      <a:pt x="102" y="27"/>
                    </a:lnTo>
                    <a:lnTo>
                      <a:pt x="104" y="30"/>
                    </a:lnTo>
                    <a:lnTo>
                      <a:pt x="105" y="34"/>
                    </a:lnTo>
                    <a:lnTo>
                      <a:pt x="106" y="37"/>
                    </a:lnTo>
                    <a:lnTo>
                      <a:pt x="106" y="41"/>
                    </a:lnTo>
                    <a:lnTo>
                      <a:pt x="106" y="45"/>
                    </a:lnTo>
                    <a:lnTo>
                      <a:pt x="107" y="50"/>
                    </a:lnTo>
                    <a:lnTo>
                      <a:pt x="107" y="81"/>
                    </a:lnTo>
                    <a:lnTo>
                      <a:pt x="76" y="91"/>
                    </a:lnTo>
                    <a:lnTo>
                      <a:pt x="54" y="99"/>
                    </a:lnTo>
                    <a:lnTo>
                      <a:pt x="45" y="103"/>
                    </a:lnTo>
                    <a:lnTo>
                      <a:pt x="37" y="107"/>
                    </a:lnTo>
                    <a:lnTo>
                      <a:pt x="31" y="110"/>
                    </a:lnTo>
                    <a:lnTo>
                      <a:pt x="25" y="114"/>
                    </a:lnTo>
                    <a:lnTo>
                      <a:pt x="19" y="119"/>
                    </a:lnTo>
                    <a:lnTo>
                      <a:pt x="16" y="122"/>
                    </a:lnTo>
                    <a:lnTo>
                      <a:pt x="14" y="124"/>
                    </a:lnTo>
                    <a:lnTo>
                      <a:pt x="11" y="127"/>
                    </a:lnTo>
                    <a:lnTo>
                      <a:pt x="9" y="129"/>
                    </a:lnTo>
                    <a:lnTo>
                      <a:pt x="7" y="132"/>
                    </a:lnTo>
                    <a:lnTo>
                      <a:pt x="6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3"/>
                    </a:lnTo>
                    <a:lnTo>
                      <a:pt x="1" y="146"/>
                    </a:lnTo>
                    <a:lnTo>
                      <a:pt x="0" y="149"/>
                    </a:lnTo>
                    <a:lnTo>
                      <a:pt x="0" y="152"/>
                    </a:lnTo>
                    <a:lnTo>
                      <a:pt x="0" y="156"/>
                    </a:lnTo>
                    <a:lnTo>
                      <a:pt x="0" y="159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1" y="173"/>
                    </a:lnTo>
                    <a:lnTo>
                      <a:pt x="3" y="177"/>
                    </a:lnTo>
                    <a:lnTo>
                      <a:pt x="5" y="181"/>
                    </a:lnTo>
                    <a:lnTo>
                      <a:pt x="7" y="184"/>
                    </a:lnTo>
                    <a:lnTo>
                      <a:pt x="9" y="188"/>
                    </a:lnTo>
                    <a:lnTo>
                      <a:pt x="12" y="191"/>
                    </a:lnTo>
                    <a:lnTo>
                      <a:pt x="15" y="193"/>
                    </a:lnTo>
                    <a:lnTo>
                      <a:pt x="18" y="196"/>
                    </a:lnTo>
                    <a:lnTo>
                      <a:pt x="22" y="198"/>
                    </a:lnTo>
                    <a:lnTo>
                      <a:pt x="26" y="200"/>
                    </a:lnTo>
                    <a:lnTo>
                      <a:pt x="30" y="201"/>
                    </a:lnTo>
                    <a:lnTo>
                      <a:pt x="34" y="202"/>
                    </a:lnTo>
                    <a:lnTo>
                      <a:pt x="39" y="203"/>
                    </a:lnTo>
                    <a:lnTo>
                      <a:pt x="44" y="203"/>
                    </a:lnTo>
                    <a:lnTo>
                      <a:pt x="52" y="203"/>
                    </a:lnTo>
                    <a:lnTo>
                      <a:pt x="56" y="202"/>
                    </a:lnTo>
                    <a:lnTo>
                      <a:pt x="60" y="202"/>
                    </a:lnTo>
                    <a:lnTo>
                      <a:pt x="64" y="201"/>
                    </a:lnTo>
                    <a:lnTo>
                      <a:pt x="68" y="199"/>
                    </a:lnTo>
                    <a:lnTo>
                      <a:pt x="72" y="198"/>
                    </a:lnTo>
                    <a:lnTo>
                      <a:pt x="75" y="196"/>
                    </a:lnTo>
                    <a:lnTo>
                      <a:pt x="83" y="192"/>
                    </a:lnTo>
                    <a:lnTo>
                      <a:pt x="91" y="187"/>
                    </a:lnTo>
                    <a:lnTo>
                      <a:pt x="99" y="181"/>
                    </a:lnTo>
                    <a:lnTo>
                      <a:pt x="107" y="174"/>
                    </a:lnTo>
                    <a:lnTo>
                      <a:pt x="107" y="178"/>
                    </a:lnTo>
                    <a:lnTo>
                      <a:pt x="108" y="181"/>
                    </a:lnTo>
                    <a:lnTo>
                      <a:pt x="110" y="185"/>
                    </a:lnTo>
                    <a:lnTo>
                      <a:pt x="111" y="188"/>
                    </a:lnTo>
                    <a:lnTo>
                      <a:pt x="112" y="190"/>
                    </a:lnTo>
                    <a:lnTo>
                      <a:pt x="114" y="193"/>
                    </a:lnTo>
                    <a:lnTo>
                      <a:pt x="115" y="195"/>
                    </a:lnTo>
                    <a:lnTo>
                      <a:pt x="117" y="197"/>
                    </a:lnTo>
                    <a:lnTo>
                      <a:pt x="119" y="198"/>
                    </a:lnTo>
                    <a:lnTo>
                      <a:pt x="121" y="200"/>
                    </a:lnTo>
                    <a:lnTo>
                      <a:pt x="124" y="201"/>
                    </a:lnTo>
                    <a:lnTo>
                      <a:pt x="127" y="202"/>
                    </a:lnTo>
                    <a:lnTo>
                      <a:pt x="129" y="202"/>
                    </a:lnTo>
                    <a:lnTo>
                      <a:pt x="132" y="203"/>
                    </a:lnTo>
                    <a:lnTo>
                      <a:pt x="136" y="203"/>
                    </a:lnTo>
                    <a:lnTo>
                      <a:pt x="139" y="203"/>
                    </a:lnTo>
                    <a:lnTo>
                      <a:pt x="142" y="203"/>
                    </a:lnTo>
                    <a:lnTo>
                      <a:pt x="145" y="203"/>
                    </a:lnTo>
                    <a:lnTo>
                      <a:pt x="148" y="203"/>
                    </a:lnTo>
                    <a:lnTo>
                      <a:pt x="151" y="202"/>
                    </a:lnTo>
                    <a:lnTo>
                      <a:pt x="154" y="201"/>
                    </a:lnTo>
                    <a:lnTo>
                      <a:pt x="157" y="200"/>
                    </a:lnTo>
                    <a:lnTo>
                      <a:pt x="160" y="199"/>
                    </a:lnTo>
                    <a:lnTo>
                      <a:pt x="162" y="198"/>
                    </a:lnTo>
                    <a:lnTo>
                      <a:pt x="165" y="196"/>
                    </a:lnTo>
                    <a:lnTo>
                      <a:pt x="168" y="194"/>
                    </a:lnTo>
                    <a:lnTo>
                      <a:pt x="173" y="190"/>
                    </a:lnTo>
                    <a:lnTo>
                      <a:pt x="178" y="185"/>
                    </a:lnTo>
                    <a:lnTo>
                      <a:pt x="184" y="179"/>
                    </a:lnTo>
                    <a:lnTo>
                      <a:pt x="178" y="171"/>
                    </a:lnTo>
                    <a:moveTo>
                      <a:pt x="106" y="156"/>
                    </a:moveTo>
                    <a:lnTo>
                      <a:pt x="102" y="160"/>
                    </a:lnTo>
                    <a:lnTo>
                      <a:pt x="99" y="164"/>
                    </a:lnTo>
                    <a:lnTo>
                      <a:pt x="95" y="167"/>
                    </a:lnTo>
                    <a:lnTo>
                      <a:pt x="93" y="168"/>
                    </a:lnTo>
                    <a:lnTo>
                      <a:pt x="92" y="169"/>
                    </a:lnTo>
                    <a:lnTo>
                      <a:pt x="90" y="170"/>
                    </a:lnTo>
                    <a:lnTo>
                      <a:pt x="88" y="171"/>
                    </a:lnTo>
                    <a:lnTo>
                      <a:pt x="87" y="172"/>
                    </a:lnTo>
                    <a:lnTo>
                      <a:pt x="85" y="173"/>
                    </a:lnTo>
                    <a:lnTo>
                      <a:pt x="83" y="173"/>
                    </a:lnTo>
                    <a:lnTo>
                      <a:pt x="81" y="173"/>
                    </a:lnTo>
                    <a:lnTo>
                      <a:pt x="80" y="174"/>
                    </a:lnTo>
                    <a:lnTo>
                      <a:pt x="78" y="174"/>
                    </a:lnTo>
                    <a:lnTo>
                      <a:pt x="76" y="173"/>
                    </a:lnTo>
                    <a:lnTo>
                      <a:pt x="74" y="173"/>
                    </a:lnTo>
                    <a:lnTo>
                      <a:pt x="72" y="172"/>
                    </a:lnTo>
                    <a:lnTo>
                      <a:pt x="70" y="172"/>
                    </a:lnTo>
                    <a:lnTo>
                      <a:pt x="68" y="170"/>
                    </a:lnTo>
                    <a:lnTo>
                      <a:pt x="66" y="169"/>
                    </a:lnTo>
                    <a:lnTo>
                      <a:pt x="65" y="168"/>
                    </a:lnTo>
                    <a:lnTo>
                      <a:pt x="63" y="166"/>
                    </a:lnTo>
                    <a:lnTo>
                      <a:pt x="62" y="164"/>
                    </a:lnTo>
                    <a:lnTo>
                      <a:pt x="61" y="162"/>
                    </a:lnTo>
                    <a:lnTo>
                      <a:pt x="60" y="160"/>
                    </a:lnTo>
                    <a:lnTo>
                      <a:pt x="59" y="157"/>
                    </a:lnTo>
                    <a:lnTo>
                      <a:pt x="59" y="154"/>
                    </a:lnTo>
                    <a:lnTo>
                      <a:pt x="58" y="152"/>
                    </a:lnTo>
                    <a:lnTo>
                      <a:pt x="58" y="149"/>
                    </a:lnTo>
                    <a:lnTo>
                      <a:pt x="58" y="146"/>
                    </a:lnTo>
                    <a:lnTo>
                      <a:pt x="58" y="141"/>
                    </a:lnTo>
                    <a:lnTo>
                      <a:pt x="58" y="137"/>
                    </a:lnTo>
                    <a:lnTo>
                      <a:pt x="59" y="133"/>
                    </a:lnTo>
                    <a:lnTo>
                      <a:pt x="61" y="129"/>
                    </a:lnTo>
                    <a:lnTo>
                      <a:pt x="63" y="125"/>
                    </a:lnTo>
                    <a:lnTo>
                      <a:pt x="65" y="121"/>
                    </a:lnTo>
                    <a:lnTo>
                      <a:pt x="67" y="118"/>
                    </a:lnTo>
                    <a:lnTo>
                      <a:pt x="70" y="115"/>
                    </a:lnTo>
                    <a:lnTo>
                      <a:pt x="73" y="112"/>
                    </a:lnTo>
                    <a:lnTo>
                      <a:pt x="77" y="109"/>
                    </a:lnTo>
                    <a:lnTo>
                      <a:pt x="81" y="106"/>
                    </a:lnTo>
                    <a:lnTo>
                      <a:pt x="85" y="103"/>
                    </a:lnTo>
                    <a:lnTo>
                      <a:pt x="90" y="101"/>
                    </a:lnTo>
                    <a:lnTo>
                      <a:pt x="95" y="99"/>
                    </a:lnTo>
                    <a:lnTo>
                      <a:pt x="106" y="95"/>
                    </a:lnTo>
                    <a:lnTo>
                      <a:pt x="106" y="1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8" name="Google Shape;198;g2eb9caac0c2_0_38"/>
              <p:cNvSpPr/>
              <p:nvPr/>
            </p:nvSpPr>
            <p:spPr>
              <a:xfrm>
                <a:off x="1034280" y="2051280"/>
                <a:ext cx="34200" cy="101880"/>
              </a:xfrm>
              <a:custGeom>
                <a:rect b="b" l="l" r="r" t="t"/>
                <a:pathLst>
                  <a:path extrusionOk="0" h="284" w="96">
                    <a:moveTo>
                      <a:pt x="95" y="273"/>
                    </a:moveTo>
                    <a:lnTo>
                      <a:pt x="93" y="273"/>
                    </a:lnTo>
                    <a:lnTo>
                      <a:pt x="91" y="273"/>
                    </a:lnTo>
                    <a:lnTo>
                      <a:pt x="89" y="272"/>
                    </a:lnTo>
                    <a:lnTo>
                      <a:pt x="87" y="272"/>
                    </a:lnTo>
                    <a:lnTo>
                      <a:pt x="85" y="271"/>
                    </a:lnTo>
                    <a:lnTo>
                      <a:pt x="84" y="270"/>
                    </a:lnTo>
                    <a:lnTo>
                      <a:pt x="82" y="268"/>
                    </a:lnTo>
                    <a:lnTo>
                      <a:pt x="81" y="267"/>
                    </a:lnTo>
                    <a:lnTo>
                      <a:pt x="80" y="265"/>
                    </a:lnTo>
                    <a:lnTo>
                      <a:pt x="79" y="263"/>
                    </a:lnTo>
                    <a:lnTo>
                      <a:pt x="78" y="261"/>
                    </a:lnTo>
                    <a:lnTo>
                      <a:pt x="77" y="259"/>
                    </a:lnTo>
                    <a:lnTo>
                      <a:pt x="77" y="257"/>
                    </a:lnTo>
                    <a:lnTo>
                      <a:pt x="76" y="254"/>
                    </a:lnTo>
                    <a:lnTo>
                      <a:pt x="76" y="251"/>
                    </a:lnTo>
                    <a:lnTo>
                      <a:pt x="76" y="248"/>
                    </a:lnTo>
                    <a:lnTo>
                      <a:pt x="76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2"/>
                    </a:lnTo>
                    <a:lnTo>
                      <a:pt x="11" y="13"/>
                    </a:lnTo>
                    <a:lnTo>
                      <a:pt x="12" y="14"/>
                    </a:lnTo>
                    <a:lnTo>
                      <a:pt x="14" y="15"/>
                    </a:lnTo>
                    <a:lnTo>
                      <a:pt x="15" y="17"/>
                    </a:lnTo>
                    <a:lnTo>
                      <a:pt x="16" y="18"/>
                    </a:lnTo>
                    <a:lnTo>
                      <a:pt x="17" y="20"/>
                    </a:lnTo>
                    <a:lnTo>
                      <a:pt x="18" y="22"/>
                    </a:lnTo>
                    <a:lnTo>
                      <a:pt x="19" y="24"/>
                    </a:lnTo>
                    <a:lnTo>
                      <a:pt x="20" y="27"/>
                    </a:lnTo>
                    <a:lnTo>
                      <a:pt x="20" y="29"/>
                    </a:lnTo>
                    <a:lnTo>
                      <a:pt x="20" y="32"/>
                    </a:lnTo>
                    <a:lnTo>
                      <a:pt x="20" y="35"/>
                    </a:lnTo>
                    <a:lnTo>
                      <a:pt x="20" y="248"/>
                    </a:lnTo>
                    <a:lnTo>
                      <a:pt x="20" y="251"/>
                    </a:lnTo>
                    <a:lnTo>
                      <a:pt x="20" y="254"/>
                    </a:lnTo>
                    <a:lnTo>
                      <a:pt x="20" y="256"/>
                    </a:lnTo>
                    <a:lnTo>
                      <a:pt x="19" y="259"/>
                    </a:lnTo>
                    <a:lnTo>
                      <a:pt x="18" y="261"/>
                    </a:lnTo>
                    <a:lnTo>
                      <a:pt x="17" y="263"/>
                    </a:lnTo>
                    <a:lnTo>
                      <a:pt x="16" y="265"/>
                    </a:lnTo>
                    <a:lnTo>
                      <a:pt x="15" y="267"/>
                    </a:lnTo>
                    <a:lnTo>
                      <a:pt x="14" y="268"/>
                    </a:lnTo>
                    <a:lnTo>
                      <a:pt x="12" y="269"/>
                    </a:lnTo>
                    <a:lnTo>
                      <a:pt x="10" y="270"/>
                    </a:lnTo>
                    <a:lnTo>
                      <a:pt x="9" y="271"/>
                    </a:lnTo>
                    <a:lnTo>
                      <a:pt x="7" y="272"/>
                    </a:lnTo>
                    <a:lnTo>
                      <a:pt x="5" y="273"/>
                    </a:lnTo>
                    <a:lnTo>
                      <a:pt x="2" y="273"/>
                    </a:lnTo>
                    <a:lnTo>
                      <a:pt x="0" y="273"/>
                    </a:lnTo>
                    <a:lnTo>
                      <a:pt x="0" y="283"/>
                    </a:lnTo>
                    <a:lnTo>
                      <a:pt x="95" y="283"/>
                    </a:lnTo>
                    <a:lnTo>
                      <a:pt x="95" y="2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grpSp>
          <p:nvGrpSpPr>
            <p:cNvPr id="199" name="Google Shape;199;g2eb9caac0c2_0_38"/>
            <p:cNvGrpSpPr/>
            <p:nvPr/>
          </p:nvGrpSpPr>
          <p:grpSpPr>
            <a:xfrm>
              <a:off x="1747080" y="2053080"/>
              <a:ext cx="206280" cy="105120"/>
              <a:chOff x="1747080" y="2053080"/>
              <a:chExt cx="206280" cy="105120"/>
            </a:xfrm>
          </p:grpSpPr>
          <p:sp>
            <p:nvSpPr>
              <p:cNvPr id="200" name="Google Shape;200;g2eb9caac0c2_0_38"/>
              <p:cNvSpPr/>
              <p:nvPr/>
            </p:nvSpPr>
            <p:spPr>
              <a:xfrm>
                <a:off x="1747080" y="2053080"/>
                <a:ext cx="63720" cy="101880"/>
              </a:xfrm>
              <a:custGeom>
                <a:rect b="b" l="l" r="r" t="t"/>
                <a:pathLst>
                  <a:path extrusionOk="0" h="284" w="178">
                    <a:moveTo>
                      <a:pt x="177" y="226"/>
                    </a:moveTo>
                    <a:lnTo>
                      <a:pt x="171" y="224"/>
                    </a:lnTo>
                    <a:lnTo>
                      <a:pt x="166" y="232"/>
                    </a:lnTo>
                    <a:lnTo>
                      <a:pt x="162" y="238"/>
                    </a:lnTo>
                    <a:lnTo>
                      <a:pt x="160" y="241"/>
                    </a:lnTo>
                    <a:lnTo>
                      <a:pt x="158" y="243"/>
                    </a:lnTo>
                    <a:lnTo>
                      <a:pt x="156" y="245"/>
                    </a:lnTo>
                    <a:lnTo>
                      <a:pt x="154" y="246"/>
                    </a:lnTo>
                    <a:lnTo>
                      <a:pt x="152" y="248"/>
                    </a:lnTo>
                    <a:lnTo>
                      <a:pt x="150" y="249"/>
                    </a:lnTo>
                    <a:lnTo>
                      <a:pt x="148" y="250"/>
                    </a:lnTo>
                    <a:lnTo>
                      <a:pt x="145" y="250"/>
                    </a:lnTo>
                    <a:lnTo>
                      <a:pt x="143" y="251"/>
                    </a:lnTo>
                    <a:lnTo>
                      <a:pt x="140" y="251"/>
                    </a:lnTo>
                    <a:lnTo>
                      <a:pt x="134" y="251"/>
                    </a:lnTo>
                    <a:lnTo>
                      <a:pt x="39" y="251"/>
                    </a:lnTo>
                    <a:lnTo>
                      <a:pt x="105" y="178"/>
                    </a:lnTo>
                    <a:lnTo>
                      <a:pt x="118" y="163"/>
                    </a:lnTo>
                    <a:lnTo>
                      <a:pt x="128" y="150"/>
                    </a:lnTo>
                    <a:lnTo>
                      <a:pt x="137" y="136"/>
                    </a:lnTo>
                    <a:lnTo>
                      <a:pt x="144" y="124"/>
                    </a:lnTo>
                    <a:lnTo>
                      <a:pt x="147" y="117"/>
                    </a:lnTo>
                    <a:lnTo>
                      <a:pt x="150" y="111"/>
                    </a:lnTo>
                    <a:lnTo>
                      <a:pt x="152" y="105"/>
                    </a:lnTo>
                    <a:lnTo>
                      <a:pt x="153" y="99"/>
                    </a:lnTo>
                    <a:lnTo>
                      <a:pt x="155" y="93"/>
                    </a:lnTo>
                    <a:lnTo>
                      <a:pt x="156" y="86"/>
                    </a:lnTo>
                    <a:lnTo>
                      <a:pt x="156" y="80"/>
                    </a:lnTo>
                    <a:lnTo>
                      <a:pt x="156" y="74"/>
                    </a:lnTo>
                    <a:lnTo>
                      <a:pt x="156" y="66"/>
                    </a:lnTo>
                    <a:lnTo>
                      <a:pt x="155" y="59"/>
                    </a:lnTo>
                    <a:lnTo>
                      <a:pt x="153" y="52"/>
                    </a:lnTo>
                    <a:lnTo>
                      <a:pt x="151" y="45"/>
                    </a:lnTo>
                    <a:lnTo>
                      <a:pt x="148" y="39"/>
                    </a:lnTo>
                    <a:lnTo>
                      <a:pt x="144" y="32"/>
                    </a:lnTo>
                    <a:lnTo>
                      <a:pt x="140" y="27"/>
                    </a:lnTo>
                    <a:lnTo>
                      <a:pt x="135" y="22"/>
                    </a:lnTo>
                    <a:lnTo>
                      <a:pt x="130" y="17"/>
                    </a:lnTo>
                    <a:lnTo>
                      <a:pt x="124" y="13"/>
                    </a:lnTo>
                    <a:lnTo>
                      <a:pt x="118" y="9"/>
                    </a:lnTo>
                    <a:lnTo>
                      <a:pt x="112" y="6"/>
                    </a:lnTo>
                    <a:lnTo>
                      <a:pt x="105" y="3"/>
                    </a:lnTo>
                    <a:lnTo>
                      <a:pt x="98" y="2"/>
                    </a:lnTo>
                    <a:lnTo>
                      <a:pt x="90" y="1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71" y="1"/>
                    </a:lnTo>
                    <a:lnTo>
                      <a:pt x="67" y="2"/>
                    </a:lnTo>
                    <a:lnTo>
                      <a:pt x="63" y="3"/>
                    </a:lnTo>
                    <a:lnTo>
                      <a:pt x="59" y="4"/>
                    </a:lnTo>
                    <a:lnTo>
                      <a:pt x="55" y="5"/>
                    </a:lnTo>
                    <a:lnTo>
                      <a:pt x="51" y="7"/>
                    </a:lnTo>
                    <a:lnTo>
                      <a:pt x="48" y="9"/>
                    </a:lnTo>
                    <a:lnTo>
                      <a:pt x="44" y="11"/>
                    </a:lnTo>
                    <a:lnTo>
                      <a:pt x="41" y="13"/>
                    </a:lnTo>
                    <a:lnTo>
                      <a:pt x="38" y="15"/>
                    </a:lnTo>
                    <a:lnTo>
                      <a:pt x="34" y="17"/>
                    </a:lnTo>
                    <a:lnTo>
                      <a:pt x="31" y="20"/>
                    </a:lnTo>
                    <a:lnTo>
                      <a:pt x="28" y="23"/>
                    </a:lnTo>
                    <a:lnTo>
                      <a:pt x="26" y="26"/>
                    </a:lnTo>
                    <a:lnTo>
                      <a:pt x="21" y="31"/>
                    </a:lnTo>
                    <a:lnTo>
                      <a:pt x="17" y="37"/>
                    </a:lnTo>
                    <a:lnTo>
                      <a:pt x="14" y="43"/>
                    </a:lnTo>
                    <a:lnTo>
                      <a:pt x="11" y="49"/>
                    </a:lnTo>
                    <a:lnTo>
                      <a:pt x="8" y="56"/>
                    </a:lnTo>
                    <a:lnTo>
                      <a:pt x="5" y="64"/>
                    </a:lnTo>
                    <a:lnTo>
                      <a:pt x="3" y="73"/>
                    </a:lnTo>
                    <a:lnTo>
                      <a:pt x="0" y="83"/>
                    </a:lnTo>
                    <a:lnTo>
                      <a:pt x="8" y="86"/>
                    </a:lnTo>
                    <a:lnTo>
                      <a:pt x="14" y="71"/>
                    </a:lnTo>
                    <a:lnTo>
                      <a:pt x="20" y="60"/>
                    </a:lnTo>
                    <a:lnTo>
                      <a:pt x="23" y="55"/>
                    </a:lnTo>
                    <a:lnTo>
                      <a:pt x="26" y="50"/>
                    </a:lnTo>
                    <a:lnTo>
                      <a:pt x="29" y="46"/>
                    </a:lnTo>
                    <a:lnTo>
                      <a:pt x="33" y="43"/>
                    </a:lnTo>
                    <a:lnTo>
                      <a:pt x="36" y="40"/>
                    </a:lnTo>
                    <a:lnTo>
                      <a:pt x="40" y="38"/>
                    </a:lnTo>
                    <a:lnTo>
                      <a:pt x="44" y="35"/>
                    </a:lnTo>
                    <a:lnTo>
                      <a:pt x="48" y="34"/>
                    </a:lnTo>
                    <a:lnTo>
                      <a:pt x="52" y="33"/>
                    </a:lnTo>
                    <a:lnTo>
                      <a:pt x="56" y="32"/>
                    </a:lnTo>
                    <a:lnTo>
                      <a:pt x="61" y="31"/>
                    </a:lnTo>
                    <a:lnTo>
                      <a:pt x="66" y="31"/>
                    </a:lnTo>
                    <a:lnTo>
                      <a:pt x="72" y="31"/>
                    </a:lnTo>
                    <a:lnTo>
                      <a:pt x="78" y="32"/>
                    </a:lnTo>
                    <a:lnTo>
                      <a:pt x="84" y="34"/>
                    </a:lnTo>
                    <a:lnTo>
                      <a:pt x="89" y="35"/>
                    </a:lnTo>
                    <a:lnTo>
                      <a:pt x="94" y="38"/>
                    </a:lnTo>
                    <a:lnTo>
                      <a:pt x="99" y="41"/>
                    </a:lnTo>
                    <a:lnTo>
                      <a:pt x="103" y="44"/>
                    </a:lnTo>
                    <a:lnTo>
                      <a:pt x="107" y="47"/>
                    </a:lnTo>
                    <a:lnTo>
                      <a:pt x="110" y="52"/>
                    </a:lnTo>
                    <a:lnTo>
                      <a:pt x="113" y="56"/>
                    </a:lnTo>
                    <a:lnTo>
                      <a:pt x="116" y="61"/>
                    </a:lnTo>
                    <a:lnTo>
                      <a:pt x="118" y="66"/>
                    </a:lnTo>
                    <a:lnTo>
                      <a:pt x="120" y="72"/>
                    </a:lnTo>
                    <a:lnTo>
                      <a:pt x="121" y="78"/>
                    </a:lnTo>
                    <a:lnTo>
                      <a:pt x="122" y="84"/>
                    </a:lnTo>
                    <a:lnTo>
                      <a:pt x="122" y="90"/>
                    </a:lnTo>
                    <a:lnTo>
                      <a:pt x="122" y="96"/>
                    </a:lnTo>
                    <a:lnTo>
                      <a:pt x="121" y="103"/>
                    </a:lnTo>
                    <a:lnTo>
                      <a:pt x="120" y="109"/>
                    </a:lnTo>
                    <a:lnTo>
                      <a:pt x="119" y="116"/>
                    </a:lnTo>
                    <a:lnTo>
                      <a:pt x="117" y="123"/>
                    </a:lnTo>
                    <a:lnTo>
                      <a:pt x="115" y="129"/>
                    </a:lnTo>
                    <a:lnTo>
                      <a:pt x="109" y="143"/>
                    </a:lnTo>
                    <a:lnTo>
                      <a:pt x="101" y="157"/>
                    </a:lnTo>
                    <a:lnTo>
                      <a:pt x="93" y="171"/>
                    </a:lnTo>
                    <a:lnTo>
                      <a:pt x="82" y="185"/>
                    </a:lnTo>
                    <a:lnTo>
                      <a:pt x="70" y="199"/>
                    </a:lnTo>
                    <a:lnTo>
                      <a:pt x="0" y="278"/>
                    </a:lnTo>
                    <a:lnTo>
                      <a:pt x="0" y="283"/>
                    </a:lnTo>
                    <a:lnTo>
                      <a:pt x="155" y="283"/>
                    </a:lnTo>
                    <a:lnTo>
                      <a:pt x="177" y="2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1" name="Google Shape;201;g2eb9caac0c2_0_38"/>
              <p:cNvSpPr/>
              <p:nvPr/>
            </p:nvSpPr>
            <p:spPr>
              <a:xfrm>
                <a:off x="1830960" y="2053080"/>
                <a:ext cx="40680" cy="101880"/>
              </a:xfrm>
              <a:custGeom>
                <a:rect b="b" l="l" r="r" t="t"/>
                <a:pathLst>
                  <a:path extrusionOk="0" h="284" w="114">
                    <a:moveTo>
                      <a:pt x="3" y="283"/>
                    </a:moveTo>
                    <a:lnTo>
                      <a:pt x="113" y="283"/>
                    </a:lnTo>
                    <a:lnTo>
                      <a:pt x="113" y="277"/>
                    </a:lnTo>
                    <a:lnTo>
                      <a:pt x="102" y="277"/>
                    </a:lnTo>
                    <a:lnTo>
                      <a:pt x="94" y="276"/>
                    </a:lnTo>
                    <a:lnTo>
                      <a:pt x="90" y="275"/>
                    </a:lnTo>
                    <a:lnTo>
                      <a:pt x="87" y="274"/>
                    </a:lnTo>
                    <a:lnTo>
                      <a:pt x="85" y="273"/>
                    </a:lnTo>
                    <a:lnTo>
                      <a:pt x="82" y="272"/>
                    </a:lnTo>
                    <a:lnTo>
                      <a:pt x="81" y="271"/>
                    </a:lnTo>
                    <a:lnTo>
                      <a:pt x="80" y="270"/>
                    </a:lnTo>
                    <a:lnTo>
                      <a:pt x="80" y="270"/>
                    </a:lnTo>
                    <a:lnTo>
                      <a:pt x="79" y="269"/>
                    </a:lnTo>
                    <a:lnTo>
                      <a:pt x="78" y="268"/>
                    </a:lnTo>
                    <a:lnTo>
                      <a:pt x="78" y="267"/>
                    </a:lnTo>
                    <a:lnTo>
                      <a:pt x="77" y="264"/>
                    </a:lnTo>
                    <a:lnTo>
                      <a:pt x="76" y="262"/>
                    </a:lnTo>
                    <a:lnTo>
                      <a:pt x="75" y="259"/>
                    </a:lnTo>
                    <a:lnTo>
                      <a:pt x="75" y="256"/>
                    </a:lnTo>
                    <a:lnTo>
                      <a:pt x="75" y="252"/>
                    </a:lnTo>
                    <a:lnTo>
                      <a:pt x="75" y="1"/>
                    </a:lnTo>
                    <a:lnTo>
                      <a:pt x="72" y="0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11" y="40"/>
                    </a:lnTo>
                    <a:lnTo>
                      <a:pt x="19" y="37"/>
                    </a:lnTo>
                    <a:lnTo>
                      <a:pt x="22" y="36"/>
                    </a:lnTo>
                    <a:lnTo>
                      <a:pt x="25" y="35"/>
                    </a:lnTo>
                    <a:lnTo>
                      <a:pt x="27" y="35"/>
                    </a:lnTo>
                    <a:lnTo>
                      <a:pt x="28" y="35"/>
                    </a:lnTo>
                    <a:lnTo>
                      <a:pt x="29" y="35"/>
                    </a:lnTo>
                    <a:lnTo>
                      <a:pt x="30" y="35"/>
                    </a:lnTo>
                    <a:lnTo>
                      <a:pt x="32" y="35"/>
                    </a:lnTo>
                    <a:lnTo>
                      <a:pt x="33" y="36"/>
                    </a:lnTo>
                    <a:lnTo>
                      <a:pt x="34" y="36"/>
                    </a:lnTo>
                    <a:lnTo>
                      <a:pt x="35" y="37"/>
                    </a:lnTo>
                    <a:lnTo>
                      <a:pt x="36" y="38"/>
                    </a:lnTo>
                    <a:lnTo>
                      <a:pt x="37" y="39"/>
                    </a:lnTo>
                    <a:lnTo>
                      <a:pt x="38" y="40"/>
                    </a:lnTo>
                    <a:lnTo>
                      <a:pt x="38" y="41"/>
                    </a:lnTo>
                    <a:lnTo>
                      <a:pt x="39" y="42"/>
                    </a:lnTo>
                    <a:lnTo>
                      <a:pt x="39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41" y="55"/>
                    </a:lnTo>
                    <a:lnTo>
                      <a:pt x="41" y="244"/>
                    </a:lnTo>
                    <a:lnTo>
                      <a:pt x="40" y="253"/>
                    </a:lnTo>
                    <a:lnTo>
                      <a:pt x="39" y="257"/>
                    </a:lnTo>
                    <a:lnTo>
                      <a:pt x="39" y="260"/>
                    </a:lnTo>
                    <a:lnTo>
                      <a:pt x="38" y="263"/>
                    </a:lnTo>
                    <a:lnTo>
                      <a:pt x="36" y="266"/>
                    </a:lnTo>
                    <a:lnTo>
                      <a:pt x="35" y="267"/>
                    </a:lnTo>
                    <a:lnTo>
                      <a:pt x="35" y="268"/>
                    </a:lnTo>
                    <a:lnTo>
                      <a:pt x="34" y="269"/>
                    </a:lnTo>
                    <a:lnTo>
                      <a:pt x="33" y="270"/>
                    </a:lnTo>
                    <a:lnTo>
                      <a:pt x="30" y="272"/>
                    </a:lnTo>
                    <a:lnTo>
                      <a:pt x="28" y="273"/>
                    </a:lnTo>
                    <a:lnTo>
                      <a:pt x="25" y="274"/>
                    </a:lnTo>
                    <a:lnTo>
                      <a:pt x="21" y="275"/>
                    </a:lnTo>
                    <a:lnTo>
                      <a:pt x="17" y="276"/>
                    </a:lnTo>
                    <a:lnTo>
                      <a:pt x="13" y="276"/>
                    </a:lnTo>
                    <a:lnTo>
                      <a:pt x="3" y="277"/>
                    </a:lnTo>
                    <a:lnTo>
                      <a:pt x="3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2" name="Google Shape;202;g2eb9caac0c2_0_38"/>
              <p:cNvSpPr/>
              <p:nvPr/>
            </p:nvSpPr>
            <p:spPr>
              <a:xfrm>
                <a:off x="1891800" y="2053080"/>
                <a:ext cx="61560" cy="105120"/>
              </a:xfrm>
              <a:custGeom>
                <a:rect b="b" l="l" r="r" t="t"/>
                <a:pathLst>
                  <a:path extrusionOk="0" h="293" w="172">
                    <a:moveTo>
                      <a:pt x="11" y="292"/>
                    </a:moveTo>
                    <a:lnTo>
                      <a:pt x="27" y="290"/>
                    </a:lnTo>
                    <a:lnTo>
                      <a:pt x="41" y="287"/>
                    </a:lnTo>
                    <a:lnTo>
                      <a:pt x="53" y="284"/>
                    </a:lnTo>
                    <a:lnTo>
                      <a:pt x="65" y="280"/>
                    </a:lnTo>
                    <a:lnTo>
                      <a:pt x="75" y="276"/>
                    </a:lnTo>
                    <a:lnTo>
                      <a:pt x="85" y="271"/>
                    </a:lnTo>
                    <a:lnTo>
                      <a:pt x="95" y="265"/>
                    </a:lnTo>
                    <a:lnTo>
                      <a:pt x="105" y="258"/>
                    </a:lnTo>
                    <a:lnTo>
                      <a:pt x="112" y="252"/>
                    </a:lnTo>
                    <a:lnTo>
                      <a:pt x="120" y="245"/>
                    </a:lnTo>
                    <a:lnTo>
                      <a:pt x="126" y="238"/>
                    </a:lnTo>
                    <a:lnTo>
                      <a:pt x="133" y="230"/>
                    </a:lnTo>
                    <a:lnTo>
                      <a:pt x="138" y="223"/>
                    </a:lnTo>
                    <a:lnTo>
                      <a:pt x="144" y="214"/>
                    </a:lnTo>
                    <a:lnTo>
                      <a:pt x="149" y="206"/>
                    </a:lnTo>
                    <a:lnTo>
                      <a:pt x="153" y="197"/>
                    </a:lnTo>
                    <a:lnTo>
                      <a:pt x="157" y="188"/>
                    </a:lnTo>
                    <a:lnTo>
                      <a:pt x="161" y="179"/>
                    </a:lnTo>
                    <a:lnTo>
                      <a:pt x="164" y="169"/>
                    </a:lnTo>
                    <a:lnTo>
                      <a:pt x="166" y="159"/>
                    </a:lnTo>
                    <a:lnTo>
                      <a:pt x="168" y="149"/>
                    </a:lnTo>
                    <a:lnTo>
                      <a:pt x="169" y="139"/>
                    </a:lnTo>
                    <a:lnTo>
                      <a:pt x="170" y="128"/>
                    </a:lnTo>
                    <a:lnTo>
                      <a:pt x="171" y="118"/>
                    </a:lnTo>
                    <a:lnTo>
                      <a:pt x="170" y="105"/>
                    </a:lnTo>
                    <a:lnTo>
                      <a:pt x="169" y="93"/>
                    </a:lnTo>
                    <a:lnTo>
                      <a:pt x="167" y="81"/>
                    </a:lnTo>
                    <a:lnTo>
                      <a:pt x="164" y="70"/>
                    </a:lnTo>
                    <a:lnTo>
                      <a:pt x="161" y="60"/>
                    </a:lnTo>
                    <a:lnTo>
                      <a:pt x="156" y="50"/>
                    </a:lnTo>
                    <a:lnTo>
                      <a:pt x="151" y="41"/>
                    </a:lnTo>
                    <a:lnTo>
                      <a:pt x="146" y="33"/>
                    </a:lnTo>
                    <a:lnTo>
                      <a:pt x="140" y="26"/>
                    </a:lnTo>
                    <a:lnTo>
                      <a:pt x="133" y="19"/>
                    </a:lnTo>
                    <a:lnTo>
                      <a:pt x="126" y="14"/>
                    </a:lnTo>
                    <a:lnTo>
                      <a:pt x="118" y="9"/>
                    </a:lnTo>
                    <a:lnTo>
                      <a:pt x="110" y="5"/>
                    </a:lnTo>
                    <a:lnTo>
                      <a:pt x="101" y="2"/>
                    </a:lnTo>
                    <a:lnTo>
                      <a:pt x="92" y="1"/>
                    </a:lnTo>
                    <a:lnTo>
                      <a:pt x="83" y="0"/>
                    </a:lnTo>
                    <a:lnTo>
                      <a:pt x="74" y="1"/>
                    </a:lnTo>
                    <a:lnTo>
                      <a:pt x="65" y="2"/>
                    </a:lnTo>
                    <a:lnTo>
                      <a:pt x="57" y="4"/>
                    </a:lnTo>
                    <a:lnTo>
                      <a:pt x="50" y="8"/>
                    </a:lnTo>
                    <a:lnTo>
                      <a:pt x="42" y="12"/>
                    </a:lnTo>
                    <a:lnTo>
                      <a:pt x="36" y="16"/>
                    </a:lnTo>
                    <a:lnTo>
                      <a:pt x="29" y="22"/>
                    </a:lnTo>
                    <a:lnTo>
                      <a:pt x="24" y="28"/>
                    </a:lnTo>
                    <a:lnTo>
                      <a:pt x="18" y="35"/>
                    </a:lnTo>
                    <a:lnTo>
                      <a:pt x="14" y="43"/>
                    </a:lnTo>
                    <a:lnTo>
                      <a:pt x="10" y="51"/>
                    </a:lnTo>
                    <a:lnTo>
                      <a:pt x="6" y="60"/>
                    </a:lnTo>
                    <a:lnTo>
                      <a:pt x="3" y="69"/>
                    </a:lnTo>
                    <a:lnTo>
                      <a:pt x="2" y="78"/>
                    </a:lnTo>
                    <a:lnTo>
                      <a:pt x="0" y="88"/>
                    </a:lnTo>
                    <a:lnTo>
                      <a:pt x="0" y="99"/>
                    </a:lnTo>
                    <a:lnTo>
                      <a:pt x="0" y="108"/>
                    </a:lnTo>
                    <a:lnTo>
                      <a:pt x="1" y="117"/>
                    </a:lnTo>
                    <a:lnTo>
                      <a:pt x="3" y="125"/>
                    </a:lnTo>
                    <a:lnTo>
                      <a:pt x="5" y="133"/>
                    </a:lnTo>
                    <a:lnTo>
                      <a:pt x="8" y="141"/>
                    </a:lnTo>
                    <a:lnTo>
                      <a:pt x="11" y="148"/>
                    </a:lnTo>
                    <a:lnTo>
                      <a:pt x="15" y="154"/>
                    </a:lnTo>
                    <a:lnTo>
                      <a:pt x="20" y="160"/>
                    </a:lnTo>
                    <a:lnTo>
                      <a:pt x="25" y="165"/>
                    </a:lnTo>
                    <a:lnTo>
                      <a:pt x="30" y="170"/>
                    </a:lnTo>
                    <a:lnTo>
                      <a:pt x="36" y="174"/>
                    </a:lnTo>
                    <a:lnTo>
                      <a:pt x="42" y="177"/>
                    </a:lnTo>
                    <a:lnTo>
                      <a:pt x="49" y="180"/>
                    </a:lnTo>
                    <a:lnTo>
                      <a:pt x="56" y="182"/>
                    </a:lnTo>
                    <a:lnTo>
                      <a:pt x="64" y="183"/>
                    </a:lnTo>
                    <a:lnTo>
                      <a:pt x="71" y="183"/>
                    </a:lnTo>
                    <a:lnTo>
                      <a:pt x="79" y="183"/>
                    </a:lnTo>
                    <a:lnTo>
                      <a:pt x="87" y="182"/>
                    </a:lnTo>
                    <a:lnTo>
                      <a:pt x="94" y="180"/>
                    </a:lnTo>
                    <a:lnTo>
                      <a:pt x="102" y="178"/>
                    </a:lnTo>
                    <a:lnTo>
                      <a:pt x="109" y="175"/>
                    </a:lnTo>
                    <a:lnTo>
                      <a:pt x="116" y="170"/>
                    </a:lnTo>
                    <a:lnTo>
                      <a:pt x="123" y="165"/>
                    </a:lnTo>
                    <a:lnTo>
                      <a:pt x="131" y="160"/>
                    </a:lnTo>
                    <a:lnTo>
                      <a:pt x="128" y="172"/>
                    </a:lnTo>
                    <a:lnTo>
                      <a:pt x="124" y="184"/>
                    </a:lnTo>
                    <a:lnTo>
                      <a:pt x="119" y="195"/>
                    </a:lnTo>
                    <a:lnTo>
                      <a:pt x="114" y="206"/>
                    </a:lnTo>
                    <a:lnTo>
                      <a:pt x="108" y="216"/>
                    </a:lnTo>
                    <a:lnTo>
                      <a:pt x="102" y="226"/>
                    </a:lnTo>
                    <a:lnTo>
                      <a:pt x="95" y="235"/>
                    </a:lnTo>
                    <a:lnTo>
                      <a:pt x="87" y="243"/>
                    </a:lnTo>
                    <a:lnTo>
                      <a:pt x="79" y="251"/>
                    </a:lnTo>
                    <a:lnTo>
                      <a:pt x="71" y="257"/>
                    </a:lnTo>
                    <a:lnTo>
                      <a:pt x="62" y="264"/>
                    </a:lnTo>
                    <a:lnTo>
                      <a:pt x="52" y="269"/>
                    </a:lnTo>
                    <a:lnTo>
                      <a:pt x="42" y="274"/>
                    </a:lnTo>
                    <a:lnTo>
                      <a:pt x="32" y="278"/>
                    </a:lnTo>
                    <a:lnTo>
                      <a:pt x="21" y="281"/>
                    </a:lnTo>
                    <a:lnTo>
                      <a:pt x="10" y="283"/>
                    </a:lnTo>
                    <a:lnTo>
                      <a:pt x="11" y="292"/>
                    </a:lnTo>
                    <a:moveTo>
                      <a:pt x="132" y="134"/>
                    </a:moveTo>
                    <a:lnTo>
                      <a:pt x="132" y="137"/>
                    </a:lnTo>
                    <a:lnTo>
                      <a:pt x="132" y="140"/>
                    </a:lnTo>
                    <a:lnTo>
                      <a:pt x="131" y="141"/>
                    </a:lnTo>
                    <a:lnTo>
                      <a:pt x="131" y="142"/>
                    </a:lnTo>
                    <a:lnTo>
                      <a:pt x="131" y="143"/>
                    </a:lnTo>
                    <a:lnTo>
                      <a:pt x="131" y="144"/>
                    </a:lnTo>
                    <a:lnTo>
                      <a:pt x="130" y="145"/>
                    </a:lnTo>
                    <a:lnTo>
                      <a:pt x="130" y="145"/>
                    </a:lnTo>
                    <a:lnTo>
                      <a:pt x="129" y="146"/>
                    </a:lnTo>
                    <a:lnTo>
                      <a:pt x="129" y="147"/>
                    </a:lnTo>
                    <a:lnTo>
                      <a:pt x="128" y="148"/>
                    </a:lnTo>
                    <a:lnTo>
                      <a:pt x="127" y="149"/>
                    </a:lnTo>
                    <a:lnTo>
                      <a:pt x="126" y="150"/>
                    </a:lnTo>
                    <a:lnTo>
                      <a:pt x="122" y="153"/>
                    </a:lnTo>
                    <a:lnTo>
                      <a:pt x="117" y="156"/>
                    </a:lnTo>
                    <a:lnTo>
                      <a:pt x="112" y="159"/>
                    </a:lnTo>
                    <a:lnTo>
                      <a:pt x="107" y="161"/>
                    </a:lnTo>
                    <a:lnTo>
                      <a:pt x="102" y="163"/>
                    </a:lnTo>
                    <a:lnTo>
                      <a:pt x="97" y="164"/>
                    </a:lnTo>
                    <a:lnTo>
                      <a:pt x="91" y="165"/>
                    </a:lnTo>
                    <a:lnTo>
                      <a:pt x="86" y="165"/>
                    </a:lnTo>
                    <a:lnTo>
                      <a:pt x="80" y="165"/>
                    </a:lnTo>
                    <a:lnTo>
                      <a:pt x="75" y="164"/>
                    </a:lnTo>
                    <a:lnTo>
                      <a:pt x="70" y="162"/>
                    </a:lnTo>
                    <a:lnTo>
                      <a:pt x="65" y="160"/>
                    </a:lnTo>
                    <a:lnTo>
                      <a:pt x="61" y="157"/>
                    </a:lnTo>
                    <a:lnTo>
                      <a:pt x="57" y="153"/>
                    </a:lnTo>
                    <a:lnTo>
                      <a:pt x="53" y="148"/>
                    </a:lnTo>
                    <a:lnTo>
                      <a:pt x="50" y="144"/>
                    </a:lnTo>
                    <a:lnTo>
                      <a:pt x="47" y="138"/>
                    </a:lnTo>
                    <a:lnTo>
                      <a:pt x="44" y="132"/>
                    </a:lnTo>
                    <a:lnTo>
                      <a:pt x="42" y="125"/>
                    </a:lnTo>
                    <a:lnTo>
                      <a:pt x="40" y="118"/>
                    </a:lnTo>
                    <a:lnTo>
                      <a:pt x="38" y="110"/>
                    </a:lnTo>
                    <a:lnTo>
                      <a:pt x="37" y="102"/>
                    </a:lnTo>
                    <a:lnTo>
                      <a:pt x="37" y="94"/>
                    </a:lnTo>
                    <a:lnTo>
                      <a:pt x="36" y="84"/>
                    </a:lnTo>
                    <a:lnTo>
                      <a:pt x="37" y="76"/>
                    </a:lnTo>
                    <a:lnTo>
                      <a:pt x="38" y="67"/>
                    </a:lnTo>
                    <a:lnTo>
                      <a:pt x="39" y="58"/>
                    </a:lnTo>
                    <a:lnTo>
                      <a:pt x="41" y="50"/>
                    </a:lnTo>
                    <a:lnTo>
                      <a:pt x="43" y="42"/>
                    </a:lnTo>
                    <a:lnTo>
                      <a:pt x="45" y="35"/>
                    </a:lnTo>
                    <a:lnTo>
                      <a:pt x="47" y="32"/>
                    </a:lnTo>
                    <a:lnTo>
                      <a:pt x="48" y="30"/>
                    </a:lnTo>
                    <a:lnTo>
                      <a:pt x="50" y="27"/>
                    </a:lnTo>
                    <a:lnTo>
                      <a:pt x="51" y="25"/>
                    </a:lnTo>
                    <a:lnTo>
                      <a:pt x="53" y="23"/>
                    </a:lnTo>
                    <a:lnTo>
                      <a:pt x="54" y="22"/>
                    </a:lnTo>
                    <a:lnTo>
                      <a:pt x="55" y="21"/>
                    </a:lnTo>
                    <a:lnTo>
                      <a:pt x="57" y="19"/>
                    </a:lnTo>
                    <a:lnTo>
                      <a:pt x="58" y="18"/>
                    </a:lnTo>
                    <a:lnTo>
                      <a:pt x="60" y="17"/>
                    </a:lnTo>
                    <a:lnTo>
                      <a:pt x="62" y="16"/>
                    </a:lnTo>
                    <a:lnTo>
                      <a:pt x="64" y="15"/>
                    </a:lnTo>
                    <a:lnTo>
                      <a:pt x="65" y="14"/>
                    </a:lnTo>
                    <a:lnTo>
                      <a:pt x="67" y="14"/>
                    </a:lnTo>
                    <a:lnTo>
                      <a:pt x="69" y="13"/>
                    </a:lnTo>
                    <a:lnTo>
                      <a:pt x="71" y="13"/>
                    </a:lnTo>
                    <a:lnTo>
                      <a:pt x="73" y="12"/>
                    </a:lnTo>
                    <a:lnTo>
                      <a:pt x="75" y="12"/>
                    </a:lnTo>
                    <a:lnTo>
                      <a:pt x="79" y="12"/>
                    </a:lnTo>
                    <a:lnTo>
                      <a:pt x="86" y="12"/>
                    </a:lnTo>
                    <a:lnTo>
                      <a:pt x="92" y="14"/>
                    </a:lnTo>
                    <a:lnTo>
                      <a:pt x="97" y="16"/>
                    </a:lnTo>
                    <a:lnTo>
                      <a:pt x="102" y="19"/>
                    </a:lnTo>
                    <a:lnTo>
                      <a:pt x="107" y="22"/>
                    </a:lnTo>
                    <a:lnTo>
                      <a:pt x="111" y="27"/>
                    </a:lnTo>
                    <a:lnTo>
                      <a:pt x="115" y="32"/>
                    </a:lnTo>
                    <a:lnTo>
                      <a:pt x="119" y="39"/>
                    </a:lnTo>
                    <a:lnTo>
                      <a:pt x="122" y="46"/>
                    </a:lnTo>
                    <a:lnTo>
                      <a:pt x="124" y="54"/>
                    </a:lnTo>
                    <a:lnTo>
                      <a:pt x="127" y="62"/>
                    </a:lnTo>
                    <a:lnTo>
                      <a:pt x="129" y="72"/>
                    </a:lnTo>
                    <a:lnTo>
                      <a:pt x="131" y="93"/>
                    </a:lnTo>
                    <a:lnTo>
                      <a:pt x="132" y="118"/>
                    </a:lnTo>
                    <a:lnTo>
                      <a:pt x="132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grpSp>
          <p:nvGrpSpPr>
            <p:cNvPr id="203" name="Google Shape;203;g2eb9caac0c2_0_38"/>
            <p:cNvGrpSpPr/>
            <p:nvPr/>
          </p:nvGrpSpPr>
          <p:grpSpPr>
            <a:xfrm>
              <a:off x="2843640" y="2053080"/>
              <a:ext cx="136080" cy="104040"/>
              <a:chOff x="2843640" y="2053080"/>
              <a:chExt cx="136080" cy="104040"/>
            </a:xfrm>
          </p:grpSpPr>
          <p:sp>
            <p:nvSpPr>
              <p:cNvPr id="204" name="Google Shape;204;g2eb9caac0c2_0_38"/>
              <p:cNvSpPr/>
              <p:nvPr/>
            </p:nvSpPr>
            <p:spPr>
              <a:xfrm>
                <a:off x="2843640" y="2053080"/>
                <a:ext cx="63720" cy="101880"/>
              </a:xfrm>
              <a:custGeom>
                <a:rect b="b" l="l" r="r" t="t"/>
                <a:pathLst>
                  <a:path extrusionOk="0" h="284" w="178">
                    <a:moveTo>
                      <a:pt x="177" y="226"/>
                    </a:moveTo>
                    <a:lnTo>
                      <a:pt x="172" y="224"/>
                    </a:lnTo>
                    <a:lnTo>
                      <a:pt x="167" y="232"/>
                    </a:lnTo>
                    <a:lnTo>
                      <a:pt x="162" y="238"/>
                    </a:lnTo>
                    <a:lnTo>
                      <a:pt x="160" y="241"/>
                    </a:lnTo>
                    <a:lnTo>
                      <a:pt x="158" y="243"/>
                    </a:lnTo>
                    <a:lnTo>
                      <a:pt x="156" y="245"/>
                    </a:lnTo>
                    <a:lnTo>
                      <a:pt x="154" y="246"/>
                    </a:lnTo>
                    <a:lnTo>
                      <a:pt x="152" y="248"/>
                    </a:lnTo>
                    <a:lnTo>
                      <a:pt x="150" y="249"/>
                    </a:lnTo>
                    <a:lnTo>
                      <a:pt x="148" y="250"/>
                    </a:lnTo>
                    <a:lnTo>
                      <a:pt x="146" y="250"/>
                    </a:lnTo>
                    <a:lnTo>
                      <a:pt x="143" y="251"/>
                    </a:lnTo>
                    <a:lnTo>
                      <a:pt x="140" y="251"/>
                    </a:lnTo>
                    <a:lnTo>
                      <a:pt x="134" y="251"/>
                    </a:lnTo>
                    <a:lnTo>
                      <a:pt x="39" y="251"/>
                    </a:lnTo>
                    <a:lnTo>
                      <a:pt x="106" y="178"/>
                    </a:lnTo>
                    <a:lnTo>
                      <a:pt x="118" y="163"/>
                    </a:lnTo>
                    <a:lnTo>
                      <a:pt x="129" y="150"/>
                    </a:lnTo>
                    <a:lnTo>
                      <a:pt x="137" y="136"/>
                    </a:lnTo>
                    <a:lnTo>
                      <a:pt x="144" y="124"/>
                    </a:lnTo>
                    <a:lnTo>
                      <a:pt x="147" y="117"/>
                    </a:lnTo>
                    <a:lnTo>
                      <a:pt x="150" y="111"/>
                    </a:lnTo>
                    <a:lnTo>
                      <a:pt x="152" y="105"/>
                    </a:lnTo>
                    <a:lnTo>
                      <a:pt x="154" y="99"/>
                    </a:lnTo>
                    <a:lnTo>
                      <a:pt x="155" y="93"/>
                    </a:lnTo>
                    <a:lnTo>
                      <a:pt x="156" y="86"/>
                    </a:lnTo>
                    <a:lnTo>
                      <a:pt x="156" y="80"/>
                    </a:lnTo>
                    <a:lnTo>
                      <a:pt x="157" y="74"/>
                    </a:lnTo>
                    <a:lnTo>
                      <a:pt x="156" y="66"/>
                    </a:lnTo>
                    <a:lnTo>
                      <a:pt x="155" y="59"/>
                    </a:lnTo>
                    <a:lnTo>
                      <a:pt x="153" y="52"/>
                    </a:lnTo>
                    <a:lnTo>
                      <a:pt x="151" y="45"/>
                    </a:lnTo>
                    <a:lnTo>
                      <a:pt x="148" y="39"/>
                    </a:lnTo>
                    <a:lnTo>
                      <a:pt x="144" y="32"/>
                    </a:lnTo>
                    <a:lnTo>
                      <a:pt x="140" y="27"/>
                    </a:lnTo>
                    <a:lnTo>
                      <a:pt x="135" y="22"/>
                    </a:lnTo>
                    <a:lnTo>
                      <a:pt x="130" y="17"/>
                    </a:lnTo>
                    <a:lnTo>
                      <a:pt x="124" y="13"/>
                    </a:lnTo>
                    <a:lnTo>
                      <a:pt x="118" y="9"/>
                    </a:lnTo>
                    <a:lnTo>
                      <a:pt x="112" y="6"/>
                    </a:lnTo>
                    <a:lnTo>
                      <a:pt x="105" y="3"/>
                    </a:lnTo>
                    <a:lnTo>
                      <a:pt x="98" y="2"/>
                    </a:lnTo>
                    <a:lnTo>
                      <a:pt x="91" y="1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71" y="1"/>
                    </a:lnTo>
                    <a:lnTo>
                      <a:pt x="67" y="2"/>
                    </a:lnTo>
                    <a:lnTo>
                      <a:pt x="63" y="3"/>
                    </a:lnTo>
                    <a:lnTo>
                      <a:pt x="59" y="4"/>
                    </a:lnTo>
                    <a:lnTo>
                      <a:pt x="55" y="5"/>
                    </a:lnTo>
                    <a:lnTo>
                      <a:pt x="52" y="7"/>
                    </a:lnTo>
                    <a:lnTo>
                      <a:pt x="48" y="9"/>
                    </a:lnTo>
                    <a:lnTo>
                      <a:pt x="45" y="11"/>
                    </a:lnTo>
                    <a:lnTo>
                      <a:pt x="41" y="13"/>
                    </a:lnTo>
                    <a:lnTo>
                      <a:pt x="38" y="15"/>
                    </a:lnTo>
                    <a:lnTo>
                      <a:pt x="35" y="17"/>
                    </a:lnTo>
                    <a:lnTo>
                      <a:pt x="31" y="20"/>
                    </a:lnTo>
                    <a:lnTo>
                      <a:pt x="29" y="23"/>
                    </a:lnTo>
                    <a:lnTo>
                      <a:pt x="26" y="26"/>
                    </a:lnTo>
                    <a:lnTo>
                      <a:pt x="21" y="31"/>
                    </a:lnTo>
                    <a:lnTo>
                      <a:pt x="17" y="37"/>
                    </a:lnTo>
                    <a:lnTo>
                      <a:pt x="14" y="43"/>
                    </a:lnTo>
                    <a:lnTo>
                      <a:pt x="11" y="49"/>
                    </a:lnTo>
                    <a:lnTo>
                      <a:pt x="8" y="56"/>
                    </a:lnTo>
                    <a:lnTo>
                      <a:pt x="5" y="64"/>
                    </a:lnTo>
                    <a:lnTo>
                      <a:pt x="3" y="73"/>
                    </a:lnTo>
                    <a:lnTo>
                      <a:pt x="0" y="83"/>
                    </a:lnTo>
                    <a:lnTo>
                      <a:pt x="9" y="86"/>
                    </a:lnTo>
                    <a:lnTo>
                      <a:pt x="15" y="71"/>
                    </a:lnTo>
                    <a:lnTo>
                      <a:pt x="20" y="60"/>
                    </a:lnTo>
                    <a:lnTo>
                      <a:pt x="23" y="55"/>
                    </a:lnTo>
                    <a:lnTo>
                      <a:pt x="27" y="50"/>
                    </a:lnTo>
                    <a:lnTo>
                      <a:pt x="30" y="46"/>
                    </a:lnTo>
                    <a:lnTo>
                      <a:pt x="33" y="43"/>
                    </a:lnTo>
                    <a:lnTo>
                      <a:pt x="36" y="40"/>
                    </a:lnTo>
                    <a:lnTo>
                      <a:pt x="40" y="38"/>
                    </a:lnTo>
                    <a:lnTo>
                      <a:pt x="44" y="35"/>
                    </a:lnTo>
                    <a:lnTo>
                      <a:pt x="48" y="34"/>
                    </a:lnTo>
                    <a:lnTo>
                      <a:pt x="52" y="33"/>
                    </a:lnTo>
                    <a:lnTo>
                      <a:pt x="56" y="32"/>
                    </a:lnTo>
                    <a:lnTo>
                      <a:pt x="61" y="31"/>
                    </a:lnTo>
                    <a:lnTo>
                      <a:pt x="66" y="31"/>
                    </a:lnTo>
                    <a:lnTo>
                      <a:pt x="72" y="31"/>
                    </a:lnTo>
                    <a:lnTo>
                      <a:pt x="78" y="32"/>
                    </a:lnTo>
                    <a:lnTo>
                      <a:pt x="84" y="34"/>
                    </a:lnTo>
                    <a:lnTo>
                      <a:pt x="89" y="35"/>
                    </a:lnTo>
                    <a:lnTo>
                      <a:pt x="94" y="38"/>
                    </a:lnTo>
                    <a:lnTo>
                      <a:pt x="99" y="41"/>
                    </a:lnTo>
                    <a:lnTo>
                      <a:pt x="103" y="44"/>
                    </a:lnTo>
                    <a:lnTo>
                      <a:pt x="107" y="47"/>
                    </a:lnTo>
                    <a:lnTo>
                      <a:pt x="110" y="52"/>
                    </a:lnTo>
                    <a:lnTo>
                      <a:pt x="114" y="56"/>
                    </a:lnTo>
                    <a:lnTo>
                      <a:pt x="116" y="61"/>
                    </a:lnTo>
                    <a:lnTo>
                      <a:pt x="118" y="66"/>
                    </a:lnTo>
                    <a:lnTo>
                      <a:pt x="120" y="72"/>
                    </a:lnTo>
                    <a:lnTo>
                      <a:pt x="121" y="78"/>
                    </a:lnTo>
                    <a:lnTo>
                      <a:pt x="122" y="84"/>
                    </a:lnTo>
                    <a:lnTo>
                      <a:pt x="122" y="90"/>
                    </a:lnTo>
                    <a:lnTo>
                      <a:pt x="122" y="96"/>
                    </a:lnTo>
                    <a:lnTo>
                      <a:pt x="122" y="103"/>
                    </a:lnTo>
                    <a:lnTo>
                      <a:pt x="120" y="109"/>
                    </a:lnTo>
                    <a:lnTo>
                      <a:pt x="119" y="116"/>
                    </a:lnTo>
                    <a:lnTo>
                      <a:pt x="117" y="123"/>
                    </a:lnTo>
                    <a:lnTo>
                      <a:pt x="115" y="129"/>
                    </a:lnTo>
                    <a:lnTo>
                      <a:pt x="109" y="143"/>
                    </a:lnTo>
                    <a:lnTo>
                      <a:pt x="102" y="157"/>
                    </a:lnTo>
                    <a:lnTo>
                      <a:pt x="93" y="171"/>
                    </a:lnTo>
                    <a:lnTo>
                      <a:pt x="82" y="185"/>
                    </a:lnTo>
                    <a:lnTo>
                      <a:pt x="71" y="199"/>
                    </a:lnTo>
                    <a:lnTo>
                      <a:pt x="0" y="278"/>
                    </a:lnTo>
                    <a:lnTo>
                      <a:pt x="0" y="283"/>
                    </a:lnTo>
                    <a:lnTo>
                      <a:pt x="155" y="283"/>
                    </a:lnTo>
                    <a:lnTo>
                      <a:pt x="177" y="2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5" name="Google Shape;205;g2eb9caac0c2_0_38"/>
              <p:cNvSpPr/>
              <p:nvPr/>
            </p:nvSpPr>
            <p:spPr>
              <a:xfrm>
                <a:off x="2915280" y="2053080"/>
                <a:ext cx="64440" cy="104040"/>
              </a:xfrm>
              <a:custGeom>
                <a:rect b="b" l="l" r="r" t="t"/>
                <a:pathLst>
                  <a:path extrusionOk="0" h="290" w="180">
                    <a:moveTo>
                      <a:pt x="91" y="0"/>
                    </a:moveTo>
                    <a:lnTo>
                      <a:pt x="83" y="0"/>
                    </a:lnTo>
                    <a:lnTo>
                      <a:pt x="76" y="1"/>
                    </a:lnTo>
                    <a:lnTo>
                      <a:pt x="68" y="3"/>
                    </a:lnTo>
                    <a:lnTo>
                      <a:pt x="65" y="4"/>
                    </a:lnTo>
                    <a:lnTo>
                      <a:pt x="62" y="5"/>
                    </a:lnTo>
                    <a:lnTo>
                      <a:pt x="58" y="7"/>
                    </a:lnTo>
                    <a:lnTo>
                      <a:pt x="55" y="8"/>
                    </a:lnTo>
                    <a:lnTo>
                      <a:pt x="52" y="10"/>
                    </a:lnTo>
                    <a:lnTo>
                      <a:pt x="49" y="12"/>
                    </a:lnTo>
                    <a:lnTo>
                      <a:pt x="43" y="17"/>
                    </a:lnTo>
                    <a:lnTo>
                      <a:pt x="38" y="22"/>
                    </a:lnTo>
                    <a:lnTo>
                      <a:pt x="34" y="27"/>
                    </a:lnTo>
                    <a:lnTo>
                      <a:pt x="30" y="32"/>
                    </a:lnTo>
                    <a:lnTo>
                      <a:pt x="26" y="38"/>
                    </a:lnTo>
                    <a:lnTo>
                      <a:pt x="22" y="44"/>
                    </a:lnTo>
                    <a:lnTo>
                      <a:pt x="19" y="50"/>
                    </a:lnTo>
                    <a:lnTo>
                      <a:pt x="16" y="57"/>
                    </a:lnTo>
                    <a:lnTo>
                      <a:pt x="10" y="73"/>
                    </a:lnTo>
                    <a:lnTo>
                      <a:pt x="6" y="89"/>
                    </a:lnTo>
                    <a:lnTo>
                      <a:pt x="2" y="106"/>
                    </a:lnTo>
                    <a:lnTo>
                      <a:pt x="0" y="124"/>
                    </a:lnTo>
                    <a:lnTo>
                      <a:pt x="0" y="142"/>
                    </a:lnTo>
                    <a:lnTo>
                      <a:pt x="0" y="160"/>
                    </a:lnTo>
                    <a:lnTo>
                      <a:pt x="2" y="177"/>
                    </a:lnTo>
                    <a:lnTo>
                      <a:pt x="5" y="194"/>
                    </a:lnTo>
                    <a:lnTo>
                      <a:pt x="8" y="210"/>
                    </a:lnTo>
                    <a:lnTo>
                      <a:pt x="13" y="225"/>
                    </a:lnTo>
                    <a:lnTo>
                      <a:pt x="19" y="239"/>
                    </a:lnTo>
                    <a:lnTo>
                      <a:pt x="22" y="245"/>
                    </a:lnTo>
                    <a:lnTo>
                      <a:pt x="25" y="251"/>
                    </a:lnTo>
                    <a:lnTo>
                      <a:pt x="28" y="256"/>
                    </a:lnTo>
                    <a:lnTo>
                      <a:pt x="31" y="261"/>
                    </a:lnTo>
                    <a:lnTo>
                      <a:pt x="34" y="264"/>
                    </a:lnTo>
                    <a:lnTo>
                      <a:pt x="37" y="267"/>
                    </a:lnTo>
                    <a:lnTo>
                      <a:pt x="40" y="270"/>
                    </a:lnTo>
                    <a:lnTo>
                      <a:pt x="43" y="273"/>
                    </a:lnTo>
                    <a:lnTo>
                      <a:pt x="47" y="275"/>
                    </a:lnTo>
                    <a:lnTo>
                      <a:pt x="50" y="278"/>
                    </a:lnTo>
                    <a:lnTo>
                      <a:pt x="54" y="280"/>
                    </a:lnTo>
                    <a:lnTo>
                      <a:pt x="57" y="282"/>
                    </a:lnTo>
                    <a:lnTo>
                      <a:pt x="61" y="283"/>
                    </a:lnTo>
                    <a:lnTo>
                      <a:pt x="65" y="285"/>
                    </a:lnTo>
                    <a:lnTo>
                      <a:pt x="69" y="286"/>
                    </a:lnTo>
                    <a:lnTo>
                      <a:pt x="73" y="287"/>
                    </a:lnTo>
                    <a:lnTo>
                      <a:pt x="77" y="288"/>
                    </a:lnTo>
                    <a:lnTo>
                      <a:pt x="81" y="289"/>
                    </a:lnTo>
                    <a:lnTo>
                      <a:pt x="85" y="289"/>
                    </a:lnTo>
                    <a:lnTo>
                      <a:pt x="89" y="289"/>
                    </a:lnTo>
                    <a:lnTo>
                      <a:pt x="97" y="289"/>
                    </a:lnTo>
                    <a:lnTo>
                      <a:pt x="104" y="288"/>
                    </a:lnTo>
                    <a:lnTo>
                      <a:pt x="111" y="286"/>
                    </a:lnTo>
                    <a:lnTo>
                      <a:pt x="114" y="285"/>
                    </a:lnTo>
                    <a:lnTo>
                      <a:pt x="118" y="284"/>
                    </a:lnTo>
                    <a:lnTo>
                      <a:pt x="121" y="282"/>
                    </a:lnTo>
                    <a:lnTo>
                      <a:pt x="124" y="281"/>
                    </a:lnTo>
                    <a:lnTo>
                      <a:pt x="127" y="279"/>
                    </a:lnTo>
                    <a:lnTo>
                      <a:pt x="130" y="277"/>
                    </a:lnTo>
                    <a:lnTo>
                      <a:pt x="136" y="272"/>
                    </a:lnTo>
                    <a:lnTo>
                      <a:pt x="141" y="267"/>
                    </a:lnTo>
                    <a:lnTo>
                      <a:pt x="145" y="263"/>
                    </a:lnTo>
                    <a:lnTo>
                      <a:pt x="149" y="257"/>
                    </a:lnTo>
                    <a:lnTo>
                      <a:pt x="153" y="252"/>
                    </a:lnTo>
                    <a:lnTo>
                      <a:pt x="157" y="246"/>
                    </a:lnTo>
                    <a:lnTo>
                      <a:pt x="160" y="239"/>
                    </a:lnTo>
                    <a:lnTo>
                      <a:pt x="163" y="232"/>
                    </a:lnTo>
                    <a:lnTo>
                      <a:pt x="169" y="216"/>
                    </a:lnTo>
                    <a:lnTo>
                      <a:pt x="173" y="200"/>
                    </a:lnTo>
                    <a:lnTo>
                      <a:pt x="177" y="182"/>
                    </a:lnTo>
                    <a:lnTo>
                      <a:pt x="179" y="164"/>
                    </a:lnTo>
                    <a:lnTo>
                      <a:pt x="179" y="145"/>
                    </a:lnTo>
                    <a:lnTo>
                      <a:pt x="179" y="129"/>
                    </a:lnTo>
                    <a:lnTo>
                      <a:pt x="178" y="114"/>
                    </a:lnTo>
                    <a:lnTo>
                      <a:pt x="176" y="100"/>
                    </a:lnTo>
                    <a:lnTo>
                      <a:pt x="173" y="86"/>
                    </a:lnTo>
                    <a:lnTo>
                      <a:pt x="169" y="73"/>
                    </a:lnTo>
                    <a:lnTo>
                      <a:pt x="165" y="61"/>
                    </a:lnTo>
                    <a:lnTo>
                      <a:pt x="160" y="50"/>
                    </a:lnTo>
                    <a:lnTo>
                      <a:pt x="155" y="40"/>
                    </a:lnTo>
                    <a:lnTo>
                      <a:pt x="149" y="31"/>
                    </a:lnTo>
                    <a:lnTo>
                      <a:pt x="142" y="23"/>
                    </a:lnTo>
                    <a:lnTo>
                      <a:pt x="135" y="16"/>
                    </a:lnTo>
                    <a:lnTo>
                      <a:pt x="127" y="11"/>
                    </a:lnTo>
                    <a:lnTo>
                      <a:pt x="119" y="6"/>
                    </a:lnTo>
                    <a:lnTo>
                      <a:pt x="110" y="3"/>
                    </a:lnTo>
                    <a:lnTo>
                      <a:pt x="101" y="1"/>
                    </a:lnTo>
                    <a:lnTo>
                      <a:pt x="91" y="0"/>
                    </a:lnTo>
                    <a:moveTo>
                      <a:pt x="90" y="11"/>
                    </a:moveTo>
                    <a:lnTo>
                      <a:pt x="93" y="11"/>
                    </a:lnTo>
                    <a:lnTo>
                      <a:pt x="96" y="12"/>
                    </a:lnTo>
                    <a:lnTo>
                      <a:pt x="99" y="12"/>
                    </a:lnTo>
                    <a:lnTo>
                      <a:pt x="102" y="13"/>
                    </a:lnTo>
                    <a:lnTo>
                      <a:pt x="104" y="14"/>
                    </a:lnTo>
                    <a:lnTo>
                      <a:pt x="107" y="16"/>
                    </a:lnTo>
                    <a:lnTo>
                      <a:pt x="110" y="18"/>
                    </a:lnTo>
                    <a:lnTo>
                      <a:pt x="112" y="20"/>
                    </a:lnTo>
                    <a:lnTo>
                      <a:pt x="117" y="25"/>
                    </a:lnTo>
                    <a:lnTo>
                      <a:pt x="121" y="31"/>
                    </a:lnTo>
                    <a:lnTo>
                      <a:pt x="125" y="38"/>
                    </a:lnTo>
                    <a:lnTo>
                      <a:pt x="128" y="46"/>
                    </a:lnTo>
                    <a:lnTo>
                      <a:pt x="131" y="55"/>
                    </a:lnTo>
                    <a:lnTo>
                      <a:pt x="134" y="65"/>
                    </a:lnTo>
                    <a:lnTo>
                      <a:pt x="136" y="76"/>
                    </a:lnTo>
                    <a:lnTo>
                      <a:pt x="138" y="88"/>
                    </a:lnTo>
                    <a:lnTo>
                      <a:pt x="140" y="115"/>
                    </a:lnTo>
                    <a:lnTo>
                      <a:pt x="141" y="146"/>
                    </a:lnTo>
                    <a:lnTo>
                      <a:pt x="140" y="177"/>
                    </a:lnTo>
                    <a:lnTo>
                      <a:pt x="138" y="203"/>
                    </a:lnTo>
                    <a:lnTo>
                      <a:pt x="136" y="215"/>
                    </a:lnTo>
                    <a:lnTo>
                      <a:pt x="134" y="226"/>
                    </a:lnTo>
                    <a:lnTo>
                      <a:pt x="131" y="236"/>
                    </a:lnTo>
                    <a:lnTo>
                      <a:pt x="128" y="245"/>
                    </a:lnTo>
                    <a:lnTo>
                      <a:pt x="125" y="253"/>
                    </a:lnTo>
                    <a:lnTo>
                      <a:pt x="121" y="259"/>
                    </a:lnTo>
                    <a:lnTo>
                      <a:pt x="117" y="265"/>
                    </a:lnTo>
                    <a:lnTo>
                      <a:pt x="112" y="270"/>
                    </a:lnTo>
                    <a:lnTo>
                      <a:pt x="110" y="272"/>
                    </a:lnTo>
                    <a:lnTo>
                      <a:pt x="107" y="273"/>
                    </a:lnTo>
                    <a:lnTo>
                      <a:pt x="104" y="275"/>
                    </a:lnTo>
                    <a:lnTo>
                      <a:pt x="102" y="276"/>
                    </a:lnTo>
                    <a:lnTo>
                      <a:pt x="99" y="277"/>
                    </a:lnTo>
                    <a:lnTo>
                      <a:pt x="96" y="278"/>
                    </a:lnTo>
                    <a:lnTo>
                      <a:pt x="93" y="278"/>
                    </a:lnTo>
                    <a:lnTo>
                      <a:pt x="89" y="278"/>
                    </a:lnTo>
                    <a:lnTo>
                      <a:pt x="86" y="278"/>
                    </a:lnTo>
                    <a:lnTo>
                      <a:pt x="83" y="278"/>
                    </a:lnTo>
                    <a:lnTo>
                      <a:pt x="80" y="277"/>
                    </a:lnTo>
                    <a:lnTo>
                      <a:pt x="77" y="276"/>
                    </a:lnTo>
                    <a:lnTo>
                      <a:pt x="75" y="275"/>
                    </a:lnTo>
                    <a:lnTo>
                      <a:pt x="72" y="273"/>
                    </a:lnTo>
                    <a:lnTo>
                      <a:pt x="69" y="272"/>
                    </a:lnTo>
                    <a:lnTo>
                      <a:pt x="67" y="270"/>
                    </a:lnTo>
                    <a:lnTo>
                      <a:pt x="62" y="265"/>
                    </a:lnTo>
                    <a:lnTo>
                      <a:pt x="58" y="259"/>
                    </a:lnTo>
                    <a:lnTo>
                      <a:pt x="54" y="253"/>
                    </a:lnTo>
                    <a:lnTo>
                      <a:pt x="51" y="245"/>
                    </a:lnTo>
                    <a:lnTo>
                      <a:pt x="48" y="236"/>
                    </a:lnTo>
                    <a:lnTo>
                      <a:pt x="45" y="226"/>
                    </a:lnTo>
                    <a:lnTo>
                      <a:pt x="43" y="215"/>
                    </a:lnTo>
                    <a:lnTo>
                      <a:pt x="41" y="204"/>
                    </a:lnTo>
                    <a:lnTo>
                      <a:pt x="39" y="177"/>
                    </a:lnTo>
                    <a:lnTo>
                      <a:pt x="38" y="146"/>
                    </a:lnTo>
                    <a:lnTo>
                      <a:pt x="39" y="115"/>
                    </a:lnTo>
                    <a:lnTo>
                      <a:pt x="41" y="88"/>
                    </a:lnTo>
                    <a:lnTo>
                      <a:pt x="43" y="75"/>
                    </a:lnTo>
                    <a:lnTo>
                      <a:pt x="45" y="64"/>
                    </a:lnTo>
                    <a:lnTo>
                      <a:pt x="48" y="54"/>
                    </a:lnTo>
                    <a:lnTo>
                      <a:pt x="51" y="45"/>
                    </a:lnTo>
                    <a:lnTo>
                      <a:pt x="54" y="37"/>
                    </a:lnTo>
                    <a:lnTo>
                      <a:pt x="58" y="30"/>
                    </a:lnTo>
                    <a:lnTo>
                      <a:pt x="63" y="24"/>
                    </a:lnTo>
                    <a:lnTo>
                      <a:pt x="67" y="20"/>
                    </a:lnTo>
                    <a:lnTo>
                      <a:pt x="70" y="18"/>
                    </a:lnTo>
                    <a:lnTo>
                      <a:pt x="72" y="16"/>
                    </a:lnTo>
                    <a:lnTo>
                      <a:pt x="75" y="14"/>
                    </a:lnTo>
                    <a:lnTo>
                      <a:pt x="78" y="13"/>
                    </a:lnTo>
                    <a:lnTo>
                      <a:pt x="81" y="12"/>
                    </a:lnTo>
                    <a:lnTo>
                      <a:pt x="84" y="12"/>
                    </a:lnTo>
                    <a:lnTo>
                      <a:pt x="87" y="11"/>
                    </a:lnTo>
                    <a:lnTo>
                      <a:pt x="9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grpSp>
          <p:nvGrpSpPr>
            <p:cNvPr id="206" name="Google Shape;206;g2eb9caac0c2_0_38"/>
            <p:cNvGrpSpPr/>
            <p:nvPr/>
          </p:nvGrpSpPr>
          <p:grpSpPr>
            <a:xfrm>
              <a:off x="3567600" y="2053080"/>
              <a:ext cx="266400" cy="105120"/>
              <a:chOff x="3567600" y="2053080"/>
              <a:chExt cx="266400" cy="105120"/>
            </a:xfrm>
          </p:grpSpPr>
          <p:sp>
            <p:nvSpPr>
              <p:cNvPr id="207" name="Google Shape;207;g2eb9caac0c2_0_38"/>
              <p:cNvSpPr/>
              <p:nvPr/>
            </p:nvSpPr>
            <p:spPr>
              <a:xfrm>
                <a:off x="3567600" y="2053080"/>
                <a:ext cx="40320" cy="101880"/>
              </a:xfrm>
              <a:custGeom>
                <a:rect b="b" l="l" r="r" t="t"/>
                <a:pathLst>
                  <a:path extrusionOk="0" h="284" w="113">
                    <a:moveTo>
                      <a:pt x="2" y="283"/>
                    </a:moveTo>
                    <a:lnTo>
                      <a:pt x="112" y="283"/>
                    </a:lnTo>
                    <a:lnTo>
                      <a:pt x="112" y="277"/>
                    </a:lnTo>
                    <a:lnTo>
                      <a:pt x="102" y="277"/>
                    </a:lnTo>
                    <a:lnTo>
                      <a:pt x="93" y="276"/>
                    </a:lnTo>
                    <a:lnTo>
                      <a:pt x="90" y="275"/>
                    </a:lnTo>
                    <a:lnTo>
                      <a:pt x="87" y="274"/>
                    </a:lnTo>
                    <a:lnTo>
                      <a:pt x="84" y="273"/>
                    </a:lnTo>
                    <a:lnTo>
                      <a:pt x="82" y="272"/>
                    </a:lnTo>
                    <a:lnTo>
                      <a:pt x="81" y="271"/>
                    </a:lnTo>
                    <a:lnTo>
                      <a:pt x="80" y="270"/>
                    </a:lnTo>
                    <a:lnTo>
                      <a:pt x="79" y="270"/>
                    </a:lnTo>
                    <a:lnTo>
                      <a:pt x="78" y="269"/>
                    </a:lnTo>
                    <a:lnTo>
                      <a:pt x="78" y="268"/>
                    </a:lnTo>
                    <a:lnTo>
                      <a:pt x="77" y="267"/>
                    </a:lnTo>
                    <a:lnTo>
                      <a:pt x="76" y="264"/>
                    </a:lnTo>
                    <a:lnTo>
                      <a:pt x="75" y="262"/>
                    </a:lnTo>
                    <a:lnTo>
                      <a:pt x="75" y="259"/>
                    </a:lnTo>
                    <a:lnTo>
                      <a:pt x="74" y="256"/>
                    </a:lnTo>
                    <a:lnTo>
                      <a:pt x="74" y="252"/>
                    </a:lnTo>
                    <a:lnTo>
                      <a:pt x="74" y="1"/>
                    </a:lnTo>
                    <a:lnTo>
                      <a:pt x="71" y="0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10" y="40"/>
                    </a:lnTo>
                    <a:lnTo>
                      <a:pt x="18" y="37"/>
                    </a:lnTo>
                    <a:lnTo>
                      <a:pt x="22" y="36"/>
                    </a:lnTo>
                    <a:lnTo>
                      <a:pt x="24" y="35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28" y="35"/>
                    </a:lnTo>
                    <a:lnTo>
                      <a:pt x="30" y="35"/>
                    </a:lnTo>
                    <a:lnTo>
                      <a:pt x="31" y="35"/>
                    </a:lnTo>
                    <a:lnTo>
                      <a:pt x="32" y="36"/>
                    </a:lnTo>
                    <a:lnTo>
                      <a:pt x="34" y="36"/>
                    </a:lnTo>
                    <a:lnTo>
                      <a:pt x="35" y="37"/>
                    </a:lnTo>
                    <a:lnTo>
                      <a:pt x="36" y="38"/>
                    </a:lnTo>
                    <a:lnTo>
                      <a:pt x="36" y="39"/>
                    </a:lnTo>
                    <a:lnTo>
                      <a:pt x="37" y="40"/>
                    </a:lnTo>
                    <a:lnTo>
                      <a:pt x="38" y="41"/>
                    </a:lnTo>
                    <a:lnTo>
                      <a:pt x="39" y="42"/>
                    </a:lnTo>
                    <a:lnTo>
                      <a:pt x="39" y="44"/>
                    </a:lnTo>
                    <a:lnTo>
                      <a:pt x="39" y="46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40" y="55"/>
                    </a:lnTo>
                    <a:lnTo>
                      <a:pt x="40" y="244"/>
                    </a:lnTo>
                    <a:lnTo>
                      <a:pt x="39" y="253"/>
                    </a:lnTo>
                    <a:lnTo>
                      <a:pt x="39" y="257"/>
                    </a:lnTo>
                    <a:lnTo>
                      <a:pt x="38" y="260"/>
                    </a:lnTo>
                    <a:lnTo>
                      <a:pt x="37" y="263"/>
                    </a:lnTo>
                    <a:lnTo>
                      <a:pt x="36" y="266"/>
                    </a:lnTo>
                    <a:lnTo>
                      <a:pt x="35" y="267"/>
                    </a:lnTo>
                    <a:lnTo>
                      <a:pt x="34" y="268"/>
                    </a:lnTo>
                    <a:lnTo>
                      <a:pt x="33" y="269"/>
                    </a:lnTo>
                    <a:lnTo>
                      <a:pt x="32" y="270"/>
                    </a:lnTo>
                    <a:lnTo>
                      <a:pt x="30" y="272"/>
                    </a:lnTo>
                    <a:lnTo>
                      <a:pt x="27" y="273"/>
                    </a:lnTo>
                    <a:lnTo>
                      <a:pt x="24" y="274"/>
                    </a:lnTo>
                    <a:lnTo>
                      <a:pt x="21" y="275"/>
                    </a:lnTo>
                    <a:lnTo>
                      <a:pt x="17" y="276"/>
                    </a:lnTo>
                    <a:lnTo>
                      <a:pt x="13" y="276"/>
                    </a:lnTo>
                    <a:lnTo>
                      <a:pt x="2" y="277"/>
                    </a:lnTo>
                    <a:lnTo>
                      <a:pt x="2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8" name="Google Shape;208;g2eb9caac0c2_0_38"/>
              <p:cNvSpPr/>
              <p:nvPr/>
            </p:nvSpPr>
            <p:spPr>
              <a:xfrm>
                <a:off x="3627360" y="2053080"/>
                <a:ext cx="64800" cy="104040"/>
              </a:xfrm>
              <a:custGeom>
                <a:rect b="b" l="l" r="r" t="t"/>
                <a:pathLst>
                  <a:path extrusionOk="0" h="290" w="181">
                    <a:moveTo>
                      <a:pt x="92" y="0"/>
                    </a:moveTo>
                    <a:lnTo>
                      <a:pt x="84" y="0"/>
                    </a:lnTo>
                    <a:lnTo>
                      <a:pt x="76" y="1"/>
                    </a:lnTo>
                    <a:lnTo>
                      <a:pt x="69" y="3"/>
                    </a:lnTo>
                    <a:lnTo>
                      <a:pt x="66" y="4"/>
                    </a:lnTo>
                    <a:lnTo>
                      <a:pt x="62" y="5"/>
                    </a:lnTo>
                    <a:lnTo>
                      <a:pt x="59" y="7"/>
                    </a:lnTo>
                    <a:lnTo>
                      <a:pt x="56" y="8"/>
                    </a:lnTo>
                    <a:lnTo>
                      <a:pt x="53" y="10"/>
                    </a:lnTo>
                    <a:lnTo>
                      <a:pt x="50" y="12"/>
                    </a:lnTo>
                    <a:lnTo>
                      <a:pt x="44" y="17"/>
                    </a:lnTo>
                    <a:lnTo>
                      <a:pt x="38" y="22"/>
                    </a:lnTo>
                    <a:lnTo>
                      <a:pt x="34" y="27"/>
                    </a:lnTo>
                    <a:lnTo>
                      <a:pt x="30" y="32"/>
                    </a:lnTo>
                    <a:lnTo>
                      <a:pt x="26" y="38"/>
                    </a:lnTo>
                    <a:lnTo>
                      <a:pt x="23" y="44"/>
                    </a:lnTo>
                    <a:lnTo>
                      <a:pt x="19" y="50"/>
                    </a:lnTo>
                    <a:lnTo>
                      <a:pt x="16" y="57"/>
                    </a:lnTo>
                    <a:lnTo>
                      <a:pt x="10" y="73"/>
                    </a:lnTo>
                    <a:lnTo>
                      <a:pt x="6" y="89"/>
                    </a:lnTo>
                    <a:lnTo>
                      <a:pt x="3" y="106"/>
                    </a:lnTo>
                    <a:lnTo>
                      <a:pt x="1" y="124"/>
                    </a:lnTo>
                    <a:lnTo>
                      <a:pt x="0" y="142"/>
                    </a:lnTo>
                    <a:lnTo>
                      <a:pt x="1" y="160"/>
                    </a:lnTo>
                    <a:lnTo>
                      <a:pt x="2" y="177"/>
                    </a:lnTo>
                    <a:lnTo>
                      <a:pt x="5" y="194"/>
                    </a:lnTo>
                    <a:lnTo>
                      <a:pt x="9" y="210"/>
                    </a:lnTo>
                    <a:lnTo>
                      <a:pt x="14" y="225"/>
                    </a:lnTo>
                    <a:lnTo>
                      <a:pt x="19" y="239"/>
                    </a:lnTo>
                    <a:lnTo>
                      <a:pt x="22" y="245"/>
                    </a:lnTo>
                    <a:lnTo>
                      <a:pt x="25" y="251"/>
                    </a:lnTo>
                    <a:lnTo>
                      <a:pt x="28" y="256"/>
                    </a:lnTo>
                    <a:lnTo>
                      <a:pt x="32" y="261"/>
                    </a:lnTo>
                    <a:lnTo>
                      <a:pt x="35" y="264"/>
                    </a:lnTo>
                    <a:lnTo>
                      <a:pt x="38" y="267"/>
                    </a:lnTo>
                    <a:lnTo>
                      <a:pt x="41" y="270"/>
                    </a:lnTo>
                    <a:lnTo>
                      <a:pt x="44" y="273"/>
                    </a:lnTo>
                    <a:lnTo>
                      <a:pt x="47" y="275"/>
                    </a:lnTo>
                    <a:lnTo>
                      <a:pt x="51" y="278"/>
                    </a:lnTo>
                    <a:lnTo>
                      <a:pt x="54" y="280"/>
                    </a:lnTo>
                    <a:lnTo>
                      <a:pt x="58" y="282"/>
                    </a:lnTo>
                    <a:lnTo>
                      <a:pt x="61" y="283"/>
                    </a:lnTo>
                    <a:lnTo>
                      <a:pt x="65" y="285"/>
                    </a:lnTo>
                    <a:lnTo>
                      <a:pt x="69" y="286"/>
                    </a:lnTo>
                    <a:lnTo>
                      <a:pt x="73" y="287"/>
                    </a:lnTo>
                    <a:lnTo>
                      <a:pt x="77" y="288"/>
                    </a:lnTo>
                    <a:lnTo>
                      <a:pt x="81" y="289"/>
                    </a:lnTo>
                    <a:lnTo>
                      <a:pt x="86" y="289"/>
                    </a:lnTo>
                    <a:lnTo>
                      <a:pt x="90" y="289"/>
                    </a:lnTo>
                    <a:lnTo>
                      <a:pt x="97" y="289"/>
                    </a:lnTo>
                    <a:lnTo>
                      <a:pt x="105" y="288"/>
                    </a:lnTo>
                    <a:lnTo>
                      <a:pt x="111" y="286"/>
                    </a:lnTo>
                    <a:lnTo>
                      <a:pt x="115" y="285"/>
                    </a:lnTo>
                    <a:lnTo>
                      <a:pt x="118" y="284"/>
                    </a:lnTo>
                    <a:lnTo>
                      <a:pt x="121" y="282"/>
                    </a:lnTo>
                    <a:lnTo>
                      <a:pt x="124" y="281"/>
                    </a:lnTo>
                    <a:lnTo>
                      <a:pt x="127" y="279"/>
                    </a:lnTo>
                    <a:lnTo>
                      <a:pt x="130" y="277"/>
                    </a:lnTo>
                    <a:lnTo>
                      <a:pt x="136" y="272"/>
                    </a:lnTo>
                    <a:lnTo>
                      <a:pt x="142" y="267"/>
                    </a:lnTo>
                    <a:lnTo>
                      <a:pt x="146" y="263"/>
                    </a:lnTo>
                    <a:lnTo>
                      <a:pt x="150" y="257"/>
                    </a:lnTo>
                    <a:lnTo>
                      <a:pt x="154" y="252"/>
                    </a:lnTo>
                    <a:lnTo>
                      <a:pt x="157" y="246"/>
                    </a:lnTo>
                    <a:lnTo>
                      <a:pt x="161" y="239"/>
                    </a:lnTo>
                    <a:lnTo>
                      <a:pt x="164" y="232"/>
                    </a:lnTo>
                    <a:lnTo>
                      <a:pt x="169" y="216"/>
                    </a:lnTo>
                    <a:lnTo>
                      <a:pt x="174" y="200"/>
                    </a:lnTo>
                    <a:lnTo>
                      <a:pt x="177" y="182"/>
                    </a:lnTo>
                    <a:lnTo>
                      <a:pt x="179" y="164"/>
                    </a:lnTo>
                    <a:lnTo>
                      <a:pt x="180" y="145"/>
                    </a:lnTo>
                    <a:lnTo>
                      <a:pt x="179" y="129"/>
                    </a:lnTo>
                    <a:lnTo>
                      <a:pt x="178" y="114"/>
                    </a:lnTo>
                    <a:lnTo>
                      <a:pt x="176" y="100"/>
                    </a:lnTo>
                    <a:lnTo>
                      <a:pt x="173" y="86"/>
                    </a:lnTo>
                    <a:lnTo>
                      <a:pt x="170" y="73"/>
                    </a:lnTo>
                    <a:lnTo>
                      <a:pt x="166" y="61"/>
                    </a:lnTo>
                    <a:lnTo>
                      <a:pt x="161" y="50"/>
                    </a:lnTo>
                    <a:lnTo>
                      <a:pt x="155" y="40"/>
                    </a:lnTo>
                    <a:lnTo>
                      <a:pt x="149" y="31"/>
                    </a:lnTo>
                    <a:lnTo>
                      <a:pt x="142" y="23"/>
                    </a:lnTo>
                    <a:lnTo>
                      <a:pt x="135" y="16"/>
                    </a:lnTo>
                    <a:lnTo>
                      <a:pt x="127" y="11"/>
                    </a:lnTo>
                    <a:lnTo>
                      <a:pt x="119" y="6"/>
                    </a:lnTo>
                    <a:lnTo>
                      <a:pt x="110" y="3"/>
                    </a:lnTo>
                    <a:lnTo>
                      <a:pt x="101" y="1"/>
                    </a:lnTo>
                    <a:lnTo>
                      <a:pt x="92" y="0"/>
                    </a:lnTo>
                    <a:moveTo>
                      <a:pt x="90" y="11"/>
                    </a:moveTo>
                    <a:lnTo>
                      <a:pt x="93" y="11"/>
                    </a:lnTo>
                    <a:lnTo>
                      <a:pt x="96" y="12"/>
                    </a:lnTo>
                    <a:lnTo>
                      <a:pt x="99" y="12"/>
                    </a:lnTo>
                    <a:lnTo>
                      <a:pt x="102" y="13"/>
                    </a:lnTo>
                    <a:lnTo>
                      <a:pt x="105" y="14"/>
                    </a:lnTo>
                    <a:lnTo>
                      <a:pt x="107" y="16"/>
                    </a:lnTo>
                    <a:lnTo>
                      <a:pt x="110" y="18"/>
                    </a:lnTo>
                    <a:lnTo>
                      <a:pt x="112" y="20"/>
                    </a:lnTo>
                    <a:lnTo>
                      <a:pt x="117" y="25"/>
                    </a:lnTo>
                    <a:lnTo>
                      <a:pt x="121" y="31"/>
                    </a:lnTo>
                    <a:lnTo>
                      <a:pt x="125" y="38"/>
                    </a:lnTo>
                    <a:lnTo>
                      <a:pt x="128" y="46"/>
                    </a:lnTo>
                    <a:lnTo>
                      <a:pt x="132" y="55"/>
                    </a:lnTo>
                    <a:lnTo>
                      <a:pt x="134" y="65"/>
                    </a:lnTo>
                    <a:lnTo>
                      <a:pt x="136" y="76"/>
                    </a:lnTo>
                    <a:lnTo>
                      <a:pt x="138" y="88"/>
                    </a:lnTo>
                    <a:lnTo>
                      <a:pt x="141" y="115"/>
                    </a:lnTo>
                    <a:lnTo>
                      <a:pt x="142" y="146"/>
                    </a:lnTo>
                    <a:lnTo>
                      <a:pt x="141" y="177"/>
                    </a:lnTo>
                    <a:lnTo>
                      <a:pt x="138" y="203"/>
                    </a:lnTo>
                    <a:lnTo>
                      <a:pt x="137" y="215"/>
                    </a:lnTo>
                    <a:lnTo>
                      <a:pt x="134" y="226"/>
                    </a:lnTo>
                    <a:lnTo>
                      <a:pt x="132" y="236"/>
                    </a:lnTo>
                    <a:lnTo>
                      <a:pt x="129" y="245"/>
                    </a:lnTo>
                    <a:lnTo>
                      <a:pt x="125" y="253"/>
                    </a:lnTo>
                    <a:lnTo>
                      <a:pt x="121" y="259"/>
                    </a:lnTo>
                    <a:lnTo>
                      <a:pt x="117" y="265"/>
                    </a:lnTo>
                    <a:lnTo>
                      <a:pt x="112" y="270"/>
                    </a:lnTo>
                    <a:lnTo>
                      <a:pt x="110" y="272"/>
                    </a:lnTo>
                    <a:lnTo>
                      <a:pt x="107" y="273"/>
                    </a:lnTo>
                    <a:lnTo>
                      <a:pt x="105" y="275"/>
                    </a:lnTo>
                    <a:lnTo>
                      <a:pt x="102" y="276"/>
                    </a:lnTo>
                    <a:lnTo>
                      <a:pt x="99" y="277"/>
                    </a:lnTo>
                    <a:lnTo>
                      <a:pt x="96" y="278"/>
                    </a:lnTo>
                    <a:lnTo>
                      <a:pt x="93" y="278"/>
                    </a:lnTo>
                    <a:lnTo>
                      <a:pt x="90" y="278"/>
                    </a:lnTo>
                    <a:lnTo>
                      <a:pt x="87" y="278"/>
                    </a:lnTo>
                    <a:lnTo>
                      <a:pt x="84" y="278"/>
                    </a:lnTo>
                    <a:lnTo>
                      <a:pt x="81" y="277"/>
                    </a:lnTo>
                    <a:lnTo>
                      <a:pt x="78" y="276"/>
                    </a:lnTo>
                    <a:lnTo>
                      <a:pt x="75" y="275"/>
                    </a:lnTo>
                    <a:lnTo>
                      <a:pt x="72" y="273"/>
                    </a:lnTo>
                    <a:lnTo>
                      <a:pt x="70" y="272"/>
                    </a:lnTo>
                    <a:lnTo>
                      <a:pt x="67" y="270"/>
                    </a:lnTo>
                    <a:lnTo>
                      <a:pt x="63" y="265"/>
                    </a:lnTo>
                    <a:lnTo>
                      <a:pt x="59" y="259"/>
                    </a:lnTo>
                    <a:lnTo>
                      <a:pt x="55" y="253"/>
                    </a:lnTo>
                    <a:lnTo>
                      <a:pt x="51" y="245"/>
                    </a:lnTo>
                    <a:lnTo>
                      <a:pt x="48" y="236"/>
                    </a:lnTo>
                    <a:lnTo>
                      <a:pt x="46" y="226"/>
                    </a:lnTo>
                    <a:lnTo>
                      <a:pt x="43" y="215"/>
                    </a:lnTo>
                    <a:lnTo>
                      <a:pt x="41" y="204"/>
                    </a:lnTo>
                    <a:lnTo>
                      <a:pt x="39" y="177"/>
                    </a:lnTo>
                    <a:lnTo>
                      <a:pt x="38" y="146"/>
                    </a:lnTo>
                    <a:lnTo>
                      <a:pt x="39" y="115"/>
                    </a:lnTo>
                    <a:lnTo>
                      <a:pt x="42" y="88"/>
                    </a:lnTo>
                    <a:lnTo>
                      <a:pt x="43" y="75"/>
                    </a:lnTo>
                    <a:lnTo>
                      <a:pt x="46" y="64"/>
                    </a:lnTo>
                    <a:lnTo>
                      <a:pt x="48" y="54"/>
                    </a:lnTo>
                    <a:lnTo>
                      <a:pt x="51" y="45"/>
                    </a:lnTo>
                    <a:lnTo>
                      <a:pt x="55" y="37"/>
                    </a:lnTo>
                    <a:lnTo>
                      <a:pt x="59" y="30"/>
                    </a:lnTo>
                    <a:lnTo>
                      <a:pt x="63" y="24"/>
                    </a:lnTo>
                    <a:lnTo>
                      <a:pt x="68" y="20"/>
                    </a:lnTo>
                    <a:lnTo>
                      <a:pt x="70" y="18"/>
                    </a:lnTo>
                    <a:lnTo>
                      <a:pt x="73" y="16"/>
                    </a:lnTo>
                    <a:lnTo>
                      <a:pt x="75" y="14"/>
                    </a:lnTo>
                    <a:lnTo>
                      <a:pt x="78" y="13"/>
                    </a:lnTo>
                    <a:lnTo>
                      <a:pt x="81" y="12"/>
                    </a:lnTo>
                    <a:lnTo>
                      <a:pt x="84" y="12"/>
                    </a:lnTo>
                    <a:lnTo>
                      <a:pt x="87" y="11"/>
                    </a:lnTo>
                    <a:lnTo>
                      <a:pt x="9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9" name="Google Shape;209;g2eb9caac0c2_0_38"/>
              <p:cNvSpPr/>
              <p:nvPr/>
            </p:nvSpPr>
            <p:spPr>
              <a:xfrm>
                <a:off x="3699360" y="2055240"/>
                <a:ext cx="61200" cy="101160"/>
              </a:xfrm>
              <a:custGeom>
                <a:rect b="b" l="l" r="r" t="t"/>
                <a:pathLst>
                  <a:path extrusionOk="0" h="282" w="171">
                    <a:moveTo>
                      <a:pt x="170" y="0"/>
                    </a:moveTo>
                    <a:lnTo>
                      <a:pt x="23" y="0"/>
                    </a:lnTo>
                    <a:lnTo>
                      <a:pt x="0" y="62"/>
                    </a:lnTo>
                    <a:lnTo>
                      <a:pt x="6" y="65"/>
                    </a:lnTo>
                    <a:lnTo>
                      <a:pt x="12" y="55"/>
                    </a:lnTo>
                    <a:lnTo>
                      <a:pt x="17" y="48"/>
                    </a:lnTo>
                    <a:lnTo>
                      <a:pt x="20" y="45"/>
                    </a:lnTo>
                    <a:lnTo>
                      <a:pt x="22" y="42"/>
                    </a:lnTo>
                    <a:lnTo>
                      <a:pt x="25" y="40"/>
                    </a:lnTo>
                    <a:lnTo>
                      <a:pt x="27" y="38"/>
                    </a:lnTo>
                    <a:lnTo>
                      <a:pt x="30" y="36"/>
                    </a:lnTo>
                    <a:lnTo>
                      <a:pt x="32" y="35"/>
                    </a:lnTo>
                    <a:lnTo>
                      <a:pt x="35" y="33"/>
                    </a:lnTo>
                    <a:lnTo>
                      <a:pt x="38" y="33"/>
                    </a:lnTo>
                    <a:lnTo>
                      <a:pt x="41" y="32"/>
                    </a:lnTo>
                    <a:lnTo>
                      <a:pt x="45" y="32"/>
                    </a:lnTo>
                    <a:lnTo>
                      <a:pt x="52" y="31"/>
                    </a:lnTo>
                    <a:lnTo>
                      <a:pt x="139" y="31"/>
                    </a:lnTo>
                    <a:lnTo>
                      <a:pt x="60" y="281"/>
                    </a:lnTo>
                    <a:lnTo>
                      <a:pt x="86" y="281"/>
                    </a:lnTo>
                    <a:lnTo>
                      <a:pt x="170" y="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0" name="Google Shape;210;g2eb9caac0c2_0_38"/>
              <p:cNvSpPr/>
              <p:nvPr/>
            </p:nvSpPr>
            <p:spPr>
              <a:xfrm>
                <a:off x="3772800" y="2053080"/>
                <a:ext cx="61200" cy="105120"/>
              </a:xfrm>
              <a:custGeom>
                <a:rect b="b" l="l" r="r" t="t"/>
                <a:pathLst>
                  <a:path extrusionOk="0" h="293" w="171">
                    <a:moveTo>
                      <a:pt x="11" y="292"/>
                    </a:moveTo>
                    <a:lnTo>
                      <a:pt x="27" y="290"/>
                    </a:lnTo>
                    <a:lnTo>
                      <a:pt x="41" y="287"/>
                    </a:lnTo>
                    <a:lnTo>
                      <a:pt x="53" y="284"/>
                    </a:lnTo>
                    <a:lnTo>
                      <a:pt x="64" y="280"/>
                    </a:lnTo>
                    <a:lnTo>
                      <a:pt x="75" y="276"/>
                    </a:lnTo>
                    <a:lnTo>
                      <a:pt x="85" y="271"/>
                    </a:lnTo>
                    <a:lnTo>
                      <a:pt x="95" y="265"/>
                    </a:lnTo>
                    <a:lnTo>
                      <a:pt x="105" y="258"/>
                    </a:lnTo>
                    <a:lnTo>
                      <a:pt x="112" y="252"/>
                    </a:lnTo>
                    <a:lnTo>
                      <a:pt x="119" y="245"/>
                    </a:lnTo>
                    <a:lnTo>
                      <a:pt x="126" y="238"/>
                    </a:lnTo>
                    <a:lnTo>
                      <a:pt x="132" y="230"/>
                    </a:lnTo>
                    <a:lnTo>
                      <a:pt x="138" y="223"/>
                    </a:lnTo>
                    <a:lnTo>
                      <a:pt x="143" y="214"/>
                    </a:lnTo>
                    <a:lnTo>
                      <a:pt x="148" y="206"/>
                    </a:lnTo>
                    <a:lnTo>
                      <a:pt x="153" y="197"/>
                    </a:lnTo>
                    <a:lnTo>
                      <a:pt x="157" y="188"/>
                    </a:lnTo>
                    <a:lnTo>
                      <a:pt x="160" y="179"/>
                    </a:lnTo>
                    <a:lnTo>
                      <a:pt x="163" y="169"/>
                    </a:lnTo>
                    <a:lnTo>
                      <a:pt x="166" y="159"/>
                    </a:lnTo>
                    <a:lnTo>
                      <a:pt x="168" y="149"/>
                    </a:lnTo>
                    <a:lnTo>
                      <a:pt x="169" y="139"/>
                    </a:lnTo>
                    <a:lnTo>
                      <a:pt x="170" y="128"/>
                    </a:lnTo>
                    <a:lnTo>
                      <a:pt x="170" y="118"/>
                    </a:lnTo>
                    <a:lnTo>
                      <a:pt x="170" y="105"/>
                    </a:lnTo>
                    <a:lnTo>
                      <a:pt x="169" y="93"/>
                    </a:lnTo>
                    <a:lnTo>
                      <a:pt x="166" y="81"/>
                    </a:lnTo>
                    <a:lnTo>
                      <a:pt x="164" y="70"/>
                    </a:lnTo>
                    <a:lnTo>
                      <a:pt x="160" y="60"/>
                    </a:lnTo>
                    <a:lnTo>
                      <a:pt x="156" y="50"/>
                    </a:lnTo>
                    <a:lnTo>
                      <a:pt x="151" y="41"/>
                    </a:lnTo>
                    <a:lnTo>
                      <a:pt x="146" y="33"/>
                    </a:lnTo>
                    <a:lnTo>
                      <a:pt x="139" y="26"/>
                    </a:lnTo>
                    <a:lnTo>
                      <a:pt x="133" y="19"/>
                    </a:lnTo>
                    <a:lnTo>
                      <a:pt x="126" y="14"/>
                    </a:lnTo>
                    <a:lnTo>
                      <a:pt x="118" y="9"/>
                    </a:lnTo>
                    <a:lnTo>
                      <a:pt x="110" y="5"/>
                    </a:lnTo>
                    <a:lnTo>
                      <a:pt x="101" y="2"/>
                    </a:lnTo>
                    <a:lnTo>
                      <a:pt x="92" y="1"/>
                    </a:lnTo>
                    <a:lnTo>
                      <a:pt x="82" y="0"/>
                    </a:lnTo>
                    <a:lnTo>
                      <a:pt x="74" y="1"/>
                    </a:lnTo>
                    <a:lnTo>
                      <a:pt x="65" y="2"/>
                    </a:lnTo>
                    <a:lnTo>
                      <a:pt x="57" y="4"/>
                    </a:lnTo>
                    <a:lnTo>
                      <a:pt x="49" y="8"/>
                    </a:lnTo>
                    <a:lnTo>
                      <a:pt x="42" y="12"/>
                    </a:lnTo>
                    <a:lnTo>
                      <a:pt x="35" y="16"/>
                    </a:lnTo>
                    <a:lnTo>
                      <a:pt x="29" y="22"/>
                    </a:lnTo>
                    <a:lnTo>
                      <a:pt x="23" y="28"/>
                    </a:lnTo>
                    <a:lnTo>
                      <a:pt x="18" y="35"/>
                    </a:lnTo>
                    <a:lnTo>
                      <a:pt x="13" y="43"/>
                    </a:lnTo>
                    <a:lnTo>
                      <a:pt x="9" y="51"/>
                    </a:lnTo>
                    <a:lnTo>
                      <a:pt x="6" y="60"/>
                    </a:lnTo>
                    <a:lnTo>
                      <a:pt x="3" y="69"/>
                    </a:lnTo>
                    <a:lnTo>
                      <a:pt x="1" y="78"/>
                    </a:lnTo>
                    <a:lnTo>
                      <a:pt x="0" y="88"/>
                    </a:lnTo>
                    <a:lnTo>
                      <a:pt x="0" y="99"/>
                    </a:lnTo>
                    <a:lnTo>
                      <a:pt x="0" y="108"/>
                    </a:lnTo>
                    <a:lnTo>
                      <a:pt x="1" y="117"/>
                    </a:lnTo>
                    <a:lnTo>
                      <a:pt x="2" y="125"/>
                    </a:lnTo>
                    <a:lnTo>
                      <a:pt x="5" y="133"/>
                    </a:lnTo>
                    <a:lnTo>
                      <a:pt x="7" y="141"/>
                    </a:lnTo>
                    <a:lnTo>
                      <a:pt x="11" y="148"/>
                    </a:lnTo>
                    <a:lnTo>
                      <a:pt x="15" y="154"/>
                    </a:lnTo>
                    <a:lnTo>
                      <a:pt x="19" y="160"/>
                    </a:lnTo>
                    <a:lnTo>
                      <a:pt x="24" y="165"/>
                    </a:lnTo>
                    <a:lnTo>
                      <a:pt x="30" y="170"/>
                    </a:lnTo>
                    <a:lnTo>
                      <a:pt x="35" y="174"/>
                    </a:lnTo>
                    <a:lnTo>
                      <a:pt x="42" y="177"/>
                    </a:lnTo>
                    <a:lnTo>
                      <a:pt x="49" y="180"/>
                    </a:lnTo>
                    <a:lnTo>
                      <a:pt x="56" y="182"/>
                    </a:lnTo>
                    <a:lnTo>
                      <a:pt x="63" y="183"/>
                    </a:lnTo>
                    <a:lnTo>
                      <a:pt x="71" y="183"/>
                    </a:lnTo>
                    <a:lnTo>
                      <a:pt x="79" y="183"/>
                    </a:lnTo>
                    <a:lnTo>
                      <a:pt x="87" y="182"/>
                    </a:lnTo>
                    <a:lnTo>
                      <a:pt x="94" y="180"/>
                    </a:lnTo>
                    <a:lnTo>
                      <a:pt x="101" y="178"/>
                    </a:lnTo>
                    <a:lnTo>
                      <a:pt x="108" y="175"/>
                    </a:lnTo>
                    <a:lnTo>
                      <a:pt x="116" y="170"/>
                    </a:lnTo>
                    <a:lnTo>
                      <a:pt x="123" y="165"/>
                    </a:lnTo>
                    <a:lnTo>
                      <a:pt x="131" y="160"/>
                    </a:lnTo>
                    <a:lnTo>
                      <a:pt x="127" y="172"/>
                    </a:lnTo>
                    <a:lnTo>
                      <a:pt x="123" y="184"/>
                    </a:lnTo>
                    <a:lnTo>
                      <a:pt x="119" y="195"/>
                    </a:lnTo>
                    <a:lnTo>
                      <a:pt x="114" y="206"/>
                    </a:lnTo>
                    <a:lnTo>
                      <a:pt x="108" y="216"/>
                    </a:lnTo>
                    <a:lnTo>
                      <a:pt x="101" y="226"/>
                    </a:lnTo>
                    <a:lnTo>
                      <a:pt x="94" y="235"/>
                    </a:lnTo>
                    <a:lnTo>
                      <a:pt x="87" y="243"/>
                    </a:lnTo>
                    <a:lnTo>
                      <a:pt x="79" y="251"/>
                    </a:lnTo>
                    <a:lnTo>
                      <a:pt x="70" y="257"/>
                    </a:lnTo>
                    <a:lnTo>
                      <a:pt x="61" y="264"/>
                    </a:lnTo>
                    <a:lnTo>
                      <a:pt x="52" y="269"/>
                    </a:lnTo>
                    <a:lnTo>
                      <a:pt x="42" y="274"/>
                    </a:lnTo>
                    <a:lnTo>
                      <a:pt x="32" y="278"/>
                    </a:lnTo>
                    <a:lnTo>
                      <a:pt x="21" y="281"/>
                    </a:lnTo>
                    <a:lnTo>
                      <a:pt x="10" y="283"/>
                    </a:lnTo>
                    <a:lnTo>
                      <a:pt x="11" y="292"/>
                    </a:lnTo>
                    <a:moveTo>
                      <a:pt x="132" y="134"/>
                    </a:moveTo>
                    <a:lnTo>
                      <a:pt x="132" y="137"/>
                    </a:lnTo>
                    <a:lnTo>
                      <a:pt x="131" y="140"/>
                    </a:lnTo>
                    <a:lnTo>
                      <a:pt x="131" y="141"/>
                    </a:lnTo>
                    <a:lnTo>
                      <a:pt x="131" y="142"/>
                    </a:lnTo>
                    <a:lnTo>
                      <a:pt x="131" y="143"/>
                    </a:lnTo>
                    <a:lnTo>
                      <a:pt x="130" y="144"/>
                    </a:lnTo>
                    <a:lnTo>
                      <a:pt x="130" y="145"/>
                    </a:lnTo>
                    <a:lnTo>
                      <a:pt x="129" y="145"/>
                    </a:lnTo>
                    <a:lnTo>
                      <a:pt x="129" y="146"/>
                    </a:lnTo>
                    <a:lnTo>
                      <a:pt x="128" y="147"/>
                    </a:lnTo>
                    <a:lnTo>
                      <a:pt x="128" y="148"/>
                    </a:lnTo>
                    <a:lnTo>
                      <a:pt x="127" y="149"/>
                    </a:lnTo>
                    <a:lnTo>
                      <a:pt x="126" y="150"/>
                    </a:lnTo>
                    <a:lnTo>
                      <a:pt x="121" y="153"/>
                    </a:lnTo>
                    <a:lnTo>
                      <a:pt x="117" y="156"/>
                    </a:lnTo>
                    <a:lnTo>
                      <a:pt x="112" y="159"/>
                    </a:lnTo>
                    <a:lnTo>
                      <a:pt x="107" y="161"/>
                    </a:lnTo>
                    <a:lnTo>
                      <a:pt x="102" y="163"/>
                    </a:lnTo>
                    <a:lnTo>
                      <a:pt x="96" y="164"/>
                    </a:lnTo>
                    <a:lnTo>
                      <a:pt x="91" y="165"/>
                    </a:lnTo>
                    <a:lnTo>
                      <a:pt x="85" y="165"/>
                    </a:lnTo>
                    <a:lnTo>
                      <a:pt x="80" y="165"/>
                    </a:lnTo>
                    <a:lnTo>
                      <a:pt x="75" y="164"/>
                    </a:lnTo>
                    <a:lnTo>
                      <a:pt x="70" y="162"/>
                    </a:lnTo>
                    <a:lnTo>
                      <a:pt x="65" y="160"/>
                    </a:lnTo>
                    <a:lnTo>
                      <a:pt x="61" y="157"/>
                    </a:lnTo>
                    <a:lnTo>
                      <a:pt x="57" y="153"/>
                    </a:lnTo>
                    <a:lnTo>
                      <a:pt x="53" y="148"/>
                    </a:lnTo>
                    <a:lnTo>
                      <a:pt x="49" y="144"/>
                    </a:lnTo>
                    <a:lnTo>
                      <a:pt x="46" y="138"/>
                    </a:lnTo>
                    <a:lnTo>
                      <a:pt x="44" y="132"/>
                    </a:lnTo>
                    <a:lnTo>
                      <a:pt x="41" y="125"/>
                    </a:lnTo>
                    <a:lnTo>
                      <a:pt x="40" y="118"/>
                    </a:lnTo>
                    <a:lnTo>
                      <a:pt x="38" y="110"/>
                    </a:lnTo>
                    <a:lnTo>
                      <a:pt x="37" y="102"/>
                    </a:lnTo>
                    <a:lnTo>
                      <a:pt x="36" y="94"/>
                    </a:lnTo>
                    <a:lnTo>
                      <a:pt x="36" y="84"/>
                    </a:lnTo>
                    <a:lnTo>
                      <a:pt x="36" y="76"/>
                    </a:lnTo>
                    <a:lnTo>
                      <a:pt x="37" y="67"/>
                    </a:lnTo>
                    <a:lnTo>
                      <a:pt x="39" y="58"/>
                    </a:lnTo>
                    <a:lnTo>
                      <a:pt x="40" y="50"/>
                    </a:lnTo>
                    <a:lnTo>
                      <a:pt x="43" y="42"/>
                    </a:lnTo>
                    <a:lnTo>
                      <a:pt x="45" y="35"/>
                    </a:lnTo>
                    <a:lnTo>
                      <a:pt x="46" y="32"/>
                    </a:lnTo>
                    <a:lnTo>
                      <a:pt x="48" y="30"/>
                    </a:lnTo>
                    <a:lnTo>
                      <a:pt x="49" y="27"/>
                    </a:lnTo>
                    <a:lnTo>
                      <a:pt x="51" y="25"/>
                    </a:lnTo>
                    <a:lnTo>
                      <a:pt x="52" y="23"/>
                    </a:lnTo>
                    <a:lnTo>
                      <a:pt x="54" y="22"/>
                    </a:lnTo>
                    <a:lnTo>
                      <a:pt x="55" y="21"/>
                    </a:lnTo>
                    <a:lnTo>
                      <a:pt x="56" y="19"/>
                    </a:lnTo>
                    <a:lnTo>
                      <a:pt x="58" y="18"/>
                    </a:lnTo>
                    <a:lnTo>
                      <a:pt x="60" y="17"/>
                    </a:lnTo>
                    <a:lnTo>
                      <a:pt x="61" y="16"/>
                    </a:lnTo>
                    <a:lnTo>
                      <a:pt x="63" y="15"/>
                    </a:lnTo>
                    <a:lnTo>
                      <a:pt x="65" y="14"/>
                    </a:lnTo>
                    <a:lnTo>
                      <a:pt x="67" y="14"/>
                    </a:lnTo>
                    <a:lnTo>
                      <a:pt x="69" y="13"/>
                    </a:lnTo>
                    <a:lnTo>
                      <a:pt x="71" y="13"/>
                    </a:lnTo>
                    <a:lnTo>
                      <a:pt x="73" y="12"/>
                    </a:lnTo>
                    <a:lnTo>
                      <a:pt x="75" y="12"/>
                    </a:lnTo>
                    <a:lnTo>
                      <a:pt x="79" y="12"/>
                    </a:lnTo>
                    <a:lnTo>
                      <a:pt x="85" y="12"/>
                    </a:lnTo>
                    <a:lnTo>
                      <a:pt x="91" y="14"/>
                    </a:lnTo>
                    <a:lnTo>
                      <a:pt x="97" y="16"/>
                    </a:lnTo>
                    <a:lnTo>
                      <a:pt x="102" y="19"/>
                    </a:lnTo>
                    <a:lnTo>
                      <a:pt x="107" y="22"/>
                    </a:lnTo>
                    <a:lnTo>
                      <a:pt x="111" y="27"/>
                    </a:lnTo>
                    <a:lnTo>
                      <a:pt x="115" y="32"/>
                    </a:lnTo>
                    <a:lnTo>
                      <a:pt x="118" y="39"/>
                    </a:lnTo>
                    <a:lnTo>
                      <a:pt x="121" y="46"/>
                    </a:lnTo>
                    <a:lnTo>
                      <a:pt x="124" y="54"/>
                    </a:lnTo>
                    <a:lnTo>
                      <a:pt x="126" y="62"/>
                    </a:lnTo>
                    <a:lnTo>
                      <a:pt x="128" y="72"/>
                    </a:lnTo>
                    <a:lnTo>
                      <a:pt x="131" y="93"/>
                    </a:lnTo>
                    <a:lnTo>
                      <a:pt x="132" y="118"/>
                    </a:lnTo>
                    <a:lnTo>
                      <a:pt x="132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cxnSp>
          <p:nvCxnSpPr>
            <p:cNvPr id="211" name="Google Shape;211;g2eb9caac0c2_0_38"/>
            <p:cNvCxnSpPr/>
            <p:nvPr/>
          </p:nvCxnSpPr>
          <p:spPr>
            <a:xfrm>
              <a:off x="519120" y="2256480"/>
              <a:ext cx="39768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12" name="Google Shape;212;g2eb9caac0c2_0_38"/>
            <p:cNvCxnSpPr/>
            <p:nvPr/>
          </p:nvCxnSpPr>
          <p:spPr>
            <a:xfrm rot="10800000">
              <a:off x="522720" y="1347120"/>
              <a:ext cx="0" cy="914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13" name="Google Shape;213;g2eb9caac0c2_0_38"/>
            <p:cNvCxnSpPr/>
            <p:nvPr/>
          </p:nvCxnSpPr>
          <p:spPr>
            <a:xfrm rot="10800000">
              <a:off x="4492440" y="1347120"/>
              <a:ext cx="0" cy="914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grpSp>
          <p:nvGrpSpPr>
            <p:cNvPr id="214" name="Google Shape;214;g2eb9caac0c2_0_38"/>
            <p:cNvGrpSpPr/>
            <p:nvPr/>
          </p:nvGrpSpPr>
          <p:grpSpPr>
            <a:xfrm>
              <a:off x="4101480" y="2053080"/>
              <a:ext cx="264600" cy="104040"/>
              <a:chOff x="4101480" y="2053080"/>
              <a:chExt cx="264600" cy="104040"/>
            </a:xfrm>
          </p:grpSpPr>
          <p:sp>
            <p:nvSpPr>
              <p:cNvPr id="215" name="Google Shape;215;g2eb9caac0c2_0_38"/>
              <p:cNvSpPr/>
              <p:nvPr/>
            </p:nvSpPr>
            <p:spPr>
              <a:xfrm>
                <a:off x="4101480" y="2053080"/>
                <a:ext cx="40680" cy="101880"/>
              </a:xfrm>
              <a:custGeom>
                <a:rect b="b" l="l" r="r" t="t"/>
                <a:pathLst>
                  <a:path extrusionOk="0" h="284" w="114">
                    <a:moveTo>
                      <a:pt x="3" y="283"/>
                    </a:moveTo>
                    <a:lnTo>
                      <a:pt x="113" y="283"/>
                    </a:lnTo>
                    <a:lnTo>
                      <a:pt x="113" y="277"/>
                    </a:lnTo>
                    <a:lnTo>
                      <a:pt x="102" y="277"/>
                    </a:lnTo>
                    <a:lnTo>
                      <a:pt x="94" y="276"/>
                    </a:lnTo>
                    <a:lnTo>
                      <a:pt x="90" y="275"/>
                    </a:lnTo>
                    <a:lnTo>
                      <a:pt x="87" y="274"/>
                    </a:lnTo>
                    <a:lnTo>
                      <a:pt x="85" y="273"/>
                    </a:lnTo>
                    <a:lnTo>
                      <a:pt x="82" y="272"/>
                    </a:lnTo>
                    <a:lnTo>
                      <a:pt x="81" y="271"/>
                    </a:lnTo>
                    <a:lnTo>
                      <a:pt x="80" y="270"/>
                    </a:lnTo>
                    <a:lnTo>
                      <a:pt x="80" y="270"/>
                    </a:lnTo>
                    <a:lnTo>
                      <a:pt x="79" y="269"/>
                    </a:lnTo>
                    <a:lnTo>
                      <a:pt x="78" y="268"/>
                    </a:lnTo>
                    <a:lnTo>
                      <a:pt x="78" y="267"/>
                    </a:lnTo>
                    <a:lnTo>
                      <a:pt x="77" y="264"/>
                    </a:lnTo>
                    <a:lnTo>
                      <a:pt x="76" y="262"/>
                    </a:lnTo>
                    <a:lnTo>
                      <a:pt x="75" y="259"/>
                    </a:lnTo>
                    <a:lnTo>
                      <a:pt x="75" y="256"/>
                    </a:lnTo>
                    <a:lnTo>
                      <a:pt x="75" y="252"/>
                    </a:lnTo>
                    <a:lnTo>
                      <a:pt x="75" y="1"/>
                    </a:lnTo>
                    <a:lnTo>
                      <a:pt x="72" y="0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11" y="40"/>
                    </a:lnTo>
                    <a:lnTo>
                      <a:pt x="19" y="37"/>
                    </a:lnTo>
                    <a:lnTo>
                      <a:pt x="22" y="36"/>
                    </a:lnTo>
                    <a:lnTo>
                      <a:pt x="25" y="35"/>
                    </a:lnTo>
                    <a:lnTo>
                      <a:pt x="27" y="35"/>
                    </a:lnTo>
                    <a:lnTo>
                      <a:pt x="28" y="35"/>
                    </a:lnTo>
                    <a:lnTo>
                      <a:pt x="29" y="35"/>
                    </a:lnTo>
                    <a:lnTo>
                      <a:pt x="30" y="35"/>
                    </a:lnTo>
                    <a:lnTo>
                      <a:pt x="32" y="35"/>
                    </a:lnTo>
                    <a:lnTo>
                      <a:pt x="33" y="36"/>
                    </a:lnTo>
                    <a:lnTo>
                      <a:pt x="34" y="36"/>
                    </a:lnTo>
                    <a:lnTo>
                      <a:pt x="35" y="37"/>
                    </a:lnTo>
                    <a:lnTo>
                      <a:pt x="36" y="38"/>
                    </a:lnTo>
                    <a:lnTo>
                      <a:pt x="37" y="39"/>
                    </a:lnTo>
                    <a:lnTo>
                      <a:pt x="38" y="40"/>
                    </a:lnTo>
                    <a:lnTo>
                      <a:pt x="38" y="41"/>
                    </a:lnTo>
                    <a:lnTo>
                      <a:pt x="39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41" y="55"/>
                    </a:lnTo>
                    <a:lnTo>
                      <a:pt x="41" y="244"/>
                    </a:lnTo>
                    <a:lnTo>
                      <a:pt x="40" y="253"/>
                    </a:lnTo>
                    <a:lnTo>
                      <a:pt x="39" y="257"/>
                    </a:lnTo>
                    <a:lnTo>
                      <a:pt x="39" y="260"/>
                    </a:lnTo>
                    <a:lnTo>
                      <a:pt x="38" y="263"/>
                    </a:lnTo>
                    <a:lnTo>
                      <a:pt x="36" y="266"/>
                    </a:lnTo>
                    <a:lnTo>
                      <a:pt x="36" y="267"/>
                    </a:lnTo>
                    <a:lnTo>
                      <a:pt x="35" y="268"/>
                    </a:lnTo>
                    <a:lnTo>
                      <a:pt x="34" y="269"/>
                    </a:lnTo>
                    <a:lnTo>
                      <a:pt x="33" y="270"/>
                    </a:lnTo>
                    <a:lnTo>
                      <a:pt x="31" y="272"/>
                    </a:lnTo>
                    <a:lnTo>
                      <a:pt x="28" y="273"/>
                    </a:lnTo>
                    <a:lnTo>
                      <a:pt x="25" y="274"/>
                    </a:lnTo>
                    <a:lnTo>
                      <a:pt x="21" y="275"/>
                    </a:lnTo>
                    <a:lnTo>
                      <a:pt x="18" y="276"/>
                    </a:lnTo>
                    <a:lnTo>
                      <a:pt x="13" y="276"/>
                    </a:lnTo>
                    <a:lnTo>
                      <a:pt x="3" y="277"/>
                    </a:lnTo>
                    <a:lnTo>
                      <a:pt x="3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6" name="Google Shape;216;g2eb9caac0c2_0_38"/>
              <p:cNvSpPr/>
              <p:nvPr/>
            </p:nvSpPr>
            <p:spPr>
              <a:xfrm>
                <a:off x="4164120" y="2053080"/>
                <a:ext cx="55440" cy="104040"/>
              </a:xfrm>
              <a:custGeom>
                <a:rect b="b" l="l" r="r" t="t"/>
                <a:pathLst>
                  <a:path extrusionOk="0" h="290" w="155">
                    <a:moveTo>
                      <a:pt x="44" y="145"/>
                    </a:moveTo>
                    <a:lnTo>
                      <a:pt x="59" y="145"/>
                    </a:lnTo>
                    <a:lnTo>
                      <a:pt x="65" y="145"/>
                    </a:lnTo>
                    <a:lnTo>
                      <a:pt x="70" y="146"/>
                    </a:lnTo>
                    <a:lnTo>
                      <a:pt x="75" y="146"/>
                    </a:lnTo>
                    <a:lnTo>
                      <a:pt x="79" y="147"/>
                    </a:lnTo>
                    <a:lnTo>
                      <a:pt x="82" y="148"/>
                    </a:lnTo>
                    <a:lnTo>
                      <a:pt x="86" y="150"/>
                    </a:lnTo>
                    <a:lnTo>
                      <a:pt x="90" y="152"/>
                    </a:lnTo>
                    <a:lnTo>
                      <a:pt x="95" y="154"/>
                    </a:lnTo>
                    <a:lnTo>
                      <a:pt x="99" y="156"/>
                    </a:lnTo>
                    <a:lnTo>
                      <a:pt x="103" y="159"/>
                    </a:lnTo>
                    <a:lnTo>
                      <a:pt x="106" y="162"/>
                    </a:lnTo>
                    <a:lnTo>
                      <a:pt x="109" y="166"/>
                    </a:lnTo>
                    <a:lnTo>
                      <a:pt x="112" y="169"/>
                    </a:lnTo>
                    <a:lnTo>
                      <a:pt x="115" y="173"/>
                    </a:lnTo>
                    <a:lnTo>
                      <a:pt x="118" y="177"/>
                    </a:lnTo>
                    <a:lnTo>
                      <a:pt x="120" y="182"/>
                    </a:lnTo>
                    <a:lnTo>
                      <a:pt x="122" y="186"/>
                    </a:lnTo>
                    <a:lnTo>
                      <a:pt x="123" y="191"/>
                    </a:lnTo>
                    <a:lnTo>
                      <a:pt x="124" y="196"/>
                    </a:lnTo>
                    <a:lnTo>
                      <a:pt x="125" y="201"/>
                    </a:lnTo>
                    <a:lnTo>
                      <a:pt x="126" y="206"/>
                    </a:lnTo>
                    <a:lnTo>
                      <a:pt x="126" y="212"/>
                    </a:lnTo>
                    <a:lnTo>
                      <a:pt x="126" y="218"/>
                    </a:lnTo>
                    <a:lnTo>
                      <a:pt x="125" y="224"/>
                    </a:lnTo>
                    <a:lnTo>
                      <a:pt x="124" y="231"/>
                    </a:lnTo>
                    <a:lnTo>
                      <a:pt x="122" y="236"/>
                    </a:lnTo>
                    <a:lnTo>
                      <a:pt x="120" y="242"/>
                    </a:lnTo>
                    <a:lnTo>
                      <a:pt x="117" y="247"/>
                    </a:lnTo>
                    <a:lnTo>
                      <a:pt x="114" y="252"/>
                    </a:lnTo>
                    <a:lnTo>
                      <a:pt x="111" y="256"/>
                    </a:lnTo>
                    <a:lnTo>
                      <a:pt x="107" y="260"/>
                    </a:lnTo>
                    <a:lnTo>
                      <a:pt x="103" y="264"/>
                    </a:lnTo>
                    <a:lnTo>
                      <a:pt x="99" y="267"/>
                    </a:lnTo>
                    <a:lnTo>
                      <a:pt x="95" y="269"/>
                    </a:lnTo>
                    <a:lnTo>
                      <a:pt x="90" y="271"/>
                    </a:lnTo>
                    <a:lnTo>
                      <a:pt x="85" y="273"/>
                    </a:lnTo>
                    <a:lnTo>
                      <a:pt x="80" y="274"/>
                    </a:lnTo>
                    <a:lnTo>
                      <a:pt x="74" y="274"/>
                    </a:lnTo>
                    <a:lnTo>
                      <a:pt x="70" y="274"/>
                    </a:lnTo>
                    <a:lnTo>
                      <a:pt x="66" y="273"/>
                    </a:lnTo>
                    <a:lnTo>
                      <a:pt x="62" y="272"/>
                    </a:lnTo>
                    <a:lnTo>
                      <a:pt x="59" y="271"/>
                    </a:lnTo>
                    <a:lnTo>
                      <a:pt x="55" y="269"/>
                    </a:lnTo>
                    <a:lnTo>
                      <a:pt x="50" y="267"/>
                    </a:lnTo>
                    <a:lnTo>
                      <a:pt x="46" y="264"/>
                    </a:lnTo>
                    <a:lnTo>
                      <a:pt x="40" y="261"/>
                    </a:lnTo>
                    <a:lnTo>
                      <a:pt x="32" y="256"/>
                    </a:lnTo>
                    <a:lnTo>
                      <a:pt x="29" y="254"/>
                    </a:lnTo>
                    <a:lnTo>
                      <a:pt x="26" y="253"/>
                    </a:lnTo>
                    <a:lnTo>
                      <a:pt x="23" y="252"/>
                    </a:lnTo>
                    <a:lnTo>
                      <a:pt x="20" y="251"/>
                    </a:lnTo>
                    <a:lnTo>
                      <a:pt x="19" y="251"/>
                    </a:lnTo>
                    <a:lnTo>
                      <a:pt x="18" y="251"/>
                    </a:lnTo>
                    <a:lnTo>
                      <a:pt x="17" y="251"/>
                    </a:lnTo>
                    <a:lnTo>
                      <a:pt x="15" y="250"/>
                    </a:lnTo>
                    <a:lnTo>
                      <a:pt x="14" y="251"/>
                    </a:lnTo>
                    <a:lnTo>
                      <a:pt x="12" y="251"/>
                    </a:lnTo>
                    <a:lnTo>
                      <a:pt x="10" y="251"/>
                    </a:lnTo>
                    <a:lnTo>
                      <a:pt x="9" y="252"/>
                    </a:lnTo>
                    <a:lnTo>
                      <a:pt x="8" y="252"/>
                    </a:lnTo>
                    <a:lnTo>
                      <a:pt x="6" y="253"/>
                    </a:lnTo>
                    <a:lnTo>
                      <a:pt x="5" y="254"/>
                    </a:lnTo>
                    <a:lnTo>
                      <a:pt x="4" y="255"/>
                    </a:lnTo>
                    <a:lnTo>
                      <a:pt x="3" y="256"/>
                    </a:lnTo>
                    <a:lnTo>
                      <a:pt x="3" y="257"/>
                    </a:lnTo>
                    <a:lnTo>
                      <a:pt x="2" y="258"/>
                    </a:lnTo>
                    <a:lnTo>
                      <a:pt x="1" y="259"/>
                    </a:lnTo>
                    <a:lnTo>
                      <a:pt x="1" y="261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5"/>
                    </a:lnTo>
                    <a:lnTo>
                      <a:pt x="0" y="268"/>
                    </a:lnTo>
                    <a:lnTo>
                      <a:pt x="1" y="269"/>
                    </a:lnTo>
                    <a:lnTo>
                      <a:pt x="1" y="270"/>
                    </a:lnTo>
                    <a:lnTo>
                      <a:pt x="2" y="273"/>
                    </a:lnTo>
                    <a:lnTo>
                      <a:pt x="3" y="275"/>
                    </a:lnTo>
                    <a:lnTo>
                      <a:pt x="5" y="277"/>
                    </a:lnTo>
                    <a:lnTo>
                      <a:pt x="7" y="279"/>
                    </a:lnTo>
                    <a:lnTo>
                      <a:pt x="9" y="281"/>
                    </a:lnTo>
                    <a:lnTo>
                      <a:pt x="12" y="283"/>
                    </a:lnTo>
                    <a:lnTo>
                      <a:pt x="15" y="284"/>
                    </a:lnTo>
                    <a:lnTo>
                      <a:pt x="19" y="285"/>
                    </a:lnTo>
                    <a:lnTo>
                      <a:pt x="22" y="286"/>
                    </a:lnTo>
                    <a:lnTo>
                      <a:pt x="26" y="287"/>
                    </a:lnTo>
                    <a:lnTo>
                      <a:pt x="31" y="288"/>
                    </a:lnTo>
                    <a:lnTo>
                      <a:pt x="35" y="289"/>
                    </a:lnTo>
                    <a:lnTo>
                      <a:pt x="45" y="289"/>
                    </a:lnTo>
                    <a:lnTo>
                      <a:pt x="56" y="288"/>
                    </a:lnTo>
                    <a:lnTo>
                      <a:pt x="68" y="287"/>
                    </a:lnTo>
                    <a:lnTo>
                      <a:pt x="79" y="285"/>
                    </a:lnTo>
                    <a:lnTo>
                      <a:pt x="90" y="281"/>
                    </a:lnTo>
                    <a:lnTo>
                      <a:pt x="100" y="277"/>
                    </a:lnTo>
                    <a:lnTo>
                      <a:pt x="109" y="273"/>
                    </a:lnTo>
                    <a:lnTo>
                      <a:pt x="118" y="267"/>
                    </a:lnTo>
                    <a:lnTo>
                      <a:pt x="122" y="264"/>
                    </a:lnTo>
                    <a:lnTo>
                      <a:pt x="126" y="261"/>
                    </a:lnTo>
                    <a:lnTo>
                      <a:pt x="129" y="258"/>
                    </a:lnTo>
                    <a:lnTo>
                      <a:pt x="132" y="254"/>
                    </a:lnTo>
                    <a:lnTo>
                      <a:pt x="135" y="251"/>
                    </a:lnTo>
                    <a:lnTo>
                      <a:pt x="138" y="247"/>
                    </a:lnTo>
                    <a:lnTo>
                      <a:pt x="141" y="243"/>
                    </a:lnTo>
                    <a:lnTo>
                      <a:pt x="143" y="239"/>
                    </a:lnTo>
                    <a:lnTo>
                      <a:pt x="145" y="235"/>
                    </a:lnTo>
                    <a:lnTo>
                      <a:pt x="147" y="230"/>
                    </a:lnTo>
                    <a:lnTo>
                      <a:pt x="149" y="226"/>
                    </a:lnTo>
                    <a:lnTo>
                      <a:pt x="150" y="221"/>
                    </a:lnTo>
                    <a:lnTo>
                      <a:pt x="152" y="217"/>
                    </a:lnTo>
                    <a:lnTo>
                      <a:pt x="153" y="212"/>
                    </a:lnTo>
                    <a:lnTo>
                      <a:pt x="154" y="202"/>
                    </a:lnTo>
                    <a:lnTo>
                      <a:pt x="154" y="191"/>
                    </a:lnTo>
                    <a:lnTo>
                      <a:pt x="154" y="183"/>
                    </a:lnTo>
                    <a:lnTo>
                      <a:pt x="153" y="176"/>
                    </a:lnTo>
                    <a:lnTo>
                      <a:pt x="152" y="168"/>
                    </a:lnTo>
                    <a:lnTo>
                      <a:pt x="150" y="161"/>
                    </a:lnTo>
                    <a:lnTo>
                      <a:pt x="147" y="155"/>
                    </a:lnTo>
                    <a:lnTo>
                      <a:pt x="144" y="148"/>
                    </a:lnTo>
                    <a:lnTo>
                      <a:pt x="143" y="145"/>
                    </a:lnTo>
                    <a:lnTo>
                      <a:pt x="141" y="143"/>
                    </a:lnTo>
                    <a:lnTo>
                      <a:pt x="139" y="140"/>
                    </a:lnTo>
                    <a:lnTo>
                      <a:pt x="137" y="137"/>
                    </a:lnTo>
                    <a:lnTo>
                      <a:pt x="134" y="134"/>
                    </a:lnTo>
                    <a:lnTo>
                      <a:pt x="131" y="131"/>
                    </a:lnTo>
                    <a:lnTo>
                      <a:pt x="127" y="128"/>
                    </a:lnTo>
                    <a:lnTo>
                      <a:pt x="124" y="126"/>
                    </a:lnTo>
                    <a:lnTo>
                      <a:pt x="120" y="123"/>
                    </a:lnTo>
                    <a:lnTo>
                      <a:pt x="115" y="121"/>
                    </a:lnTo>
                    <a:lnTo>
                      <a:pt x="104" y="115"/>
                    </a:lnTo>
                    <a:lnTo>
                      <a:pt x="113" y="108"/>
                    </a:lnTo>
                    <a:lnTo>
                      <a:pt x="121" y="101"/>
                    </a:lnTo>
                    <a:lnTo>
                      <a:pt x="125" y="98"/>
                    </a:lnTo>
                    <a:lnTo>
                      <a:pt x="128" y="94"/>
                    </a:lnTo>
                    <a:lnTo>
                      <a:pt x="130" y="91"/>
                    </a:lnTo>
                    <a:lnTo>
                      <a:pt x="133" y="87"/>
                    </a:lnTo>
                    <a:lnTo>
                      <a:pt x="135" y="84"/>
                    </a:lnTo>
                    <a:lnTo>
                      <a:pt x="136" y="81"/>
                    </a:lnTo>
                    <a:lnTo>
                      <a:pt x="138" y="77"/>
                    </a:lnTo>
                    <a:lnTo>
                      <a:pt x="139" y="73"/>
                    </a:lnTo>
                    <a:lnTo>
                      <a:pt x="140" y="70"/>
                    </a:lnTo>
                    <a:lnTo>
                      <a:pt x="140" y="66"/>
                    </a:lnTo>
                    <a:lnTo>
                      <a:pt x="141" y="62"/>
                    </a:lnTo>
                    <a:lnTo>
                      <a:pt x="141" y="58"/>
                    </a:lnTo>
                    <a:lnTo>
                      <a:pt x="141" y="51"/>
                    </a:lnTo>
                    <a:lnTo>
                      <a:pt x="140" y="45"/>
                    </a:lnTo>
                    <a:lnTo>
                      <a:pt x="138" y="39"/>
                    </a:lnTo>
                    <a:lnTo>
                      <a:pt x="136" y="34"/>
                    </a:lnTo>
                    <a:lnTo>
                      <a:pt x="134" y="29"/>
                    </a:lnTo>
                    <a:lnTo>
                      <a:pt x="131" y="24"/>
                    </a:lnTo>
                    <a:lnTo>
                      <a:pt x="128" y="20"/>
                    </a:lnTo>
                    <a:lnTo>
                      <a:pt x="124" y="16"/>
                    </a:lnTo>
                    <a:lnTo>
                      <a:pt x="119" y="12"/>
                    </a:lnTo>
                    <a:lnTo>
                      <a:pt x="115" y="9"/>
                    </a:lnTo>
                    <a:lnTo>
                      <a:pt x="110" y="7"/>
                    </a:lnTo>
                    <a:lnTo>
                      <a:pt x="104" y="4"/>
                    </a:lnTo>
                    <a:lnTo>
                      <a:pt x="98" y="3"/>
                    </a:lnTo>
                    <a:lnTo>
                      <a:pt x="92" y="1"/>
                    </a:lnTo>
                    <a:lnTo>
                      <a:pt x="86" y="0"/>
                    </a:lnTo>
                    <a:lnTo>
                      <a:pt x="79" y="0"/>
                    </a:lnTo>
                    <a:lnTo>
                      <a:pt x="72" y="0"/>
                    </a:lnTo>
                    <a:lnTo>
                      <a:pt x="64" y="1"/>
                    </a:lnTo>
                    <a:lnTo>
                      <a:pt x="58" y="3"/>
                    </a:lnTo>
                    <a:lnTo>
                      <a:pt x="51" y="5"/>
                    </a:lnTo>
                    <a:lnTo>
                      <a:pt x="45" y="8"/>
                    </a:lnTo>
                    <a:lnTo>
                      <a:pt x="39" y="12"/>
                    </a:lnTo>
                    <a:lnTo>
                      <a:pt x="33" y="16"/>
                    </a:lnTo>
                    <a:lnTo>
                      <a:pt x="27" y="21"/>
                    </a:lnTo>
                    <a:lnTo>
                      <a:pt x="23" y="25"/>
                    </a:lnTo>
                    <a:lnTo>
                      <a:pt x="19" y="29"/>
                    </a:lnTo>
                    <a:lnTo>
                      <a:pt x="16" y="34"/>
                    </a:lnTo>
                    <a:lnTo>
                      <a:pt x="13" y="39"/>
                    </a:lnTo>
                    <a:lnTo>
                      <a:pt x="10" y="45"/>
                    </a:lnTo>
                    <a:lnTo>
                      <a:pt x="7" y="52"/>
                    </a:lnTo>
                    <a:lnTo>
                      <a:pt x="4" y="59"/>
                    </a:lnTo>
                    <a:lnTo>
                      <a:pt x="1" y="68"/>
                    </a:lnTo>
                    <a:lnTo>
                      <a:pt x="7" y="70"/>
                    </a:lnTo>
                    <a:lnTo>
                      <a:pt x="13" y="59"/>
                    </a:lnTo>
                    <a:lnTo>
                      <a:pt x="16" y="54"/>
                    </a:lnTo>
                    <a:lnTo>
                      <a:pt x="19" y="50"/>
                    </a:lnTo>
                    <a:lnTo>
                      <a:pt x="23" y="46"/>
                    </a:lnTo>
                    <a:lnTo>
                      <a:pt x="26" y="42"/>
                    </a:lnTo>
                    <a:lnTo>
                      <a:pt x="29" y="39"/>
                    </a:lnTo>
                    <a:lnTo>
                      <a:pt x="33" y="36"/>
                    </a:lnTo>
                    <a:lnTo>
                      <a:pt x="37" y="33"/>
                    </a:lnTo>
                    <a:lnTo>
                      <a:pt x="40" y="31"/>
                    </a:lnTo>
                    <a:lnTo>
                      <a:pt x="44" y="29"/>
                    </a:lnTo>
                    <a:lnTo>
                      <a:pt x="48" y="28"/>
                    </a:lnTo>
                    <a:lnTo>
                      <a:pt x="52" y="27"/>
                    </a:lnTo>
                    <a:lnTo>
                      <a:pt x="57" y="26"/>
                    </a:lnTo>
                    <a:lnTo>
                      <a:pt x="61" y="25"/>
                    </a:lnTo>
                    <a:lnTo>
                      <a:pt x="66" y="25"/>
                    </a:lnTo>
                    <a:lnTo>
                      <a:pt x="71" y="25"/>
                    </a:lnTo>
                    <a:lnTo>
                      <a:pt x="75" y="26"/>
                    </a:lnTo>
                    <a:lnTo>
                      <a:pt x="80" y="27"/>
                    </a:lnTo>
                    <a:lnTo>
                      <a:pt x="84" y="28"/>
                    </a:lnTo>
                    <a:lnTo>
                      <a:pt x="88" y="30"/>
                    </a:lnTo>
                    <a:lnTo>
                      <a:pt x="91" y="32"/>
                    </a:lnTo>
                    <a:lnTo>
                      <a:pt x="94" y="35"/>
                    </a:lnTo>
                    <a:lnTo>
                      <a:pt x="97" y="38"/>
                    </a:lnTo>
                    <a:lnTo>
                      <a:pt x="100" y="41"/>
                    </a:lnTo>
                    <a:lnTo>
                      <a:pt x="103" y="44"/>
                    </a:lnTo>
                    <a:lnTo>
                      <a:pt x="105" y="48"/>
                    </a:lnTo>
                    <a:lnTo>
                      <a:pt x="106" y="52"/>
                    </a:lnTo>
                    <a:lnTo>
                      <a:pt x="108" y="56"/>
                    </a:lnTo>
                    <a:lnTo>
                      <a:pt x="109" y="60"/>
                    </a:lnTo>
                    <a:lnTo>
                      <a:pt x="109" y="65"/>
                    </a:lnTo>
                    <a:lnTo>
                      <a:pt x="110" y="70"/>
                    </a:lnTo>
                    <a:lnTo>
                      <a:pt x="109" y="73"/>
                    </a:lnTo>
                    <a:lnTo>
                      <a:pt x="109" y="76"/>
                    </a:lnTo>
                    <a:lnTo>
                      <a:pt x="108" y="81"/>
                    </a:lnTo>
                    <a:lnTo>
                      <a:pt x="107" y="87"/>
                    </a:lnTo>
                    <a:lnTo>
                      <a:pt x="105" y="92"/>
                    </a:lnTo>
                    <a:lnTo>
                      <a:pt x="103" y="97"/>
                    </a:lnTo>
                    <a:lnTo>
                      <a:pt x="100" y="102"/>
                    </a:lnTo>
                    <a:lnTo>
                      <a:pt x="97" y="106"/>
                    </a:lnTo>
                    <a:lnTo>
                      <a:pt x="94" y="111"/>
                    </a:lnTo>
                    <a:lnTo>
                      <a:pt x="89" y="115"/>
                    </a:lnTo>
                    <a:lnTo>
                      <a:pt x="85" y="119"/>
                    </a:lnTo>
                    <a:lnTo>
                      <a:pt x="80" y="123"/>
                    </a:lnTo>
                    <a:lnTo>
                      <a:pt x="74" y="126"/>
                    </a:lnTo>
                    <a:lnTo>
                      <a:pt x="68" y="129"/>
                    </a:lnTo>
                    <a:lnTo>
                      <a:pt x="61" y="133"/>
                    </a:lnTo>
                    <a:lnTo>
                      <a:pt x="44" y="140"/>
                    </a:lnTo>
                    <a:lnTo>
                      <a:pt x="44" y="1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7" name="Google Shape;217;g2eb9caac0c2_0_38"/>
              <p:cNvSpPr/>
              <p:nvPr/>
            </p:nvSpPr>
            <p:spPr>
              <a:xfrm>
                <a:off x="4246200" y="2053080"/>
                <a:ext cx="40680" cy="101880"/>
              </a:xfrm>
              <a:custGeom>
                <a:rect b="b" l="l" r="r" t="t"/>
                <a:pathLst>
                  <a:path extrusionOk="0" h="284" w="114">
                    <a:moveTo>
                      <a:pt x="3" y="283"/>
                    </a:moveTo>
                    <a:lnTo>
                      <a:pt x="113" y="283"/>
                    </a:lnTo>
                    <a:lnTo>
                      <a:pt x="113" y="277"/>
                    </a:lnTo>
                    <a:lnTo>
                      <a:pt x="102" y="277"/>
                    </a:lnTo>
                    <a:lnTo>
                      <a:pt x="94" y="276"/>
                    </a:lnTo>
                    <a:lnTo>
                      <a:pt x="91" y="275"/>
                    </a:lnTo>
                    <a:lnTo>
                      <a:pt x="88" y="274"/>
                    </a:lnTo>
                    <a:lnTo>
                      <a:pt x="85" y="273"/>
                    </a:lnTo>
                    <a:lnTo>
                      <a:pt x="83" y="272"/>
                    </a:lnTo>
                    <a:lnTo>
                      <a:pt x="82" y="271"/>
                    </a:lnTo>
                    <a:lnTo>
                      <a:pt x="81" y="270"/>
                    </a:lnTo>
                    <a:lnTo>
                      <a:pt x="80" y="270"/>
                    </a:lnTo>
                    <a:lnTo>
                      <a:pt x="79" y="269"/>
                    </a:lnTo>
                    <a:lnTo>
                      <a:pt x="78" y="268"/>
                    </a:lnTo>
                    <a:lnTo>
                      <a:pt x="78" y="267"/>
                    </a:lnTo>
                    <a:lnTo>
                      <a:pt x="77" y="264"/>
                    </a:lnTo>
                    <a:lnTo>
                      <a:pt x="76" y="262"/>
                    </a:lnTo>
                    <a:lnTo>
                      <a:pt x="76" y="259"/>
                    </a:lnTo>
                    <a:lnTo>
                      <a:pt x="75" y="256"/>
                    </a:lnTo>
                    <a:lnTo>
                      <a:pt x="75" y="252"/>
                    </a:lnTo>
                    <a:lnTo>
                      <a:pt x="75" y="1"/>
                    </a:lnTo>
                    <a:lnTo>
                      <a:pt x="72" y="0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11" y="40"/>
                    </a:lnTo>
                    <a:lnTo>
                      <a:pt x="19" y="37"/>
                    </a:lnTo>
                    <a:lnTo>
                      <a:pt x="22" y="36"/>
                    </a:lnTo>
                    <a:lnTo>
                      <a:pt x="25" y="35"/>
                    </a:lnTo>
                    <a:lnTo>
                      <a:pt x="27" y="35"/>
                    </a:lnTo>
                    <a:lnTo>
                      <a:pt x="28" y="35"/>
                    </a:lnTo>
                    <a:lnTo>
                      <a:pt x="29" y="35"/>
                    </a:lnTo>
                    <a:lnTo>
                      <a:pt x="30" y="35"/>
                    </a:lnTo>
                    <a:lnTo>
                      <a:pt x="32" y="35"/>
                    </a:lnTo>
                    <a:lnTo>
                      <a:pt x="33" y="36"/>
                    </a:lnTo>
                    <a:lnTo>
                      <a:pt x="34" y="36"/>
                    </a:lnTo>
                    <a:lnTo>
                      <a:pt x="35" y="37"/>
                    </a:lnTo>
                    <a:lnTo>
                      <a:pt x="36" y="38"/>
                    </a:lnTo>
                    <a:lnTo>
                      <a:pt x="37" y="39"/>
                    </a:lnTo>
                    <a:lnTo>
                      <a:pt x="38" y="40"/>
                    </a:lnTo>
                    <a:lnTo>
                      <a:pt x="39" y="41"/>
                    </a:lnTo>
                    <a:lnTo>
                      <a:pt x="39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41" y="50"/>
                    </a:lnTo>
                    <a:lnTo>
                      <a:pt x="41" y="55"/>
                    </a:lnTo>
                    <a:lnTo>
                      <a:pt x="41" y="244"/>
                    </a:lnTo>
                    <a:lnTo>
                      <a:pt x="40" y="253"/>
                    </a:lnTo>
                    <a:lnTo>
                      <a:pt x="40" y="257"/>
                    </a:lnTo>
                    <a:lnTo>
                      <a:pt x="39" y="260"/>
                    </a:lnTo>
                    <a:lnTo>
                      <a:pt x="38" y="263"/>
                    </a:lnTo>
                    <a:lnTo>
                      <a:pt x="37" y="266"/>
                    </a:lnTo>
                    <a:lnTo>
                      <a:pt x="36" y="267"/>
                    </a:lnTo>
                    <a:lnTo>
                      <a:pt x="35" y="268"/>
                    </a:lnTo>
                    <a:lnTo>
                      <a:pt x="34" y="269"/>
                    </a:lnTo>
                    <a:lnTo>
                      <a:pt x="33" y="270"/>
                    </a:lnTo>
                    <a:lnTo>
                      <a:pt x="31" y="272"/>
                    </a:lnTo>
                    <a:lnTo>
                      <a:pt x="28" y="273"/>
                    </a:lnTo>
                    <a:lnTo>
                      <a:pt x="25" y="274"/>
                    </a:lnTo>
                    <a:lnTo>
                      <a:pt x="22" y="275"/>
                    </a:lnTo>
                    <a:lnTo>
                      <a:pt x="18" y="276"/>
                    </a:lnTo>
                    <a:lnTo>
                      <a:pt x="13" y="276"/>
                    </a:lnTo>
                    <a:lnTo>
                      <a:pt x="3" y="277"/>
                    </a:lnTo>
                    <a:lnTo>
                      <a:pt x="3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8" name="Google Shape;218;g2eb9caac0c2_0_38"/>
              <p:cNvSpPr/>
              <p:nvPr/>
            </p:nvSpPr>
            <p:spPr>
              <a:xfrm>
                <a:off x="4310280" y="2053080"/>
                <a:ext cx="55800" cy="104040"/>
              </a:xfrm>
              <a:custGeom>
                <a:rect b="b" l="l" r="r" t="t"/>
                <a:pathLst>
                  <a:path extrusionOk="0" h="290" w="156">
                    <a:moveTo>
                      <a:pt x="94" y="128"/>
                    </a:moveTo>
                    <a:lnTo>
                      <a:pt x="107" y="120"/>
                    </a:lnTo>
                    <a:lnTo>
                      <a:pt x="119" y="112"/>
                    </a:lnTo>
                    <a:lnTo>
                      <a:pt x="123" y="108"/>
                    </a:lnTo>
                    <a:lnTo>
                      <a:pt x="128" y="104"/>
                    </a:lnTo>
                    <a:lnTo>
                      <a:pt x="132" y="100"/>
                    </a:lnTo>
                    <a:lnTo>
                      <a:pt x="135" y="96"/>
                    </a:lnTo>
                    <a:lnTo>
                      <a:pt x="138" y="92"/>
                    </a:lnTo>
                    <a:lnTo>
                      <a:pt x="140" y="88"/>
                    </a:lnTo>
                    <a:lnTo>
                      <a:pt x="142" y="83"/>
                    </a:lnTo>
                    <a:lnTo>
                      <a:pt x="144" y="79"/>
                    </a:lnTo>
                    <a:lnTo>
                      <a:pt x="145" y="75"/>
                    </a:lnTo>
                    <a:lnTo>
                      <a:pt x="146" y="70"/>
                    </a:lnTo>
                    <a:lnTo>
                      <a:pt x="147" y="65"/>
                    </a:lnTo>
                    <a:lnTo>
                      <a:pt x="147" y="60"/>
                    </a:lnTo>
                    <a:lnTo>
                      <a:pt x="146" y="53"/>
                    </a:lnTo>
                    <a:lnTo>
                      <a:pt x="146" y="47"/>
                    </a:lnTo>
                    <a:lnTo>
                      <a:pt x="144" y="41"/>
                    </a:lnTo>
                    <a:lnTo>
                      <a:pt x="142" y="36"/>
                    </a:lnTo>
                    <a:lnTo>
                      <a:pt x="139" y="30"/>
                    </a:lnTo>
                    <a:lnTo>
                      <a:pt x="136" y="26"/>
                    </a:lnTo>
                    <a:lnTo>
                      <a:pt x="132" y="21"/>
                    </a:lnTo>
                    <a:lnTo>
                      <a:pt x="128" y="17"/>
                    </a:lnTo>
                    <a:lnTo>
                      <a:pt x="123" y="13"/>
                    </a:lnTo>
                    <a:lnTo>
                      <a:pt x="118" y="10"/>
                    </a:lnTo>
                    <a:lnTo>
                      <a:pt x="112" y="7"/>
                    </a:lnTo>
                    <a:lnTo>
                      <a:pt x="106" y="5"/>
                    </a:lnTo>
                    <a:lnTo>
                      <a:pt x="100" y="3"/>
                    </a:lnTo>
                    <a:lnTo>
                      <a:pt x="93" y="1"/>
                    </a:lnTo>
                    <a:lnTo>
                      <a:pt x="86" y="0"/>
                    </a:lnTo>
                    <a:lnTo>
                      <a:pt x="78" y="0"/>
                    </a:lnTo>
                    <a:lnTo>
                      <a:pt x="70" y="0"/>
                    </a:lnTo>
                    <a:lnTo>
                      <a:pt x="63" y="1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8"/>
                    </a:lnTo>
                    <a:lnTo>
                      <a:pt x="35" y="11"/>
                    </a:lnTo>
                    <a:lnTo>
                      <a:pt x="30" y="15"/>
                    </a:lnTo>
                    <a:lnTo>
                      <a:pt x="24" y="19"/>
                    </a:lnTo>
                    <a:lnTo>
                      <a:pt x="20" y="24"/>
                    </a:lnTo>
                    <a:lnTo>
                      <a:pt x="15" y="29"/>
                    </a:lnTo>
                    <a:lnTo>
                      <a:pt x="12" y="34"/>
                    </a:lnTo>
                    <a:lnTo>
                      <a:pt x="9" y="40"/>
                    </a:lnTo>
                    <a:lnTo>
                      <a:pt x="6" y="46"/>
                    </a:lnTo>
                    <a:lnTo>
                      <a:pt x="4" y="53"/>
                    </a:lnTo>
                    <a:lnTo>
                      <a:pt x="3" y="59"/>
                    </a:lnTo>
                    <a:lnTo>
                      <a:pt x="3" y="66"/>
                    </a:lnTo>
                    <a:lnTo>
                      <a:pt x="3" y="76"/>
                    </a:lnTo>
                    <a:lnTo>
                      <a:pt x="4" y="80"/>
                    </a:lnTo>
                    <a:lnTo>
                      <a:pt x="5" y="85"/>
                    </a:lnTo>
                    <a:lnTo>
                      <a:pt x="6" y="89"/>
                    </a:lnTo>
                    <a:lnTo>
                      <a:pt x="7" y="93"/>
                    </a:lnTo>
                    <a:lnTo>
                      <a:pt x="9" y="97"/>
                    </a:lnTo>
                    <a:lnTo>
                      <a:pt x="12" y="101"/>
                    </a:lnTo>
                    <a:lnTo>
                      <a:pt x="15" y="105"/>
                    </a:lnTo>
                    <a:lnTo>
                      <a:pt x="18" y="110"/>
                    </a:lnTo>
                    <a:lnTo>
                      <a:pt x="27" y="120"/>
                    </a:lnTo>
                    <a:lnTo>
                      <a:pt x="38" y="131"/>
                    </a:lnTo>
                    <a:lnTo>
                      <a:pt x="52" y="144"/>
                    </a:lnTo>
                    <a:lnTo>
                      <a:pt x="37" y="156"/>
                    </a:lnTo>
                    <a:lnTo>
                      <a:pt x="26" y="167"/>
                    </a:lnTo>
                    <a:lnTo>
                      <a:pt x="17" y="176"/>
                    </a:lnTo>
                    <a:lnTo>
                      <a:pt x="13" y="180"/>
                    </a:lnTo>
                    <a:lnTo>
                      <a:pt x="10" y="184"/>
                    </a:lnTo>
                    <a:lnTo>
                      <a:pt x="7" y="188"/>
                    </a:lnTo>
                    <a:lnTo>
                      <a:pt x="5" y="192"/>
                    </a:lnTo>
                    <a:lnTo>
                      <a:pt x="4" y="197"/>
                    </a:lnTo>
                    <a:lnTo>
                      <a:pt x="2" y="201"/>
                    </a:lnTo>
                    <a:lnTo>
                      <a:pt x="1" y="205"/>
                    </a:lnTo>
                    <a:lnTo>
                      <a:pt x="1" y="210"/>
                    </a:lnTo>
                    <a:lnTo>
                      <a:pt x="1" y="215"/>
                    </a:lnTo>
                    <a:lnTo>
                      <a:pt x="0" y="220"/>
                    </a:lnTo>
                    <a:lnTo>
                      <a:pt x="1" y="227"/>
                    </a:lnTo>
                    <a:lnTo>
                      <a:pt x="2" y="235"/>
                    </a:lnTo>
                    <a:lnTo>
                      <a:pt x="4" y="242"/>
                    </a:lnTo>
                    <a:lnTo>
                      <a:pt x="6" y="248"/>
                    </a:lnTo>
                    <a:lnTo>
                      <a:pt x="9" y="254"/>
                    </a:lnTo>
                    <a:lnTo>
                      <a:pt x="13" y="260"/>
                    </a:lnTo>
                    <a:lnTo>
                      <a:pt x="17" y="265"/>
                    </a:lnTo>
                    <a:lnTo>
                      <a:pt x="22" y="270"/>
                    </a:lnTo>
                    <a:lnTo>
                      <a:pt x="27" y="274"/>
                    </a:lnTo>
                    <a:lnTo>
                      <a:pt x="33" y="278"/>
                    </a:lnTo>
                    <a:lnTo>
                      <a:pt x="39" y="281"/>
                    </a:lnTo>
                    <a:lnTo>
                      <a:pt x="46" y="284"/>
                    </a:lnTo>
                    <a:lnTo>
                      <a:pt x="53" y="286"/>
                    </a:lnTo>
                    <a:lnTo>
                      <a:pt x="61" y="288"/>
                    </a:lnTo>
                    <a:lnTo>
                      <a:pt x="68" y="289"/>
                    </a:lnTo>
                    <a:lnTo>
                      <a:pt x="77" y="289"/>
                    </a:lnTo>
                    <a:lnTo>
                      <a:pt x="86" y="289"/>
                    </a:lnTo>
                    <a:lnTo>
                      <a:pt x="94" y="288"/>
                    </a:lnTo>
                    <a:lnTo>
                      <a:pt x="102" y="286"/>
                    </a:lnTo>
                    <a:lnTo>
                      <a:pt x="109" y="284"/>
                    </a:lnTo>
                    <a:lnTo>
                      <a:pt x="116" y="281"/>
                    </a:lnTo>
                    <a:lnTo>
                      <a:pt x="123" y="278"/>
                    </a:lnTo>
                    <a:lnTo>
                      <a:pt x="128" y="274"/>
                    </a:lnTo>
                    <a:lnTo>
                      <a:pt x="134" y="270"/>
                    </a:lnTo>
                    <a:lnTo>
                      <a:pt x="139" y="265"/>
                    </a:lnTo>
                    <a:lnTo>
                      <a:pt x="143" y="260"/>
                    </a:lnTo>
                    <a:lnTo>
                      <a:pt x="147" y="254"/>
                    </a:lnTo>
                    <a:lnTo>
                      <a:pt x="150" y="248"/>
                    </a:lnTo>
                    <a:lnTo>
                      <a:pt x="152" y="241"/>
                    </a:lnTo>
                    <a:lnTo>
                      <a:pt x="154" y="234"/>
                    </a:lnTo>
                    <a:lnTo>
                      <a:pt x="155" y="226"/>
                    </a:lnTo>
                    <a:lnTo>
                      <a:pt x="155" y="218"/>
                    </a:lnTo>
                    <a:lnTo>
                      <a:pt x="155" y="212"/>
                    </a:lnTo>
                    <a:lnTo>
                      <a:pt x="154" y="207"/>
                    </a:lnTo>
                    <a:lnTo>
                      <a:pt x="154" y="201"/>
                    </a:lnTo>
                    <a:lnTo>
                      <a:pt x="152" y="196"/>
                    </a:lnTo>
                    <a:lnTo>
                      <a:pt x="151" y="191"/>
                    </a:lnTo>
                    <a:lnTo>
                      <a:pt x="148" y="186"/>
                    </a:lnTo>
                    <a:lnTo>
                      <a:pt x="146" y="180"/>
                    </a:lnTo>
                    <a:lnTo>
                      <a:pt x="142" y="175"/>
                    </a:lnTo>
                    <a:lnTo>
                      <a:pt x="139" y="170"/>
                    </a:lnTo>
                    <a:lnTo>
                      <a:pt x="134" y="165"/>
                    </a:lnTo>
                    <a:lnTo>
                      <a:pt x="123" y="154"/>
                    </a:lnTo>
                    <a:lnTo>
                      <a:pt x="110" y="141"/>
                    </a:lnTo>
                    <a:lnTo>
                      <a:pt x="94" y="128"/>
                    </a:lnTo>
                    <a:moveTo>
                      <a:pt x="86" y="171"/>
                    </a:moveTo>
                    <a:lnTo>
                      <a:pt x="96" y="179"/>
                    </a:lnTo>
                    <a:lnTo>
                      <a:pt x="105" y="186"/>
                    </a:lnTo>
                    <a:lnTo>
                      <a:pt x="108" y="190"/>
                    </a:lnTo>
                    <a:lnTo>
                      <a:pt x="111" y="193"/>
                    </a:lnTo>
                    <a:lnTo>
                      <a:pt x="114" y="197"/>
                    </a:lnTo>
                    <a:lnTo>
                      <a:pt x="117" y="200"/>
                    </a:lnTo>
                    <a:lnTo>
                      <a:pt x="119" y="204"/>
                    </a:lnTo>
                    <a:lnTo>
                      <a:pt x="120" y="208"/>
                    </a:lnTo>
                    <a:lnTo>
                      <a:pt x="122" y="211"/>
                    </a:lnTo>
                    <a:lnTo>
                      <a:pt x="123" y="215"/>
                    </a:lnTo>
                    <a:lnTo>
                      <a:pt x="124" y="219"/>
                    </a:lnTo>
                    <a:lnTo>
                      <a:pt x="124" y="223"/>
                    </a:lnTo>
                    <a:lnTo>
                      <a:pt x="125" y="227"/>
                    </a:lnTo>
                    <a:lnTo>
                      <a:pt x="125" y="231"/>
                    </a:lnTo>
                    <a:lnTo>
                      <a:pt x="125" y="236"/>
                    </a:lnTo>
                    <a:lnTo>
                      <a:pt x="124" y="241"/>
                    </a:lnTo>
                    <a:lnTo>
                      <a:pt x="123" y="246"/>
                    </a:lnTo>
                    <a:lnTo>
                      <a:pt x="122" y="250"/>
                    </a:lnTo>
                    <a:lnTo>
                      <a:pt x="120" y="254"/>
                    </a:lnTo>
                    <a:lnTo>
                      <a:pt x="118" y="258"/>
                    </a:lnTo>
                    <a:lnTo>
                      <a:pt x="115" y="261"/>
                    </a:lnTo>
                    <a:lnTo>
                      <a:pt x="113" y="264"/>
                    </a:lnTo>
                    <a:lnTo>
                      <a:pt x="110" y="267"/>
                    </a:lnTo>
                    <a:lnTo>
                      <a:pt x="106" y="270"/>
                    </a:lnTo>
                    <a:lnTo>
                      <a:pt x="103" y="272"/>
                    </a:lnTo>
                    <a:lnTo>
                      <a:pt x="99" y="274"/>
                    </a:lnTo>
                    <a:lnTo>
                      <a:pt x="95" y="275"/>
                    </a:lnTo>
                    <a:lnTo>
                      <a:pt x="90" y="276"/>
                    </a:lnTo>
                    <a:lnTo>
                      <a:pt x="86" y="277"/>
                    </a:lnTo>
                    <a:lnTo>
                      <a:pt x="81" y="277"/>
                    </a:lnTo>
                    <a:lnTo>
                      <a:pt x="76" y="277"/>
                    </a:lnTo>
                    <a:lnTo>
                      <a:pt x="70" y="276"/>
                    </a:lnTo>
                    <a:lnTo>
                      <a:pt x="65" y="275"/>
                    </a:lnTo>
                    <a:lnTo>
                      <a:pt x="61" y="273"/>
                    </a:lnTo>
                    <a:lnTo>
                      <a:pt x="56" y="271"/>
                    </a:lnTo>
                    <a:lnTo>
                      <a:pt x="52" y="268"/>
                    </a:lnTo>
                    <a:lnTo>
                      <a:pt x="48" y="264"/>
                    </a:lnTo>
                    <a:lnTo>
                      <a:pt x="45" y="261"/>
                    </a:lnTo>
                    <a:lnTo>
                      <a:pt x="41" y="256"/>
                    </a:lnTo>
                    <a:lnTo>
                      <a:pt x="39" y="252"/>
                    </a:lnTo>
                    <a:lnTo>
                      <a:pt x="36" y="247"/>
                    </a:lnTo>
                    <a:lnTo>
                      <a:pt x="34" y="242"/>
                    </a:lnTo>
                    <a:lnTo>
                      <a:pt x="33" y="236"/>
                    </a:lnTo>
                    <a:lnTo>
                      <a:pt x="32" y="230"/>
                    </a:lnTo>
                    <a:lnTo>
                      <a:pt x="31" y="224"/>
                    </a:lnTo>
                    <a:lnTo>
                      <a:pt x="31" y="217"/>
                    </a:lnTo>
                    <a:lnTo>
                      <a:pt x="31" y="207"/>
                    </a:lnTo>
                    <a:lnTo>
                      <a:pt x="32" y="203"/>
                    </a:lnTo>
                    <a:lnTo>
                      <a:pt x="32" y="198"/>
                    </a:lnTo>
                    <a:lnTo>
                      <a:pt x="33" y="194"/>
                    </a:lnTo>
                    <a:lnTo>
                      <a:pt x="35" y="190"/>
                    </a:lnTo>
                    <a:lnTo>
                      <a:pt x="36" y="186"/>
                    </a:lnTo>
                    <a:lnTo>
                      <a:pt x="38" y="182"/>
                    </a:lnTo>
                    <a:lnTo>
                      <a:pt x="40" y="178"/>
                    </a:lnTo>
                    <a:lnTo>
                      <a:pt x="42" y="175"/>
                    </a:lnTo>
                    <a:lnTo>
                      <a:pt x="45" y="171"/>
                    </a:lnTo>
                    <a:lnTo>
                      <a:pt x="48" y="167"/>
                    </a:lnTo>
                    <a:lnTo>
                      <a:pt x="54" y="160"/>
                    </a:lnTo>
                    <a:lnTo>
                      <a:pt x="62" y="153"/>
                    </a:lnTo>
                    <a:lnTo>
                      <a:pt x="86" y="171"/>
                    </a:lnTo>
                    <a:moveTo>
                      <a:pt x="82" y="120"/>
                    </a:moveTo>
                    <a:lnTo>
                      <a:pt x="70" y="111"/>
                    </a:lnTo>
                    <a:lnTo>
                      <a:pt x="59" y="103"/>
                    </a:lnTo>
                    <a:lnTo>
                      <a:pt x="51" y="95"/>
                    </a:lnTo>
                    <a:lnTo>
                      <a:pt x="47" y="91"/>
                    </a:lnTo>
                    <a:lnTo>
                      <a:pt x="44" y="87"/>
                    </a:lnTo>
                    <a:lnTo>
                      <a:pt x="41" y="82"/>
                    </a:lnTo>
                    <a:lnTo>
                      <a:pt x="39" y="78"/>
                    </a:lnTo>
                    <a:lnTo>
                      <a:pt x="37" y="74"/>
                    </a:lnTo>
                    <a:lnTo>
                      <a:pt x="35" y="70"/>
                    </a:lnTo>
                    <a:lnTo>
                      <a:pt x="34" y="66"/>
                    </a:lnTo>
                    <a:lnTo>
                      <a:pt x="33" y="62"/>
                    </a:lnTo>
                    <a:lnTo>
                      <a:pt x="32" y="58"/>
                    </a:lnTo>
                    <a:lnTo>
                      <a:pt x="32" y="53"/>
                    </a:lnTo>
                    <a:lnTo>
                      <a:pt x="32" y="49"/>
                    </a:lnTo>
                    <a:lnTo>
                      <a:pt x="33" y="45"/>
                    </a:lnTo>
                    <a:lnTo>
                      <a:pt x="34" y="40"/>
                    </a:lnTo>
                    <a:lnTo>
                      <a:pt x="35" y="37"/>
                    </a:lnTo>
                    <a:lnTo>
                      <a:pt x="37" y="33"/>
                    </a:lnTo>
                    <a:lnTo>
                      <a:pt x="39" y="30"/>
                    </a:lnTo>
                    <a:lnTo>
                      <a:pt x="42" y="26"/>
                    </a:lnTo>
                    <a:lnTo>
                      <a:pt x="44" y="23"/>
                    </a:lnTo>
                    <a:lnTo>
                      <a:pt x="47" y="21"/>
                    </a:lnTo>
                    <a:lnTo>
                      <a:pt x="51" y="19"/>
                    </a:lnTo>
                    <a:lnTo>
                      <a:pt x="54" y="17"/>
                    </a:lnTo>
                    <a:lnTo>
                      <a:pt x="58" y="15"/>
                    </a:lnTo>
                    <a:lnTo>
                      <a:pt x="62" y="14"/>
                    </a:lnTo>
                    <a:lnTo>
                      <a:pt x="66" y="13"/>
                    </a:lnTo>
                    <a:lnTo>
                      <a:pt x="71" y="12"/>
                    </a:lnTo>
                    <a:lnTo>
                      <a:pt x="75" y="12"/>
                    </a:lnTo>
                    <a:lnTo>
                      <a:pt x="80" y="12"/>
                    </a:lnTo>
                    <a:lnTo>
                      <a:pt x="85" y="13"/>
                    </a:lnTo>
                    <a:lnTo>
                      <a:pt x="89" y="14"/>
                    </a:lnTo>
                    <a:lnTo>
                      <a:pt x="94" y="15"/>
                    </a:lnTo>
                    <a:lnTo>
                      <a:pt x="97" y="17"/>
                    </a:lnTo>
                    <a:lnTo>
                      <a:pt x="101" y="19"/>
                    </a:lnTo>
                    <a:lnTo>
                      <a:pt x="104" y="22"/>
                    </a:lnTo>
                    <a:lnTo>
                      <a:pt x="107" y="25"/>
                    </a:lnTo>
                    <a:lnTo>
                      <a:pt x="110" y="28"/>
                    </a:lnTo>
                    <a:lnTo>
                      <a:pt x="113" y="32"/>
                    </a:lnTo>
                    <a:lnTo>
                      <a:pt x="115" y="35"/>
                    </a:lnTo>
                    <a:lnTo>
                      <a:pt x="116" y="40"/>
                    </a:lnTo>
                    <a:lnTo>
                      <a:pt x="118" y="44"/>
                    </a:lnTo>
                    <a:lnTo>
                      <a:pt x="119" y="49"/>
                    </a:lnTo>
                    <a:lnTo>
                      <a:pt x="119" y="54"/>
                    </a:lnTo>
                    <a:lnTo>
                      <a:pt x="119" y="59"/>
                    </a:lnTo>
                    <a:lnTo>
                      <a:pt x="119" y="64"/>
                    </a:lnTo>
                    <a:lnTo>
                      <a:pt x="119" y="68"/>
                    </a:lnTo>
                    <a:lnTo>
                      <a:pt x="118" y="73"/>
                    </a:lnTo>
                    <a:lnTo>
                      <a:pt x="117" y="77"/>
                    </a:lnTo>
                    <a:lnTo>
                      <a:pt x="116" y="81"/>
                    </a:lnTo>
                    <a:lnTo>
                      <a:pt x="115" y="85"/>
                    </a:lnTo>
                    <a:lnTo>
                      <a:pt x="113" y="89"/>
                    </a:lnTo>
                    <a:lnTo>
                      <a:pt x="111" y="92"/>
                    </a:lnTo>
                    <a:lnTo>
                      <a:pt x="108" y="96"/>
                    </a:lnTo>
                    <a:lnTo>
                      <a:pt x="106" y="99"/>
                    </a:lnTo>
                    <a:lnTo>
                      <a:pt x="103" y="103"/>
                    </a:lnTo>
                    <a:lnTo>
                      <a:pt x="99" y="106"/>
                    </a:lnTo>
                    <a:lnTo>
                      <a:pt x="91" y="113"/>
                    </a:lnTo>
                    <a:lnTo>
                      <a:pt x="82" y="1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pic>
        <p:nvPicPr>
          <p:cNvPr id="219" name="Google Shape;219;g2eb9caac0c2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250" y="2962275"/>
            <a:ext cx="5393699" cy="125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2eb9caac0c2_0_38"/>
          <p:cNvSpPr txBox="1"/>
          <p:nvPr/>
        </p:nvSpPr>
        <p:spPr>
          <a:xfrm>
            <a:off x="6429375" y="1266825"/>
            <a:ext cx="31464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Two runs over the satellite platform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20 hours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24 hours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Server set to 150Mbps limit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latin typeface="Arial"/>
                <a:ea typeface="Arial"/>
                <a:cs typeface="Arial"/>
                <a:sym typeface="Arial"/>
              </a:rPr>
              <a:t>Results</a:t>
            </a:r>
            <a:endParaRPr b="0" sz="36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2300" y="2898675"/>
            <a:ext cx="3248025" cy="247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71000" y="226078"/>
            <a:ext cx="3308076" cy="267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71898" y="2898679"/>
            <a:ext cx="3308074" cy="2476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8950" y="226074"/>
            <a:ext cx="2914651" cy="262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6"/>
          <p:cNvSpPr txBox="1"/>
          <p:nvPr/>
        </p:nvSpPr>
        <p:spPr>
          <a:xfrm>
            <a:off x="200025" y="1104900"/>
            <a:ext cx="2800800" cy="42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SEARCH improves median goodput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3 second, or 14% improvement over base case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latin typeface="Arial"/>
                <a:ea typeface="Arial"/>
                <a:cs typeface="Arial"/>
                <a:sym typeface="Arial"/>
              </a:rPr>
              <a:t>Congestion Window Modification</a:t>
            </a:r>
            <a:endParaRPr b="0" sz="3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7"/>
          <p:cNvSpPr txBox="1"/>
          <p:nvPr/>
        </p:nvSpPr>
        <p:spPr>
          <a:xfrm>
            <a:off x="457200" y="1143000"/>
            <a:ext cx="8686800" cy="1370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latin typeface="Arial"/>
                <a:ea typeface="Arial"/>
                <a:cs typeface="Arial"/>
                <a:sym typeface="Arial"/>
              </a:rPr>
              <a:t>Tracking data on link capacity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latin typeface="Arial"/>
                <a:ea typeface="Arial"/>
                <a:cs typeface="Arial"/>
                <a:sym typeface="Arial"/>
              </a:rPr>
              <a:t>Theoretical proofs of SEARCH detection (1.96 RTTs)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latin typeface="Arial"/>
                <a:ea typeface="Arial"/>
                <a:cs typeface="Arial"/>
                <a:sym typeface="Arial"/>
              </a:rPr>
              <a:t>= Direct knowledge of link capacity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0475" y="3320200"/>
            <a:ext cx="2743200" cy="229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7"/>
          <p:cNvSpPr txBox="1"/>
          <p:nvPr/>
        </p:nvSpPr>
        <p:spPr>
          <a:xfrm>
            <a:off x="1407720" y="3543120"/>
            <a:ext cx="2743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latin typeface="Arial"/>
                <a:ea typeface="Arial"/>
                <a:cs typeface="Arial"/>
                <a:sym typeface="Arial"/>
              </a:rPr>
              <a:t>Dataset makeup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6925" y="874000"/>
            <a:ext cx="2717640" cy="24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7"/>
          <p:cNvSpPr/>
          <p:nvPr/>
        </p:nvSpPr>
        <p:spPr>
          <a:xfrm>
            <a:off x="8499050" y="1651960"/>
            <a:ext cx="91500" cy="915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1" name="Google Shape;241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900" y="2771776"/>
            <a:ext cx="4540651" cy="81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eb9caac0c2_0_212"/>
          <p:cNvSpPr txBox="1"/>
          <p:nvPr>
            <p:ph type="title"/>
          </p:nvPr>
        </p:nvSpPr>
        <p:spPr>
          <a:xfrm>
            <a:off x="504000" y="226080"/>
            <a:ext cx="90717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Summary</a:t>
            </a:r>
            <a:endParaRPr b="0" sz="3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2eb9caac0c2_0_212"/>
          <p:cNvSpPr txBox="1"/>
          <p:nvPr/>
        </p:nvSpPr>
        <p:spPr>
          <a:xfrm>
            <a:off x="457200" y="1143000"/>
            <a:ext cx="8686800" cy="28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/>
              <a:t>Extended existing QUIC implementation with SEARCH</a:t>
            </a:r>
            <a:endParaRPr sz="1800"/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/>
              <a:t>Showed SEARCH improves QUIC’s goodput by 3 seconds (14%)</a:t>
            </a:r>
            <a:endParaRPr sz="1800"/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Showed SEARCH detects chokepoint and exits before loss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Tested on a commercial satellite platform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2024-07-09T22:22:26Z</dcterms:created>
</cp:coreProperties>
</file>