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18"/>
  </p:notesMasterIdLst>
  <p:sldIdLst>
    <p:sldId id="256" r:id="rId3"/>
    <p:sldId id="257" r:id="rId4"/>
    <p:sldId id="280" r:id="rId5"/>
    <p:sldId id="258" r:id="rId6"/>
    <p:sldId id="261" r:id="rId7"/>
    <p:sldId id="274" r:id="rId8"/>
    <p:sldId id="259" r:id="rId9"/>
    <p:sldId id="260" r:id="rId10"/>
    <p:sldId id="269" r:id="rId11"/>
    <p:sldId id="275" r:id="rId12"/>
    <p:sldId id="272" r:id="rId13"/>
    <p:sldId id="273" r:id="rId14"/>
    <p:sldId id="278" r:id="rId15"/>
    <p:sldId id="276" r:id="rId16"/>
    <p:sldId id="268"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20">
          <p15:clr>
            <a:srgbClr val="A4A3A4"/>
          </p15:clr>
        </p15:guide>
        <p15:guide id="2" orient="horz" pos="960">
          <p15:clr>
            <a:srgbClr val="A4A3A4"/>
          </p15:clr>
        </p15:guide>
        <p15:guide id="3" orient="horz" pos="3888">
          <p15:clr>
            <a:srgbClr val="A4A3A4"/>
          </p15:clr>
        </p15:guide>
        <p15:guide id="4" pos="456">
          <p15:clr>
            <a:srgbClr val="A4A3A4"/>
          </p15:clr>
        </p15:guide>
        <p15:guide id="5" pos="729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ib2KMa9i2LvEC2F1r/Y7cff7Zyn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81"/>
    <a:srgbClr val="AFFF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46"/>
    <p:restoredTop sz="83416" autoAdjust="0"/>
  </p:normalViewPr>
  <p:slideViewPr>
    <p:cSldViewPr snapToGrid="0">
      <p:cViewPr varScale="1">
        <p:scale>
          <a:sx n="116" d="100"/>
          <a:sy n="116" d="100"/>
        </p:scale>
        <p:origin x="1080" y="192"/>
      </p:cViewPr>
      <p:guideLst>
        <p:guide orient="horz" pos="720"/>
        <p:guide orient="horz" pos="960"/>
        <p:guide orient="horz" pos="3888"/>
        <p:guide pos="456"/>
        <p:guide pos="7296"/>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8"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0" i="0" dirty="0">
                <a:solidFill>
                  <a:srgbClr val="ECECEC"/>
                </a:solidFill>
                <a:effectLst/>
                <a:highlight>
                  <a:srgbClr val="212121"/>
                </a:highlight>
                <a:latin typeface="Söhne"/>
              </a:rPr>
              <a:t>Welcome everyone to my presentation on "User Study-based Models of Game Player Quality of Experience with Frame Display Time Variation." I'm Xiaokun Xu, a PhD student in Computer Science at Worcester Polytechnic Institute. This research was conducted under the guidance of my advisor, Professor Mark Claypool. </a:t>
            </a:r>
            <a:endParaRPr dirty="0"/>
          </a:p>
        </p:txBody>
      </p:sp>
      <p:sp>
        <p:nvSpPr>
          <p:cNvPr id="141" name="Google Shape;1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0" i="0" dirty="0">
                <a:solidFill>
                  <a:srgbClr val="0D0D0D"/>
                </a:solidFill>
                <a:effectLst/>
                <a:highlight>
                  <a:srgbClr val="FFFFFF"/>
                </a:highlight>
                <a:latin typeface="Söhne"/>
              </a:rPr>
              <a:t>These graphs reveal effects of interrupt frequency and magnitude on gaming </a:t>
            </a:r>
            <a:r>
              <a:rPr lang="en-US" b="0" i="0" dirty="0" err="1">
                <a:solidFill>
                  <a:srgbClr val="0D0D0D"/>
                </a:solidFill>
                <a:effectLst/>
                <a:highlight>
                  <a:srgbClr val="FFFFFF"/>
                </a:highlight>
                <a:latin typeface="Söhne"/>
              </a:rPr>
              <a:t>QoE</a:t>
            </a:r>
            <a:r>
              <a:rPr lang="en-US" b="0" i="0" dirty="0">
                <a:solidFill>
                  <a:srgbClr val="0D0D0D"/>
                </a:solidFill>
                <a:effectLst/>
                <a:highlight>
                  <a:srgbClr val="FFFFFF"/>
                </a:highlight>
                <a:latin typeface="Söhne"/>
              </a:rPr>
              <a:t>. </a:t>
            </a:r>
          </a:p>
          <a:p>
            <a:pPr marL="0" lvl="0" indent="0" algn="l" rtl="0">
              <a:spcBef>
                <a:spcPts val="0"/>
              </a:spcBef>
              <a:spcAft>
                <a:spcPts val="0"/>
              </a:spcAft>
              <a:buNone/>
            </a:pPr>
            <a:endParaRPr lang="en-US" b="0" i="0" dirty="0">
              <a:solidFill>
                <a:srgbClr val="0D0D0D"/>
              </a:solidFill>
              <a:effectLst/>
              <a:highlight>
                <a:srgbClr val="FFFFFF"/>
              </a:highlight>
              <a:latin typeface="Söhne"/>
            </a:endParaRPr>
          </a:p>
          <a:p>
            <a:pPr marL="0" lvl="0" indent="0" algn="l" rtl="0">
              <a:spcBef>
                <a:spcPts val="0"/>
              </a:spcBef>
              <a:spcAft>
                <a:spcPts val="0"/>
              </a:spcAft>
              <a:buNone/>
            </a:pPr>
            <a:r>
              <a:rPr lang="en-US" b="0" i="0" dirty="0">
                <a:solidFill>
                  <a:srgbClr val="0D0D0D"/>
                </a:solidFill>
                <a:effectLst/>
                <a:highlight>
                  <a:srgbClr val="FFFFFF"/>
                </a:highlight>
                <a:latin typeface="Söhne"/>
              </a:rPr>
              <a:t>we found little correlation between interrupt frequency and </a:t>
            </a:r>
            <a:r>
              <a:rPr lang="en-US" b="0" i="0" dirty="0" err="1">
                <a:solidFill>
                  <a:srgbClr val="0D0D0D"/>
                </a:solidFill>
                <a:effectLst/>
                <a:highlight>
                  <a:srgbClr val="FFFFFF"/>
                </a:highlight>
                <a:latin typeface="Söhne"/>
              </a:rPr>
              <a:t>QoE</a:t>
            </a:r>
            <a:r>
              <a:rPr lang="en-US" b="0" i="0" dirty="0">
                <a:solidFill>
                  <a:srgbClr val="0D0D0D"/>
                </a:solidFill>
                <a:effectLst/>
                <a:highlight>
                  <a:srgbClr val="FFFFFF"/>
                </a:highlight>
                <a:latin typeface="Söhne"/>
              </a:rPr>
              <a:t>, with an </a:t>
            </a:r>
            <a:r>
              <a:rPr lang="en-US" b="0" i="1" dirty="0">
                <a:solidFill>
                  <a:srgbClr val="0D0D0D"/>
                </a:solidFill>
                <a:effectLst/>
                <a:highlight>
                  <a:srgbClr val="FFFFFF"/>
                </a:highlight>
                <a:latin typeface="KaTeX_Math"/>
              </a:rPr>
              <a:t>R^</a:t>
            </a:r>
            <a:r>
              <a:rPr lang="en-US" b="0" i="0" dirty="0">
                <a:solidFill>
                  <a:srgbClr val="0D0D0D"/>
                </a:solidFill>
                <a:effectLst/>
                <a:highlight>
                  <a:srgbClr val="FFFFFF"/>
                </a:highlight>
                <a:latin typeface="KaTeX_Main"/>
              </a:rPr>
              <a:t>2</a:t>
            </a:r>
            <a:r>
              <a:rPr lang="en-US" b="0" i="0" dirty="0">
                <a:solidFill>
                  <a:srgbClr val="0D0D0D"/>
                </a:solidFill>
                <a:effectLst/>
                <a:highlight>
                  <a:srgbClr val="FFFFFF"/>
                </a:highlight>
                <a:latin typeface="Söhne"/>
              </a:rPr>
              <a:t> value of 0.18, suggesting that within the tested frequencies, the variation was not significantly related  to users experience. In contrast, interrupt magnitude showed a strong correlation with </a:t>
            </a:r>
            <a:r>
              <a:rPr lang="en-US" b="0" i="0" dirty="0" err="1">
                <a:solidFill>
                  <a:srgbClr val="0D0D0D"/>
                </a:solidFill>
                <a:effectLst/>
                <a:highlight>
                  <a:srgbClr val="FFFFFF"/>
                </a:highlight>
                <a:latin typeface="Söhne"/>
              </a:rPr>
              <a:t>QoE</a:t>
            </a:r>
            <a:r>
              <a:rPr lang="en-US" b="0" i="0" dirty="0">
                <a:solidFill>
                  <a:srgbClr val="0D0D0D"/>
                </a:solidFill>
                <a:effectLst/>
                <a:highlight>
                  <a:srgbClr val="FFFFFF"/>
                </a:highlight>
                <a:latin typeface="Söhne"/>
              </a:rPr>
              <a:t>, evidenced by an </a:t>
            </a:r>
            <a:r>
              <a:rPr lang="en-US" b="0" i="0" dirty="0">
                <a:solidFill>
                  <a:srgbClr val="0D0D0D"/>
                </a:solidFill>
                <a:effectLst/>
                <a:highlight>
                  <a:srgbClr val="FFFFFF"/>
                </a:highlight>
                <a:latin typeface="KaTeX_Main"/>
              </a:rPr>
              <a:t>R^2</a:t>
            </a:r>
            <a:r>
              <a:rPr lang="en-US" b="0" i="0" dirty="0">
                <a:solidFill>
                  <a:srgbClr val="0D0D0D"/>
                </a:solidFill>
                <a:effectLst/>
                <a:highlight>
                  <a:srgbClr val="FFFFFF"/>
                </a:highlight>
                <a:latin typeface="Söhne"/>
              </a:rPr>
              <a:t> value of 0.93. This indicates that the interrupt magnitude impacts </a:t>
            </a:r>
            <a:r>
              <a:rPr lang="en-US" b="0" i="0" dirty="0" err="1">
                <a:solidFill>
                  <a:srgbClr val="0D0D0D"/>
                </a:solidFill>
                <a:effectLst/>
                <a:highlight>
                  <a:srgbClr val="FFFFFF"/>
                </a:highlight>
                <a:latin typeface="Söhne"/>
              </a:rPr>
              <a:t>QoE</a:t>
            </a:r>
            <a:r>
              <a:rPr lang="en-US" b="0" i="0" dirty="0">
                <a:solidFill>
                  <a:srgbClr val="0D0D0D"/>
                </a:solidFill>
                <a:effectLst/>
                <a:highlight>
                  <a:srgbClr val="FFFFFF"/>
                </a:highlight>
                <a:latin typeface="Söhne"/>
              </a:rPr>
              <a:t> far more than the frequency, highlighting the importance of minimizing interrupt magnitude to enhance the gaming experience.</a:t>
            </a:r>
          </a:p>
          <a:p>
            <a:pPr marL="0" lvl="0" indent="0" algn="l" rtl="0">
              <a:spcBef>
                <a:spcPts val="0"/>
              </a:spcBef>
              <a:spcAft>
                <a:spcPts val="0"/>
              </a:spcAft>
              <a:buNone/>
            </a:pPr>
            <a:endParaRPr lang="en-US" b="0" i="0" dirty="0">
              <a:solidFill>
                <a:srgbClr val="0D0D0D"/>
              </a:solidFill>
              <a:effectLst/>
              <a:highlight>
                <a:srgbClr val="FFFFFF"/>
              </a:highlight>
              <a:latin typeface="Söhne"/>
            </a:endParaRPr>
          </a:p>
          <a:p>
            <a:pPr marL="0" lvl="0" indent="0" algn="l" rtl="0">
              <a:spcBef>
                <a:spcPts val="0"/>
              </a:spcBef>
              <a:spcAft>
                <a:spcPts val="0"/>
              </a:spcAft>
              <a:buNone/>
            </a:pPr>
            <a:r>
              <a:rPr lang="en-US" dirty="0"/>
              <a:t>From graphs, interrupt magnitude is a  good predictor of gaming </a:t>
            </a:r>
            <a:r>
              <a:rPr lang="en-US" dirty="0" err="1"/>
              <a:t>QoE</a:t>
            </a:r>
            <a:r>
              <a:rPr lang="en-US" dirty="0"/>
              <a:t> , but Interrupt frequency is not</a:t>
            </a:r>
            <a:endParaRPr dirty="0"/>
          </a:p>
        </p:txBody>
      </p:sp>
      <p:sp>
        <p:nvSpPr>
          <p:cNvPr id="350" name="Google Shape;35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8010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0" i="0" dirty="0">
                <a:solidFill>
                  <a:srgbClr val="0D0D0D"/>
                </a:solidFill>
                <a:effectLst/>
                <a:highlight>
                  <a:srgbClr val="FFFFFF"/>
                </a:highlight>
                <a:latin typeface="Söhne"/>
              </a:rPr>
              <a:t>Our research utilized linear regression models to predict Quality of Experience (</a:t>
            </a:r>
            <a:r>
              <a:rPr lang="en-US" b="0" i="0" dirty="0" err="1">
                <a:solidFill>
                  <a:srgbClr val="0D0D0D"/>
                </a:solidFill>
                <a:effectLst/>
                <a:highlight>
                  <a:srgbClr val="FFFFFF"/>
                </a:highlight>
                <a:latin typeface="Söhne"/>
              </a:rPr>
              <a:t>QoE</a:t>
            </a:r>
            <a:r>
              <a:rPr lang="en-US" b="0" i="0" dirty="0">
                <a:solidFill>
                  <a:srgbClr val="0D0D0D"/>
                </a:solidFill>
                <a:effectLst/>
                <a:highlight>
                  <a:srgbClr val="FFFFFF"/>
                </a:highlight>
                <a:latin typeface="Söhne"/>
              </a:rPr>
              <a:t>), Summarized in a key table, our models are ranked from lowest to highest effectiveness based on the adjusted R^2 value</a:t>
            </a:r>
          </a:p>
          <a:p>
            <a:pPr marL="0" lvl="0" indent="0" algn="l" rtl="0">
              <a:spcBef>
                <a:spcPts val="0"/>
              </a:spcBef>
              <a:spcAft>
                <a:spcPts val="0"/>
              </a:spcAft>
              <a:buNone/>
            </a:pPr>
            <a:endParaRPr lang="en-US" b="0" i="0" dirty="0">
              <a:solidFill>
                <a:srgbClr val="0D0D0D"/>
              </a:solidFill>
              <a:effectLst/>
              <a:highlight>
                <a:srgbClr val="FFFFFF"/>
              </a:highlight>
              <a:latin typeface="Söhne"/>
            </a:endParaRPr>
          </a:p>
          <a:p>
            <a:pPr marL="0" lvl="0" indent="0" algn="l" rtl="0">
              <a:spcBef>
                <a:spcPts val="0"/>
              </a:spcBef>
              <a:spcAft>
                <a:spcPts val="0"/>
              </a:spcAft>
              <a:buNone/>
            </a:pPr>
            <a:r>
              <a:rPr lang="en-US" b="0" i="0" dirty="0">
                <a:solidFill>
                  <a:srgbClr val="0D0D0D"/>
                </a:solidFill>
                <a:effectLst/>
                <a:highlight>
                  <a:srgbClr val="FFFFFF"/>
                </a:highlight>
                <a:latin typeface="Söhne"/>
              </a:rPr>
              <a:t>In conclusion, our study found frame time standard deviation, interrupt magnitude and average frame rate  to be reliable predictors of </a:t>
            </a:r>
            <a:r>
              <a:rPr lang="en-US" b="0" i="0" dirty="0" err="1">
                <a:solidFill>
                  <a:srgbClr val="0D0D0D"/>
                </a:solidFill>
                <a:effectLst/>
                <a:highlight>
                  <a:srgbClr val="FFFFFF"/>
                </a:highlight>
                <a:latin typeface="Söhne"/>
              </a:rPr>
              <a:t>QoE</a:t>
            </a:r>
            <a:r>
              <a:rPr lang="en-US" b="0" i="0" dirty="0">
                <a:solidFill>
                  <a:srgbClr val="0D0D0D"/>
                </a:solidFill>
                <a:effectLst/>
                <a:highlight>
                  <a:srgbClr val="FFFFFF"/>
                </a:highlight>
                <a:latin typeface="Söhne"/>
              </a:rPr>
              <a:t>. While  some conventional models like the frame rate floor and interrupt frequency proved ineffective across all games and conditions.</a:t>
            </a:r>
          </a:p>
          <a:p>
            <a:pPr marL="0" lvl="0" indent="0" algn="l" rtl="0">
              <a:spcBef>
                <a:spcPts val="0"/>
              </a:spcBef>
              <a:spcAft>
                <a:spcPts val="0"/>
              </a:spcAft>
              <a:buNone/>
            </a:pPr>
            <a:endParaRPr lang="en-US" b="0" i="0" dirty="0">
              <a:solidFill>
                <a:srgbClr val="0D0D0D"/>
              </a:solidFill>
              <a:effectLst/>
              <a:highlight>
                <a:srgbClr val="FFFFFF"/>
              </a:highlight>
              <a:latin typeface="Söhne"/>
            </a:endParaRPr>
          </a:p>
          <a:p>
            <a:pPr marL="0" lvl="0" indent="0" algn="l" rtl="0">
              <a:spcBef>
                <a:spcPts val="0"/>
              </a:spcBef>
              <a:spcAft>
                <a:spcPts val="0"/>
              </a:spcAft>
              <a:buNone/>
            </a:pPr>
            <a:r>
              <a:rPr lang="en-US" b="0" i="0" dirty="0">
                <a:solidFill>
                  <a:srgbClr val="0D0D0D"/>
                </a:solidFill>
                <a:effectLst/>
                <a:highlight>
                  <a:srgbClr val="FFFFFF"/>
                </a:highlight>
                <a:latin typeface="Söhne"/>
              </a:rPr>
              <a:t>Further analysis through cross-validation techniques—specifically, 10-fold and leave-one-out methods—reveals that while the IM and AFR models show  some overfitting, the FTSD model presents a more balanced approach, potentially offering the most reliable insights into </a:t>
            </a:r>
            <a:r>
              <a:rPr lang="en-US" b="0" i="0" dirty="0" err="1">
                <a:solidFill>
                  <a:srgbClr val="0D0D0D"/>
                </a:solidFill>
                <a:effectLst/>
                <a:highlight>
                  <a:srgbClr val="FFFFFF"/>
                </a:highlight>
                <a:latin typeface="Söhne"/>
              </a:rPr>
              <a:t>QoE</a:t>
            </a:r>
            <a:r>
              <a:rPr lang="en-US" b="0" i="0" dirty="0">
                <a:solidFill>
                  <a:srgbClr val="0D0D0D"/>
                </a:solidFill>
                <a:effectLst/>
                <a:highlight>
                  <a:srgbClr val="FFFFFF"/>
                </a:highlight>
                <a:latin typeface="Söhne"/>
              </a:rPr>
              <a:t> prediction without overfitting the data as much.</a:t>
            </a:r>
            <a:endParaRPr dirty="0"/>
          </a:p>
        </p:txBody>
      </p:sp>
      <p:sp>
        <p:nvSpPr>
          <p:cNvPr id="371" name="Google Shape;37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0" i="0" dirty="0">
                <a:solidFill>
                  <a:srgbClr val="ECECEC"/>
                </a:solidFill>
                <a:effectLst/>
                <a:highlight>
                  <a:srgbClr val="212121"/>
                </a:highlight>
                <a:latin typeface="Söhne"/>
              </a:rPr>
              <a:t>For future work, we aim to explore additional factors that influence </a:t>
            </a:r>
            <a:r>
              <a:rPr lang="en-US" b="0" i="0" dirty="0" err="1">
                <a:solidFill>
                  <a:srgbClr val="ECECEC"/>
                </a:solidFill>
                <a:effectLst/>
                <a:highlight>
                  <a:srgbClr val="212121"/>
                </a:highlight>
                <a:latin typeface="Söhne"/>
              </a:rPr>
              <a:t>QoE</a:t>
            </a:r>
            <a:r>
              <a:rPr lang="en-US" b="0" i="0" dirty="0">
                <a:solidFill>
                  <a:srgbClr val="ECECEC"/>
                </a:solidFill>
                <a:effectLst/>
                <a:highlight>
                  <a:srgbClr val="212121"/>
                </a:highlight>
                <a:latin typeface="Söhne"/>
              </a:rPr>
              <a:t>, such as the role of playout buffers in improving </a:t>
            </a:r>
            <a:r>
              <a:rPr lang="en-US" b="0" i="0" dirty="0" err="1">
                <a:solidFill>
                  <a:srgbClr val="ECECEC"/>
                </a:solidFill>
                <a:effectLst/>
                <a:highlight>
                  <a:srgbClr val="212121"/>
                </a:highlight>
                <a:latin typeface="Söhne"/>
              </a:rPr>
              <a:t>QoE</a:t>
            </a:r>
            <a:r>
              <a:rPr lang="en-US" b="0" i="0" dirty="0">
                <a:solidFill>
                  <a:srgbClr val="ECECEC"/>
                </a:solidFill>
                <a:effectLst/>
                <a:highlight>
                  <a:srgbClr val="212121"/>
                </a:highlight>
                <a:latin typeface="Söhne"/>
              </a:rPr>
              <a:t> of cloud gaming, and the impact of frame jitter in specific game scenarios, </a:t>
            </a:r>
            <a:r>
              <a:rPr lang="en-US" sz="1200" dirty="0"/>
              <a:t>such as shooting in FPS games,</a:t>
            </a:r>
          </a:p>
          <a:p>
            <a:pPr marL="0" lvl="0" indent="0" algn="l" rtl="0">
              <a:spcBef>
                <a:spcPts val="0"/>
              </a:spcBef>
              <a:spcAft>
                <a:spcPts val="0"/>
              </a:spcAft>
              <a:buNone/>
            </a:pPr>
            <a:r>
              <a:rPr lang="en-US" b="0" i="0" dirty="0">
                <a:solidFill>
                  <a:srgbClr val="ECECEC"/>
                </a:solidFill>
                <a:effectLst/>
                <a:highlight>
                  <a:srgbClr val="212121"/>
                </a:highlight>
                <a:latin typeface="Söhne"/>
              </a:rPr>
              <a:t>Using comprehensive </a:t>
            </a:r>
            <a:r>
              <a:rPr lang="en-US" b="0" i="0" dirty="0" err="1">
                <a:solidFill>
                  <a:srgbClr val="ECECEC"/>
                </a:solidFill>
                <a:effectLst/>
                <a:highlight>
                  <a:srgbClr val="212121"/>
                </a:highlight>
                <a:latin typeface="Söhne"/>
              </a:rPr>
              <a:t>QoE</a:t>
            </a:r>
            <a:r>
              <a:rPr lang="en-US" b="0" i="0" dirty="0">
                <a:solidFill>
                  <a:srgbClr val="ECECEC"/>
                </a:solidFill>
                <a:effectLst/>
                <a:highlight>
                  <a:srgbClr val="212121"/>
                </a:highlight>
                <a:latin typeface="Söhne"/>
              </a:rPr>
              <a:t> assessment tools will also be a priority.</a:t>
            </a:r>
            <a:endParaRPr dirty="0"/>
          </a:p>
        </p:txBody>
      </p:sp>
      <p:sp>
        <p:nvSpPr>
          <p:cNvPr id="377" name="Google Shape;37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i="0" dirty="0">
                <a:solidFill>
                  <a:srgbClr val="ECECEC"/>
                </a:solidFill>
                <a:effectLst/>
                <a:highlight>
                  <a:srgbClr val="212121"/>
                </a:highlight>
                <a:latin typeface="Söhne"/>
              </a:rPr>
              <a:t>Thank you for your attention. We're happy to take any questions now. You can also reach out to us via email for further discussions.</a:t>
            </a:r>
            <a:br>
              <a:rPr lang="en-US" dirty="0"/>
            </a:br>
            <a:endParaRPr dirty="0"/>
          </a:p>
        </p:txBody>
      </p:sp>
      <p:sp>
        <p:nvSpPr>
          <p:cNvPr id="289" name="Google Shape;289;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0" i="0" dirty="0">
                <a:solidFill>
                  <a:srgbClr val="ECECEC"/>
                </a:solidFill>
                <a:effectLst/>
                <a:highlight>
                  <a:srgbClr val="212121"/>
                </a:highlight>
                <a:latin typeface="Söhne"/>
              </a:rPr>
              <a:t>Summarizing, our research highlights the importance of considering frame time variation and interrupt magnitude in assessing game </a:t>
            </a:r>
            <a:r>
              <a:rPr lang="en-US" b="0" i="0" dirty="0" err="1">
                <a:solidFill>
                  <a:srgbClr val="ECECEC"/>
                </a:solidFill>
                <a:effectLst/>
                <a:highlight>
                  <a:srgbClr val="212121"/>
                </a:highlight>
                <a:latin typeface="Söhne"/>
              </a:rPr>
              <a:t>QoE</a:t>
            </a:r>
            <a:r>
              <a:rPr lang="en-US" b="0" i="0" dirty="0">
                <a:solidFill>
                  <a:srgbClr val="ECECEC"/>
                </a:solidFill>
                <a:effectLst/>
                <a:highlight>
                  <a:srgbClr val="212121"/>
                </a:highlight>
                <a:latin typeface="Söhne"/>
              </a:rPr>
              <a:t>. </a:t>
            </a:r>
          </a:p>
          <a:p>
            <a:pPr marL="0" lvl="0" indent="0" algn="l" rtl="0">
              <a:spcBef>
                <a:spcPts val="0"/>
              </a:spcBef>
              <a:spcAft>
                <a:spcPts val="0"/>
              </a:spcAft>
              <a:buNone/>
            </a:pPr>
            <a:endParaRPr lang="en-US" b="0" i="0" dirty="0">
              <a:solidFill>
                <a:srgbClr val="ECECEC"/>
              </a:solidFill>
              <a:effectLst/>
              <a:highlight>
                <a:srgbClr val="212121"/>
              </a:highlight>
              <a:latin typeface="Söhne"/>
            </a:endParaRPr>
          </a:p>
          <a:p>
            <a:pPr marL="0" lvl="0" indent="0" algn="l" rtl="0">
              <a:spcBef>
                <a:spcPts val="0"/>
              </a:spcBef>
              <a:spcAft>
                <a:spcPts val="0"/>
              </a:spcAft>
              <a:buNone/>
            </a:pPr>
            <a:r>
              <a:rPr lang="en-US" b="0" i="0" dirty="0">
                <a:solidFill>
                  <a:srgbClr val="ECECEC"/>
                </a:solidFill>
                <a:effectLst/>
                <a:highlight>
                  <a:srgbClr val="212121"/>
                </a:highlight>
                <a:latin typeface="Söhne"/>
              </a:rPr>
              <a:t>Tools like </a:t>
            </a:r>
            <a:r>
              <a:rPr lang="en-US" b="0" i="0" dirty="0" err="1">
                <a:solidFill>
                  <a:srgbClr val="ECECEC"/>
                </a:solidFill>
                <a:effectLst/>
                <a:highlight>
                  <a:srgbClr val="212121"/>
                </a:highlight>
                <a:latin typeface="Söhne"/>
              </a:rPr>
              <a:t>PresentMon</a:t>
            </a:r>
            <a:r>
              <a:rPr lang="en-US" b="0" i="0" dirty="0">
                <a:solidFill>
                  <a:srgbClr val="ECECEC"/>
                </a:solidFill>
                <a:effectLst/>
                <a:highlight>
                  <a:srgbClr val="212121"/>
                </a:highlight>
                <a:latin typeface="Söhne"/>
              </a:rPr>
              <a:t> are invaluable for capturing the details  of frame time without needing extensive video recording.</a:t>
            </a:r>
            <a:endParaRPr dirty="0"/>
          </a:p>
        </p:txBody>
      </p:sp>
      <p:sp>
        <p:nvSpPr>
          <p:cNvPr id="371" name="Google Shape;37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9933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0" i="0" dirty="0">
                <a:solidFill>
                  <a:srgbClr val="ECECEC"/>
                </a:solidFill>
                <a:effectLst/>
                <a:highlight>
                  <a:srgbClr val="212121"/>
                </a:highlight>
                <a:latin typeface="Söhne"/>
              </a:rPr>
              <a:t>In our analysis, we compared our model against previous models, particularly looking at the frame rate floor 95% metric. </a:t>
            </a:r>
          </a:p>
          <a:p>
            <a:pPr marL="0" lvl="0" indent="0" algn="l" rtl="0">
              <a:spcBef>
                <a:spcPts val="0"/>
              </a:spcBef>
              <a:spcAft>
                <a:spcPts val="0"/>
              </a:spcAft>
              <a:buNone/>
            </a:pPr>
            <a:endParaRPr lang="en-US" b="0" i="0" dirty="0">
              <a:solidFill>
                <a:srgbClr val="ECECEC"/>
              </a:solidFill>
              <a:effectLst/>
              <a:highlight>
                <a:srgbClr val="212121"/>
              </a:highlight>
              <a:latin typeface="Söhne"/>
            </a:endParaRPr>
          </a:p>
          <a:p>
            <a:pPr marL="0" lvl="0" indent="0" algn="l" rtl="0">
              <a:spcBef>
                <a:spcPts val="0"/>
              </a:spcBef>
              <a:spcAft>
                <a:spcPts val="0"/>
              </a:spcAft>
              <a:buNone/>
            </a:pPr>
            <a:r>
              <a:rPr lang="en-US" i="0" dirty="0"/>
              <a:t>In this graph, the x-axis is </a:t>
            </a:r>
            <a:r>
              <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frame rate 95% floor, </a:t>
            </a:r>
            <a:r>
              <a:rPr lang="en-US" i="0" dirty="0"/>
              <a:t>and the y axis is </a:t>
            </a:r>
            <a:r>
              <a:rPr lang="en-US" i="0" dirty="0" err="1"/>
              <a:t>QoE</a:t>
            </a:r>
            <a:r>
              <a:rPr lang="en-US" i="0" dirty="0"/>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we can see for previous </a:t>
            </a:r>
            <a:r>
              <a:rPr kumimoji="0" lang="en-US" sz="1200" b="0" i="0" u="none" strike="noStrike" kern="1200" cap="none" spc="0" normalizeH="0" baseline="0" noProof="0" dirty="0" err="1">
                <a:ln>
                  <a:noFill/>
                </a:ln>
                <a:solidFill>
                  <a:srgbClr val="E7E6E6">
                    <a:lumMod val="50000"/>
                  </a:srgbClr>
                </a:solidFill>
                <a:effectLst/>
                <a:uLnTx/>
                <a:uFillTx/>
                <a:latin typeface="Calibri" panose="020F0502020204030204"/>
                <a:ea typeface="+mn-ea"/>
                <a:cs typeface="+mn-cs"/>
              </a:rPr>
              <a:t>study,</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Frame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rate 95% floor fits the data well with R^2 0.96</a:t>
            </a:r>
            <a:endParaRPr lang="en-US" b="0" i="0" dirty="0">
              <a:solidFill>
                <a:srgbClr val="ECECEC"/>
              </a:solidFill>
              <a:effectLst/>
              <a:highlight>
                <a:srgbClr val="212121"/>
              </a:highlight>
              <a:latin typeface="Söhne"/>
            </a:endParaRPr>
          </a:p>
          <a:p>
            <a:pPr marL="0" lvl="0" indent="0" algn="l" rtl="0">
              <a:spcBef>
                <a:spcPts val="0"/>
              </a:spcBef>
              <a:spcAft>
                <a:spcPts val="0"/>
              </a:spcAft>
              <a:buNone/>
            </a:pPr>
            <a:endParaRPr lang="en-US" b="0" i="0" dirty="0">
              <a:solidFill>
                <a:srgbClr val="ECECEC"/>
              </a:solidFill>
              <a:effectLst/>
              <a:highlight>
                <a:srgbClr val="212121"/>
              </a:highlight>
              <a:latin typeface="Söhne"/>
            </a:endParaRPr>
          </a:p>
          <a:p>
            <a:pPr marL="0" lvl="0" indent="0" algn="l" rtl="0">
              <a:spcBef>
                <a:spcPts val="0"/>
              </a:spcBef>
              <a:spcAft>
                <a:spcPts val="0"/>
              </a:spcAft>
              <a:buNone/>
            </a:pPr>
            <a:endParaRPr lang="en-US" b="0" i="0" dirty="0">
              <a:solidFill>
                <a:srgbClr val="ECECEC"/>
              </a:solidFill>
              <a:effectLst/>
              <a:highlight>
                <a:srgbClr val="212121"/>
              </a:highlight>
              <a:latin typeface="Söhne"/>
            </a:endParaRPr>
          </a:p>
          <a:p>
            <a:pPr marL="0" lvl="0" indent="0" algn="l" rtl="0">
              <a:spcBef>
                <a:spcPts val="0"/>
              </a:spcBef>
              <a:spcAft>
                <a:spcPts val="0"/>
              </a:spcAft>
              <a:buNone/>
            </a:pPr>
            <a:r>
              <a:rPr lang="en-US" b="0" i="0" dirty="0">
                <a:solidFill>
                  <a:srgbClr val="ECECEC"/>
                </a:solidFill>
                <a:effectLst/>
                <a:highlight>
                  <a:srgbClr val="212121"/>
                </a:highlight>
                <a:latin typeface="Söhne"/>
              </a:rPr>
              <a:t>Unlike previous model, ours did not fit the conventional expectations with R^2 0.61, suggesting </a:t>
            </a:r>
            <a:r>
              <a:rPr kumimoji="0" lang="en-US" sz="1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frame rate 95% floor is not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 effective predictor for general case.</a:t>
            </a:r>
            <a:endParaRPr dirty="0"/>
          </a:p>
        </p:txBody>
      </p:sp>
      <p:sp>
        <p:nvSpPr>
          <p:cNvPr id="343" name="Google Shape;34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9054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
        <p:nvSpPr>
          <p:cNvPr id="148" name="Google Shape;14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9" name="Google Shape;14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When discussing game performance, one important term is : frame rate (FPS). Previous studies have investigated the importance of frame rate in determining the Quality of Experience, often advocating for stable frame rate characterized by consistent frame times. Consistent frame times ensure that images are displayed smoothly and regularly, contributing to a seamless gaming experience.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However, it's crucial to understand that the average frame rate  can remain the same in scenarios with inconsistent frame times. In such cases, both consistent frame time and inconsistent frame time can have high frame rate. But inconsistent frame times cause visual interrupts, which  can significantly diminish the Quality of Experience. It highlights a critical area of our study: understanding </a:t>
            </a:r>
            <a:r>
              <a:rPr lang="en-US" altLang="zh-CN" dirty="0"/>
              <a:t>how</a:t>
            </a:r>
            <a:r>
              <a:rPr lang="en-US" dirty="0"/>
              <a:t> frame time varication can impact </a:t>
            </a:r>
            <a:r>
              <a:rPr lang="en-US" dirty="0" err="1"/>
              <a:t>QoE</a:t>
            </a:r>
            <a:r>
              <a:rPr lang="en-US" dirty="0"/>
              <a:t> in games.</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
        <p:nvSpPr>
          <p:cNvPr id="196" name="Google Shape;19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7" name="Google Shape;197;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Our motivation stems from a prior study exploring the impact of frame time variation in first-person shooter games. One model examined in this study is the 95% frame rate floor, which demonstrated a strong fit to the data with an R-squared value of 0.96. However, when attempting to apply this model to other user studies, it fails to fit. This </a:t>
            </a:r>
            <a:r>
              <a:rPr lang="en-US" b="0" i="0" dirty="0">
                <a:solidFill>
                  <a:srgbClr val="0D0D0D"/>
                </a:solidFill>
                <a:effectLst/>
                <a:highlight>
                  <a:srgbClr val="FFFFFF"/>
                </a:highlight>
                <a:latin typeface="Söhne"/>
              </a:rPr>
              <a:t>variance</a:t>
            </a:r>
            <a:r>
              <a:rPr lang="en-US" dirty="0"/>
              <a:t> prompts us to question how we can develop more generalizable models that can accommodate diverse cases.</a:t>
            </a:r>
            <a:endParaRPr dirty="0"/>
          </a:p>
        </p:txBody>
      </p:sp>
    </p:spTree>
    <p:extLst>
      <p:ext uri="{BB962C8B-B14F-4D97-AF65-F5344CB8AC3E}">
        <p14:creationId xmlns:p14="http://schemas.microsoft.com/office/powerpoint/2010/main" val="2044579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
        <p:nvSpPr>
          <p:cNvPr id="196" name="Google Shape;19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7" name="Google Shape;197;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For doing this, we examined our previous studies. We selected 4 user studies that focused on different purposes but had similar datasets related to frame time variation. The 4 user studies covered different games, systems and settings.</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0" i="0" dirty="0">
                <a:solidFill>
                  <a:srgbClr val="ECECEC"/>
                </a:solidFill>
                <a:effectLst/>
                <a:highlight>
                  <a:srgbClr val="212121"/>
                </a:highlight>
                <a:latin typeface="Söhne"/>
              </a:rPr>
              <a:t>The general user study procedure was thorough, starting from selecting games and systems, setting up a testbed, and conducting a pilot study to determine the game settings. Participants played under various settings, providing </a:t>
            </a:r>
            <a:r>
              <a:rPr lang="en-US" b="0" i="0" dirty="0" err="1">
                <a:solidFill>
                  <a:srgbClr val="ECECEC"/>
                </a:solidFill>
                <a:effectLst/>
                <a:highlight>
                  <a:srgbClr val="212121"/>
                </a:highlight>
                <a:latin typeface="Söhne"/>
              </a:rPr>
              <a:t>QoE</a:t>
            </a:r>
            <a:r>
              <a:rPr lang="en-US" b="0" i="0" dirty="0">
                <a:solidFill>
                  <a:srgbClr val="ECECEC"/>
                </a:solidFill>
                <a:effectLst/>
                <a:highlight>
                  <a:srgbClr val="212121"/>
                </a:highlight>
                <a:latin typeface="Söhne"/>
              </a:rPr>
              <a:t> feedback after each round. This allowed us to capture detailed data on their experiences.</a:t>
            </a:r>
            <a:endParaRPr dirty="0"/>
          </a:p>
        </p:txBody>
      </p:sp>
      <p:sp>
        <p:nvSpPr>
          <p:cNvPr id="254" name="Google Shape;2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0" i="0" dirty="0">
                <a:solidFill>
                  <a:srgbClr val="ECECEC"/>
                </a:solidFill>
                <a:effectLst/>
                <a:highlight>
                  <a:srgbClr val="212121"/>
                </a:highlight>
                <a:latin typeface="Söhne"/>
              </a:rPr>
              <a:t>In summary, we conducted 4 user studies across 3 systems and 11 games.</a:t>
            </a:r>
          </a:p>
          <a:p>
            <a:pPr marL="0" lvl="0" indent="0" algn="l" rtl="0">
              <a:spcBef>
                <a:spcPts val="0"/>
              </a:spcBef>
              <a:spcAft>
                <a:spcPts val="0"/>
              </a:spcAft>
              <a:buNone/>
            </a:pPr>
            <a:endParaRPr lang="en-US" b="0" i="0" dirty="0">
              <a:solidFill>
                <a:srgbClr val="ECECEC"/>
              </a:solidFill>
              <a:effectLst/>
              <a:highlight>
                <a:srgbClr val="212121"/>
              </a:highlight>
              <a:latin typeface="Söhne"/>
            </a:endParaRPr>
          </a:p>
          <a:p>
            <a:pPr marL="0" lvl="0" indent="0" algn="l" rtl="0">
              <a:spcBef>
                <a:spcPts val="0"/>
              </a:spcBef>
              <a:spcAft>
                <a:spcPts val="0"/>
              </a:spcAft>
              <a:buNone/>
            </a:pPr>
            <a:r>
              <a:rPr lang="en-US" b="1" i="0" dirty="0">
                <a:solidFill>
                  <a:srgbClr val="ECECEC"/>
                </a:solidFill>
                <a:effectLst/>
                <a:highlight>
                  <a:srgbClr val="212121"/>
                </a:highlight>
                <a:latin typeface="Söhne"/>
              </a:rPr>
              <a:t>For Studies S1 and S2</a:t>
            </a:r>
            <a:r>
              <a:rPr lang="en-US" b="0" i="0" dirty="0">
                <a:solidFill>
                  <a:srgbClr val="ECECEC"/>
                </a:solidFill>
                <a:effectLst/>
                <a:highlight>
                  <a:srgbClr val="212121"/>
                </a:highlight>
                <a:latin typeface="Söhne"/>
              </a:rPr>
              <a:t>, we introduced custom network jitters through the router, effectively emulating the frame time variation that players might encounter in real-world scenarios.</a:t>
            </a:r>
          </a:p>
          <a:p>
            <a:pPr marL="0" lvl="0" indent="0" algn="l" rtl="0">
              <a:spcBef>
                <a:spcPts val="0"/>
              </a:spcBef>
              <a:spcAft>
                <a:spcPts val="0"/>
              </a:spcAft>
              <a:buNone/>
            </a:pPr>
            <a:r>
              <a:rPr lang="en-US" b="1" i="0" dirty="0">
                <a:solidFill>
                  <a:srgbClr val="ECECEC"/>
                </a:solidFill>
                <a:effectLst/>
                <a:highlight>
                  <a:srgbClr val="212121"/>
                </a:highlight>
                <a:latin typeface="Söhne"/>
              </a:rPr>
              <a:t>In Study S3</a:t>
            </a:r>
            <a:r>
              <a:rPr lang="en-US" b="0" i="0" dirty="0">
                <a:solidFill>
                  <a:srgbClr val="ECECEC"/>
                </a:solidFill>
                <a:effectLst/>
                <a:highlight>
                  <a:srgbClr val="212121"/>
                </a:highlight>
                <a:latin typeface="Söhne"/>
              </a:rPr>
              <a:t>, the variation was simulated by loading the CPU with additional tasks, thereby affecting the frame time indirectly through increased processing demands.</a:t>
            </a:r>
          </a:p>
          <a:p>
            <a:pPr marL="0" lvl="0" indent="0" algn="l" rtl="0">
              <a:spcBef>
                <a:spcPts val="0"/>
              </a:spcBef>
              <a:spcAft>
                <a:spcPts val="0"/>
              </a:spcAft>
              <a:buNone/>
            </a:pPr>
            <a:r>
              <a:rPr lang="en-US" b="1" i="0" dirty="0">
                <a:solidFill>
                  <a:srgbClr val="ECECEC"/>
                </a:solidFill>
                <a:effectLst/>
                <a:highlight>
                  <a:srgbClr val="212121"/>
                </a:highlight>
                <a:latin typeface="Söhne"/>
              </a:rPr>
              <a:t>Study S4</a:t>
            </a:r>
            <a:r>
              <a:rPr lang="en-US" b="0" i="0" dirty="0">
                <a:solidFill>
                  <a:srgbClr val="ECECEC"/>
                </a:solidFill>
                <a:effectLst/>
                <a:highlight>
                  <a:srgbClr val="212121"/>
                </a:highlight>
                <a:latin typeface="Söhne"/>
              </a:rPr>
              <a:t> took a direct approach by integrating variation within the game engine itself, inserting random sleep time between frames to mimic fluctuating frame times.</a:t>
            </a:r>
          </a:p>
          <a:p>
            <a:pPr marL="0" lvl="0" indent="0" algn="l" rtl="0">
              <a:spcBef>
                <a:spcPts val="0"/>
              </a:spcBef>
              <a:spcAft>
                <a:spcPts val="0"/>
              </a:spcAft>
              <a:buNone/>
            </a:pPr>
            <a:endParaRPr lang="en-US" altLang="zh-CN" b="0" i="0" dirty="0">
              <a:solidFill>
                <a:srgbClr val="ECECEC"/>
              </a:solidFill>
              <a:effectLst/>
              <a:highlight>
                <a:srgbClr val="212121"/>
              </a:highlight>
              <a:latin typeface="Söhne"/>
            </a:endParaRPr>
          </a:p>
          <a:p>
            <a:pPr marL="0" lvl="0" indent="0" algn="l" rtl="0">
              <a:spcBef>
                <a:spcPts val="0"/>
              </a:spcBef>
              <a:spcAft>
                <a:spcPts val="0"/>
              </a:spcAft>
              <a:buNone/>
            </a:pPr>
            <a:endParaRPr lang="en-US" altLang="zh-CN" b="0" i="0" dirty="0">
              <a:solidFill>
                <a:srgbClr val="ECECEC"/>
              </a:solidFill>
              <a:effectLst/>
              <a:highlight>
                <a:srgbClr val="212121"/>
              </a:highlight>
              <a:latin typeface="Söhne"/>
            </a:endParaRPr>
          </a:p>
          <a:p>
            <a:pPr marL="0" lvl="0" indent="0" algn="l" rtl="0">
              <a:spcBef>
                <a:spcPts val="0"/>
              </a:spcBef>
              <a:spcAft>
                <a:spcPts val="0"/>
              </a:spcAft>
              <a:buNone/>
            </a:pPr>
            <a:r>
              <a:rPr lang="en-US" b="0" i="0" dirty="0">
                <a:solidFill>
                  <a:srgbClr val="ECECEC"/>
                </a:solidFill>
                <a:effectLst/>
                <a:highlight>
                  <a:srgbClr val="212121"/>
                </a:highlight>
                <a:latin typeface="Söhne"/>
              </a:rPr>
              <a:t>The 30 combinations of jitter setting allowed us to cover a broad spectrum of frame time variations, providing us with a rich dataset for analysis. With a total of 132 participants across all studies, we were able to gather a substantial and diverse range of data, making our sample size and findings robust.</a:t>
            </a:r>
            <a:endParaRPr lang="en-US" altLang="zh-CN" dirty="0"/>
          </a:p>
        </p:txBody>
      </p:sp>
      <p:sp>
        <p:nvSpPr>
          <p:cNvPr id="328" name="Google Shape;32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5794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4:notes"/>
          <p:cNvSpPr>
            <a:spLocks noGrp="1" noRot="1" noChangeAspect="1"/>
          </p:cNvSpPr>
          <p:nvPr>
            <p:ph type="sldImg" idx="2"/>
          </p:nvPr>
        </p:nvSpPr>
        <p:spPr>
          <a:xfrm>
            <a:off x="428625" y="696913"/>
            <a:ext cx="6061075" cy="34099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4" name="Google Shape;224;p4:notes"/>
          <p:cNvSpPr txBox="1">
            <a:spLocks noGrp="1"/>
          </p:cNvSpPr>
          <p:nvPr>
            <p:ph type="body" idx="1"/>
          </p:nvPr>
        </p:nvSpPr>
        <p:spPr>
          <a:xfrm>
            <a:off x="883652" y="4339341"/>
            <a:ext cx="5076721" cy="410668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i="0" dirty="0">
                <a:solidFill>
                  <a:srgbClr val="ECECEC"/>
                </a:solidFill>
                <a:effectLst/>
                <a:highlight>
                  <a:srgbClr val="212121"/>
                </a:highlight>
                <a:latin typeface="Söhne"/>
              </a:rPr>
              <a:t>Here is the outline of my presentation. Let’s continue for how we conducted this study and what we found.</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
        <p:nvSpPr>
          <p:cNvPr id="231" name="Google Shape;23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2" name="Google Shape;232;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Noto Sans Symbols"/>
              <a:buNone/>
            </a:pPr>
            <a:r>
              <a:rPr lang="en-US" b="0" dirty="0"/>
              <a:t> </a:t>
            </a:r>
            <a:r>
              <a:rPr lang="en-US" b="0" i="0" dirty="0">
                <a:solidFill>
                  <a:srgbClr val="ECECEC"/>
                </a:solidFill>
                <a:effectLst/>
                <a:highlight>
                  <a:srgbClr val="212121"/>
                </a:highlight>
                <a:latin typeface="Söhne"/>
              </a:rPr>
              <a:t>Our methodology involved collecting and analyzing data from four distinct user studies to derive models of player </a:t>
            </a:r>
            <a:r>
              <a:rPr lang="en-US" b="0" i="0" dirty="0" err="1">
                <a:solidFill>
                  <a:srgbClr val="ECECEC"/>
                </a:solidFill>
                <a:effectLst/>
                <a:highlight>
                  <a:srgbClr val="212121"/>
                </a:highlight>
                <a:latin typeface="Söhne"/>
              </a:rPr>
              <a:t>QoE</a:t>
            </a:r>
            <a:r>
              <a:rPr lang="en-US" b="0" i="0" dirty="0">
                <a:solidFill>
                  <a:srgbClr val="ECECEC"/>
                </a:solidFill>
                <a:effectLst/>
                <a:highlight>
                  <a:srgbClr val="212121"/>
                </a:highlight>
                <a:latin typeface="Söhne"/>
              </a:rPr>
              <a:t>. We considered various games across different systems and settings, aiming to uncover common </a:t>
            </a:r>
            <a:r>
              <a:rPr lang="en-US" b="0" i="0" dirty="0" err="1">
                <a:solidFill>
                  <a:srgbClr val="ECECEC"/>
                </a:solidFill>
                <a:effectLst/>
                <a:highlight>
                  <a:srgbClr val="212121"/>
                </a:highlight>
                <a:latin typeface="Söhne"/>
              </a:rPr>
              <a:t>QoE</a:t>
            </a:r>
            <a:r>
              <a:rPr lang="en-US" b="0" i="0" dirty="0">
                <a:solidFill>
                  <a:srgbClr val="ECECEC"/>
                </a:solidFill>
                <a:effectLst/>
                <a:highlight>
                  <a:srgbClr val="212121"/>
                </a:highlight>
                <a:latin typeface="Söhne"/>
              </a:rPr>
              <a:t> models that apply </a:t>
            </a:r>
            <a:r>
              <a:rPr lang="en-US" b="0" i="0" dirty="0">
                <a:solidFill>
                  <a:srgbClr val="0D0D0D"/>
                </a:solidFill>
                <a:effectLst/>
                <a:highlight>
                  <a:srgbClr val="FFFFFF"/>
                </a:highlight>
                <a:latin typeface="Söhne"/>
              </a:rPr>
              <a:t>universally</a:t>
            </a:r>
            <a:r>
              <a:rPr lang="en-US" b="0" i="0" dirty="0">
                <a:solidFill>
                  <a:srgbClr val="ECECEC"/>
                </a:solidFill>
                <a:effectLst/>
                <a:highlight>
                  <a:srgbClr val="212121"/>
                </a:highlight>
                <a:latin typeface="Söhne"/>
              </a:rPr>
              <a:t>.</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0" i="0" dirty="0">
                <a:solidFill>
                  <a:srgbClr val="0D0D0D"/>
                </a:solidFill>
                <a:effectLst/>
                <a:highlight>
                  <a:srgbClr val="FFFFFF"/>
                </a:highlight>
                <a:latin typeface="Söhne"/>
              </a:rPr>
              <a:t>A crucial part of our user study was to precisely control and calculate the frequency and magnitude of frame playout interrupts.</a:t>
            </a:r>
          </a:p>
          <a:p>
            <a:pPr marL="0" lvl="0" indent="0" algn="l" rtl="0">
              <a:spcBef>
                <a:spcPts val="0"/>
              </a:spcBef>
              <a:spcAft>
                <a:spcPts val="0"/>
              </a:spcAft>
              <a:buNone/>
            </a:pPr>
            <a:endParaRPr lang="en-US" b="0" i="0" dirty="0">
              <a:solidFill>
                <a:srgbClr val="0D0D0D"/>
              </a:solidFill>
              <a:effectLst/>
              <a:highlight>
                <a:srgbClr val="FFFFFF"/>
              </a:highlight>
              <a:latin typeface="Söhne"/>
            </a:endParaRPr>
          </a:p>
          <a:p>
            <a:pPr marL="0" lvl="0" indent="0" algn="l" rtl="0">
              <a:spcBef>
                <a:spcPts val="0"/>
              </a:spcBef>
              <a:spcAft>
                <a:spcPts val="0"/>
              </a:spcAft>
              <a:buNone/>
            </a:pPr>
            <a:endParaRPr lang="en-US" b="0" i="0" dirty="0">
              <a:solidFill>
                <a:srgbClr val="0D0D0D"/>
              </a:solidFill>
              <a:effectLst/>
              <a:highlight>
                <a:srgbClr val="FFFFFF"/>
              </a:highlight>
              <a:latin typeface="Söhne"/>
            </a:endParaRPr>
          </a:p>
          <a:p>
            <a:pPr marL="0" lvl="0" indent="0" algn="l" rtl="0">
              <a:spcBef>
                <a:spcPts val="0"/>
              </a:spcBef>
              <a:spcAft>
                <a:spcPts val="0"/>
              </a:spcAft>
              <a:buNone/>
            </a:pPr>
            <a:r>
              <a:rPr lang="en-US" b="0" i="0" dirty="0">
                <a:solidFill>
                  <a:srgbClr val="0D0D0D"/>
                </a:solidFill>
                <a:effectLst/>
                <a:highlight>
                  <a:srgbClr val="FFFFFF"/>
                </a:highlight>
                <a:latin typeface="Söhne"/>
              </a:rPr>
              <a:t>This figure illustrates the concept of interrupts </a:t>
            </a:r>
            <a:r>
              <a:rPr lang="en-US" sz="1200" b="0" dirty="0"/>
              <a:t>Frequency and </a:t>
            </a:r>
            <a:r>
              <a:rPr lang="en-US" b="0" i="0" dirty="0">
                <a:solidFill>
                  <a:srgbClr val="0D0D0D"/>
                </a:solidFill>
                <a:effectLst/>
                <a:highlight>
                  <a:srgbClr val="FFFFFF"/>
                </a:highlight>
                <a:latin typeface="Söhne"/>
              </a:rPr>
              <a:t> </a:t>
            </a:r>
            <a:r>
              <a:rPr lang="en-US" sz="1200" b="0" dirty="0"/>
              <a:t>Magnitude </a:t>
            </a:r>
            <a:r>
              <a:rPr lang="en-US" b="0" i="0" dirty="0">
                <a:solidFill>
                  <a:srgbClr val="0D0D0D"/>
                </a:solidFill>
                <a:effectLst/>
                <a:highlight>
                  <a:srgbClr val="FFFFFF"/>
                </a:highlight>
                <a:latin typeface="Söhne"/>
              </a:rPr>
              <a:t>for a game that's supposed to be running smoothly at frame rate of  60. On this graph, the x-axis represents time, and the y-axis shows inter frame time</a:t>
            </a:r>
          </a:p>
          <a:p>
            <a:pPr marL="0" lvl="0" indent="0" algn="l" rtl="0">
              <a:spcBef>
                <a:spcPts val="0"/>
              </a:spcBef>
              <a:spcAft>
                <a:spcPts val="0"/>
              </a:spcAft>
              <a:buNone/>
            </a:pPr>
            <a:endParaRPr lang="en-US" b="0" i="0" dirty="0">
              <a:solidFill>
                <a:srgbClr val="0D0D0D"/>
              </a:solidFill>
              <a:effectLst/>
              <a:highlight>
                <a:srgbClr val="FFFFFF"/>
              </a:highlight>
              <a:latin typeface="Söhne"/>
            </a:endParaRPr>
          </a:p>
          <a:p>
            <a:pPr marL="0" lvl="0" indent="0" algn="l" rtl="0">
              <a:spcBef>
                <a:spcPts val="0"/>
              </a:spcBef>
              <a:spcAft>
                <a:spcPts val="0"/>
              </a:spcAft>
              <a:buNone/>
            </a:pPr>
            <a:r>
              <a:rPr lang="en-US" b="0" i="0" dirty="0">
                <a:solidFill>
                  <a:srgbClr val="0D0D0D"/>
                </a:solidFill>
                <a:effectLst/>
                <a:highlight>
                  <a:srgbClr val="FFFFFF"/>
                </a:highlight>
                <a:latin typeface="Söhne"/>
              </a:rPr>
              <a:t>Ideally, frame times should be consistent at 16.7 </a:t>
            </a:r>
            <a:r>
              <a:rPr lang="en-US" b="0" i="0" dirty="0" err="1">
                <a:solidFill>
                  <a:srgbClr val="0D0D0D"/>
                </a:solidFill>
                <a:effectLst/>
                <a:highlight>
                  <a:srgbClr val="FFFFFF"/>
                </a:highlight>
                <a:latin typeface="Söhne"/>
              </a:rPr>
              <a:t>ms.</a:t>
            </a:r>
            <a:r>
              <a:rPr lang="en-US" b="0" i="0" dirty="0">
                <a:solidFill>
                  <a:srgbClr val="0D0D0D"/>
                </a:solidFill>
                <a:effectLst/>
                <a:highlight>
                  <a:srgbClr val="FFFFFF"/>
                </a:highlight>
                <a:latin typeface="Söhne"/>
              </a:rPr>
              <a:t> However, the figure reveals significant "spikes" indicating interrupts, with magnitudes ranging from 70 to 100 </a:t>
            </a:r>
            <a:r>
              <a:rPr lang="en-US" b="0" i="0" dirty="0" err="1">
                <a:solidFill>
                  <a:srgbClr val="0D0D0D"/>
                </a:solidFill>
                <a:effectLst/>
                <a:highlight>
                  <a:srgbClr val="FFFFFF"/>
                </a:highlight>
                <a:latin typeface="Söhne"/>
              </a:rPr>
              <a:t>ms</a:t>
            </a:r>
            <a:r>
              <a:rPr lang="en-US" b="0" i="0" dirty="0">
                <a:solidFill>
                  <a:srgbClr val="0D0D0D"/>
                </a:solidFill>
                <a:effectLst/>
                <a:highlight>
                  <a:srgbClr val="FFFFFF"/>
                </a:highlight>
                <a:latin typeface="Söhne"/>
              </a:rPr>
              <a:t> and with a frequency of about 1.5 times per second.</a:t>
            </a:r>
          </a:p>
          <a:p>
            <a:pPr marL="0" lvl="0" indent="0" algn="l" rtl="0">
              <a:spcBef>
                <a:spcPts val="0"/>
              </a:spcBef>
              <a:spcAft>
                <a:spcPts val="0"/>
              </a:spcAft>
              <a:buNone/>
            </a:pPr>
            <a:r>
              <a:rPr lang="en-US" b="0" i="0" dirty="0">
                <a:solidFill>
                  <a:srgbClr val="0D0D0D"/>
                </a:solidFill>
                <a:effectLst/>
                <a:highlight>
                  <a:srgbClr val="FFFFFF"/>
                </a:highlight>
                <a:latin typeface="Söhne"/>
              </a:rPr>
              <a:t>We implemented the spikes by creating a customized distribution file in </a:t>
            </a:r>
            <a:r>
              <a:rPr lang="en-US" b="0" i="0" dirty="0" err="1">
                <a:solidFill>
                  <a:srgbClr val="0D0D0D"/>
                </a:solidFill>
                <a:effectLst/>
                <a:highlight>
                  <a:srgbClr val="FFFFFF"/>
                </a:highlight>
                <a:latin typeface="Söhne"/>
              </a:rPr>
              <a:t>netem</a:t>
            </a:r>
            <a:r>
              <a:rPr lang="en-US" b="0" i="0" dirty="0">
                <a:solidFill>
                  <a:srgbClr val="0D0D0D"/>
                </a:solidFill>
                <a:effectLst/>
                <a:highlight>
                  <a:srgbClr val="FFFFFF"/>
                </a:highlight>
                <a:latin typeface="Söhne"/>
              </a:rPr>
              <a:t>.  This graph indicates our capability to control the frequency and magnitude of the interrupts. </a:t>
            </a:r>
          </a:p>
          <a:p>
            <a:pPr marL="0" lvl="0" indent="0" algn="l" rtl="0">
              <a:spcBef>
                <a:spcPts val="0"/>
              </a:spcBef>
              <a:spcAft>
                <a:spcPts val="0"/>
              </a:spcAft>
              <a:buNone/>
            </a:pPr>
            <a:endParaRPr lang="en-US" b="0" i="0" dirty="0">
              <a:solidFill>
                <a:srgbClr val="0D0D0D"/>
              </a:solidFill>
              <a:effectLst/>
              <a:highlight>
                <a:srgbClr val="FFFFFF"/>
              </a:highlight>
              <a:latin typeface="Söhne"/>
            </a:endParaRPr>
          </a:p>
          <a:p>
            <a:pPr marL="0" lvl="0" indent="0" algn="l" rtl="0">
              <a:spcBef>
                <a:spcPts val="0"/>
              </a:spcBef>
              <a:spcAft>
                <a:spcPts val="0"/>
              </a:spcAft>
              <a:buNone/>
            </a:pPr>
            <a:r>
              <a:rPr lang="en-US" b="0" i="0" dirty="0">
                <a:solidFill>
                  <a:srgbClr val="0D0D0D"/>
                </a:solidFill>
                <a:effectLst/>
                <a:highlight>
                  <a:srgbClr val="FFFFFF"/>
                </a:highlight>
                <a:latin typeface="Söhne"/>
              </a:rPr>
              <a:t>To accurately monitor these variations, we use </a:t>
            </a:r>
            <a:r>
              <a:rPr lang="en-US" b="0" i="0" dirty="0" err="1">
                <a:solidFill>
                  <a:srgbClr val="0D0D0D"/>
                </a:solidFill>
                <a:effectLst/>
                <a:highlight>
                  <a:srgbClr val="FFFFFF"/>
                </a:highlight>
                <a:latin typeface="Söhne"/>
              </a:rPr>
              <a:t>PresentMon</a:t>
            </a:r>
            <a:r>
              <a:rPr lang="en-US" b="0" i="0" dirty="0">
                <a:solidFill>
                  <a:srgbClr val="0D0D0D"/>
                </a:solidFill>
                <a:effectLst/>
                <a:highlight>
                  <a:srgbClr val="FFFFFF"/>
                </a:highlight>
                <a:latin typeface="Söhne"/>
              </a:rPr>
              <a:t>, a tool that captures frame times during streaming without the need for full video recordings.</a:t>
            </a:r>
            <a:endParaRPr b="0" dirty="0"/>
          </a:p>
        </p:txBody>
      </p:sp>
      <p:sp>
        <p:nvSpPr>
          <p:cNvPr id="350" name="Google Shape;35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pic>
        <p:nvPicPr>
          <p:cNvPr id="17" name="Google Shape;17;p20" descr="greyWatermark-20.png"/>
          <p:cNvPicPr preferRelativeResize="0"/>
          <p:nvPr/>
        </p:nvPicPr>
        <p:blipFill rotWithShape="1">
          <a:blip r:embed="rId2">
            <a:alphaModFix/>
          </a:blip>
          <a:srcRect/>
          <a:stretch/>
        </p:blipFill>
        <p:spPr>
          <a:xfrm>
            <a:off x="7949092" y="2703302"/>
            <a:ext cx="4242908" cy="4154698"/>
          </a:xfrm>
          <a:prstGeom prst="rect">
            <a:avLst/>
          </a:prstGeom>
          <a:noFill/>
          <a:ln>
            <a:noFill/>
          </a:ln>
        </p:spPr>
      </p:pic>
      <p:sp>
        <p:nvSpPr>
          <p:cNvPr id="18" name="Google Shape;18;p20"/>
          <p:cNvSpPr txBox="1">
            <a:spLocks noGrp="1"/>
          </p:cNvSpPr>
          <p:nvPr>
            <p:ph type="ctrTitle"/>
          </p:nvPr>
        </p:nvSpPr>
        <p:spPr>
          <a:xfrm>
            <a:off x="609600" y="2537925"/>
            <a:ext cx="9144000" cy="15240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262626"/>
              </a:buClr>
              <a:buSzPts val="4000"/>
              <a:buFont typeface="Verdana"/>
              <a:buNone/>
              <a:defRPr sz="4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0"/>
          <p:cNvSpPr txBox="1">
            <a:spLocks noGrp="1"/>
          </p:cNvSpPr>
          <p:nvPr>
            <p:ph type="subTitle" idx="1"/>
          </p:nvPr>
        </p:nvSpPr>
        <p:spPr>
          <a:xfrm>
            <a:off x="609600" y="4293573"/>
            <a:ext cx="9144000" cy="990600"/>
          </a:xfrm>
          <a:prstGeom prst="rect">
            <a:avLst/>
          </a:prstGeom>
          <a:noFill/>
          <a:ln>
            <a:noFill/>
          </a:ln>
        </p:spPr>
        <p:txBody>
          <a:bodyPr spcFirstLastPara="1" wrap="square" lIns="91425" tIns="45700" rIns="91425" bIns="45700" anchor="t" anchorCtr="0">
            <a:normAutofit/>
          </a:bodyPr>
          <a:lstStyle>
            <a:lvl1pPr lvl="0" algn="l">
              <a:lnSpc>
                <a:spcPct val="95000"/>
              </a:lnSpc>
              <a:spcBef>
                <a:spcPts val="1200"/>
              </a:spcBef>
              <a:spcAft>
                <a:spcPts val="0"/>
              </a:spcAft>
              <a:buSzPts val="2800"/>
              <a:buNone/>
              <a:defRPr sz="2800">
                <a:solidFill>
                  <a:schemeClr val="dk2"/>
                </a:solidFill>
              </a:defRPr>
            </a:lvl1pPr>
            <a:lvl2pPr lvl="1" algn="ctr">
              <a:lnSpc>
                <a:spcPct val="95000"/>
              </a:lnSpc>
              <a:spcBef>
                <a:spcPts val="600"/>
              </a:spcBef>
              <a:spcAft>
                <a:spcPts val="0"/>
              </a:spcAft>
              <a:buSzPts val="2000"/>
              <a:buNone/>
              <a:defRPr>
                <a:solidFill>
                  <a:srgbClr val="888888"/>
                </a:solidFill>
              </a:defRPr>
            </a:lvl2pPr>
            <a:lvl3pPr lvl="2" algn="ctr">
              <a:lnSpc>
                <a:spcPct val="95000"/>
              </a:lnSpc>
              <a:spcBef>
                <a:spcPts val="600"/>
              </a:spcBef>
              <a:spcAft>
                <a:spcPts val="0"/>
              </a:spcAft>
              <a:buSzPts val="1800"/>
              <a:buNone/>
              <a:defRPr>
                <a:solidFill>
                  <a:srgbClr val="888888"/>
                </a:solidFill>
              </a:defRPr>
            </a:lvl3pPr>
            <a:lvl4pPr lvl="3" algn="ctr">
              <a:lnSpc>
                <a:spcPct val="95000"/>
              </a:lnSpc>
              <a:spcBef>
                <a:spcPts val="600"/>
              </a:spcBef>
              <a:spcAft>
                <a:spcPts val="0"/>
              </a:spcAft>
              <a:buSzPts val="1600"/>
              <a:buNone/>
              <a:defRPr>
                <a:solidFill>
                  <a:srgbClr val="888888"/>
                </a:solidFill>
              </a:defRPr>
            </a:lvl4pPr>
            <a:lvl5pPr lvl="4" algn="ctr">
              <a:lnSpc>
                <a:spcPct val="95000"/>
              </a:lnSpc>
              <a:spcBef>
                <a:spcPts val="600"/>
              </a:spcBef>
              <a:spcAft>
                <a:spcPts val="0"/>
              </a:spcAft>
              <a:buSzPts val="1600"/>
              <a:buNone/>
              <a:defRPr>
                <a:solidFill>
                  <a:srgbClr val="888888"/>
                </a:solidFill>
              </a:defRPr>
            </a:lvl5pPr>
            <a:lvl6pPr lvl="5" algn="ctr">
              <a:spcBef>
                <a:spcPts val="320"/>
              </a:spcBef>
              <a:spcAft>
                <a:spcPts val="0"/>
              </a:spcAft>
              <a:buSzPts val="1600"/>
              <a:buNone/>
              <a:defRPr>
                <a:solidFill>
                  <a:srgbClr val="888888"/>
                </a:solidFill>
              </a:defRPr>
            </a:lvl6pPr>
            <a:lvl7pPr lvl="6" algn="ctr">
              <a:spcBef>
                <a:spcPts val="320"/>
              </a:spcBef>
              <a:spcAft>
                <a:spcPts val="0"/>
              </a:spcAft>
              <a:buSzPts val="1600"/>
              <a:buNone/>
              <a:defRPr>
                <a:solidFill>
                  <a:srgbClr val="888888"/>
                </a:solidFill>
              </a:defRPr>
            </a:lvl7pPr>
            <a:lvl8pPr lvl="7" algn="ctr">
              <a:spcBef>
                <a:spcPts val="320"/>
              </a:spcBef>
              <a:spcAft>
                <a:spcPts val="0"/>
              </a:spcAft>
              <a:buSzPts val="1600"/>
              <a:buNone/>
              <a:defRPr>
                <a:solidFill>
                  <a:srgbClr val="888888"/>
                </a:solidFill>
              </a:defRPr>
            </a:lvl8pPr>
            <a:lvl9pPr lvl="8" algn="ctr">
              <a:spcBef>
                <a:spcPts val="320"/>
              </a:spcBef>
              <a:spcAft>
                <a:spcPts val="0"/>
              </a:spcAft>
              <a:buSzPts val="1600"/>
              <a:buNone/>
              <a:defRPr>
                <a:solidFill>
                  <a:srgbClr val="888888"/>
                </a:solidFill>
              </a:defRPr>
            </a:lvl9pPr>
          </a:lstStyle>
          <a:p>
            <a:endParaRPr/>
          </a:p>
        </p:txBody>
      </p:sp>
      <p:pic>
        <p:nvPicPr>
          <p:cNvPr id="20" name="Google Shape;20;p20"/>
          <p:cNvPicPr preferRelativeResize="0"/>
          <p:nvPr/>
        </p:nvPicPr>
        <p:blipFill rotWithShape="1">
          <a:blip r:embed="rId3">
            <a:alphaModFix/>
          </a:blip>
          <a:srcRect/>
          <a:stretch/>
        </p:blipFill>
        <p:spPr>
          <a:xfrm>
            <a:off x="711200" y="990601"/>
            <a:ext cx="3383438" cy="1096875"/>
          </a:xfrm>
          <a:prstGeom prst="rect">
            <a:avLst/>
          </a:prstGeom>
          <a:noFill/>
          <a:ln>
            <a:noFill/>
          </a:ln>
        </p:spPr>
      </p:pic>
    </p:spTree>
  </p:cSld>
  <p:clrMapOvr>
    <a:masterClrMapping/>
  </p:clrMapOvr>
  <p:extLst>
    <p:ext uri="{DCECCB84-F9BA-43D5-87BE-67443E8EF086}">
      <p15:sldGuideLst xmlns:p15="http://schemas.microsoft.com/office/powerpoint/2012/main">
        <p15:guide id="1" pos="4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81"/>
        <p:cNvGrpSpPr/>
        <p:nvPr/>
      </p:nvGrpSpPr>
      <p:grpSpPr>
        <a:xfrm>
          <a:off x="0" y="0"/>
          <a:ext cx="0" cy="0"/>
          <a:chOff x="0" y="0"/>
          <a:chExt cx="0" cy="0"/>
        </a:xfrm>
      </p:grpSpPr>
      <p:sp>
        <p:nvSpPr>
          <p:cNvPr id="82" name="Google Shape;82;p32"/>
          <p:cNvSpPr txBox="1">
            <a:spLocks noGrp="1"/>
          </p:cNvSpPr>
          <p:nvPr>
            <p:ph type="ctrTitle"/>
          </p:nvPr>
        </p:nvSpPr>
        <p:spPr>
          <a:xfrm>
            <a:off x="609600" y="2286000"/>
            <a:ext cx="9144000" cy="1524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4000"/>
              <a:buFont typeface="Verdana"/>
              <a:buNone/>
              <a:defRPr sz="400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2"/>
          <p:cNvSpPr txBox="1">
            <a:spLocks noGrp="1"/>
          </p:cNvSpPr>
          <p:nvPr>
            <p:ph type="subTitle" idx="1"/>
          </p:nvPr>
        </p:nvSpPr>
        <p:spPr>
          <a:xfrm>
            <a:off x="609600" y="4041648"/>
            <a:ext cx="9144000" cy="990600"/>
          </a:xfrm>
          <a:prstGeom prst="rect">
            <a:avLst/>
          </a:prstGeom>
          <a:noFill/>
          <a:ln>
            <a:noFill/>
          </a:ln>
        </p:spPr>
        <p:txBody>
          <a:bodyPr spcFirstLastPara="1" wrap="square" lIns="91425" tIns="45700" rIns="91425" bIns="45700" anchor="t" anchorCtr="0">
            <a:normAutofit/>
          </a:bodyPr>
          <a:lstStyle>
            <a:lvl1pPr lvl="0" algn="l">
              <a:lnSpc>
                <a:spcPct val="95000"/>
              </a:lnSpc>
              <a:spcBef>
                <a:spcPts val="1200"/>
              </a:spcBef>
              <a:spcAft>
                <a:spcPts val="0"/>
              </a:spcAft>
              <a:buSzPts val="2800"/>
              <a:buNone/>
              <a:defRPr sz="2800">
                <a:solidFill>
                  <a:schemeClr val="dk1"/>
                </a:solidFill>
              </a:defRPr>
            </a:lvl1pPr>
            <a:lvl2pPr lvl="1" algn="ctr">
              <a:lnSpc>
                <a:spcPct val="95000"/>
              </a:lnSpc>
              <a:spcBef>
                <a:spcPts val="600"/>
              </a:spcBef>
              <a:spcAft>
                <a:spcPts val="0"/>
              </a:spcAft>
              <a:buSzPts val="2000"/>
              <a:buNone/>
              <a:defRPr>
                <a:solidFill>
                  <a:schemeClr val="dk1"/>
                </a:solidFill>
              </a:defRPr>
            </a:lvl2pPr>
            <a:lvl3pPr lvl="2" algn="ctr">
              <a:lnSpc>
                <a:spcPct val="95000"/>
              </a:lnSpc>
              <a:spcBef>
                <a:spcPts val="600"/>
              </a:spcBef>
              <a:spcAft>
                <a:spcPts val="0"/>
              </a:spcAft>
              <a:buSzPts val="1800"/>
              <a:buNone/>
              <a:defRPr>
                <a:solidFill>
                  <a:schemeClr val="dk1"/>
                </a:solidFill>
              </a:defRPr>
            </a:lvl3pPr>
            <a:lvl4pPr lvl="3" algn="ctr">
              <a:lnSpc>
                <a:spcPct val="95000"/>
              </a:lnSpc>
              <a:spcBef>
                <a:spcPts val="600"/>
              </a:spcBef>
              <a:spcAft>
                <a:spcPts val="0"/>
              </a:spcAft>
              <a:buSzPts val="1600"/>
              <a:buNone/>
              <a:defRPr>
                <a:solidFill>
                  <a:schemeClr val="dk1"/>
                </a:solidFill>
              </a:defRPr>
            </a:lvl4pPr>
            <a:lvl5pPr lvl="4" algn="ctr">
              <a:lnSpc>
                <a:spcPct val="95000"/>
              </a:lnSpc>
              <a:spcBef>
                <a:spcPts val="600"/>
              </a:spcBef>
              <a:spcAft>
                <a:spcPts val="0"/>
              </a:spcAft>
              <a:buSzPts val="1600"/>
              <a:buNone/>
              <a:defRPr>
                <a:solidFill>
                  <a:schemeClr val="dk1"/>
                </a:solidFill>
              </a:defRPr>
            </a:lvl5pPr>
            <a:lvl6pPr lvl="5" algn="ctr">
              <a:spcBef>
                <a:spcPts val="320"/>
              </a:spcBef>
              <a:spcAft>
                <a:spcPts val="0"/>
              </a:spcAft>
              <a:buSzPts val="1600"/>
              <a:buNone/>
              <a:defRPr>
                <a:solidFill>
                  <a:schemeClr val="dk1"/>
                </a:solidFill>
              </a:defRPr>
            </a:lvl6pPr>
            <a:lvl7pPr lvl="6" algn="ctr">
              <a:spcBef>
                <a:spcPts val="320"/>
              </a:spcBef>
              <a:spcAft>
                <a:spcPts val="0"/>
              </a:spcAft>
              <a:buSzPts val="1600"/>
              <a:buNone/>
              <a:defRPr>
                <a:solidFill>
                  <a:schemeClr val="dk1"/>
                </a:solidFill>
              </a:defRPr>
            </a:lvl7pPr>
            <a:lvl8pPr lvl="7" algn="ctr">
              <a:spcBef>
                <a:spcPts val="320"/>
              </a:spcBef>
              <a:spcAft>
                <a:spcPts val="0"/>
              </a:spcAft>
              <a:buSzPts val="1600"/>
              <a:buNone/>
              <a:defRPr>
                <a:solidFill>
                  <a:schemeClr val="dk1"/>
                </a:solidFill>
              </a:defRPr>
            </a:lvl8pPr>
            <a:lvl9pPr lvl="8" algn="ctr">
              <a:spcBef>
                <a:spcPts val="320"/>
              </a:spcBef>
              <a:spcAft>
                <a:spcPts val="0"/>
              </a:spcAft>
              <a:buSzPts val="1600"/>
              <a:buNone/>
              <a:defRPr>
                <a:solidFill>
                  <a:schemeClr val="dk1"/>
                </a:solidFill>
              </a:defRPr>
            </a:lvl9pPr>
          </a:lstStyle>
          <a:p>
            <a:endParaRPr/>
          </a:p>
        </p:txBody>
      </p:sp>
      <p:pic>
        <p:nvPicPr>
          <p:cNvPr id="84" name="Google Shape;84;p32"/>
          <p:cNvPicPr preferRelativeResize="0"/>
          <p:nvPr/>
        </p:nvPicPr>
        <p:blipFill rotWithShape="1">
          <a:blip r:embed="rId2">
            <a:alphaModFix/>
          </a:blip>
          <a:srcRect/>
          <a:stretch/>
        </p:blipFill>
        <p:spPr>
          <a:xfrm>
            <a:off x="711200" y="990601"/>
            <a:ext cx="3383438" cy="1105313"/>
          </a:xfrm>
          <a:prstGeom prst="rect">
            <a:avLst/>
          </a:prstGeom>
          <a:noFill/>
          <a:ln>
            <a:noFill/>
          </a:ln>
        </p:spPr>
      </p:pic>
      <p:pic>
        <p:nvPicPr>
          <p:cNvPr id="85" name="Google Shape;85;p32"/>
          <p:cNvPicPr preferRelativeResize="0"/>
          <p:nvPr/>
        </p:nvPicPr>
        <p:blipFill rotWithShape="1">
          <a:blip r:embed="rId3">
            <a:alphaModFix/>
          </a:blip>
          <a:srcRect/>
          <a:stretch/>
        </p:blipFill>
        <p:spPr>
          <a:xfrm>
            <a:off x="7931182" y="2693986"/>
            <a:ext cx="4260818" cy="417223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2">
  <p:cSld name="Title2">
    <p:bg>
      <p:bgPr>
        <a:solidFill>
          <a:schemeClr val="accent1"/>
        </a:solidFill>
        <a:effectLst/>
      </p:bgPr>
    </p:bg>
    <p:spTree>
      <p:nvGrpSpPr>
        <p:cNvPr id="1" name="Shape 86"/>
        <p:cNvGrpSpPr/>
        <p:nvPr/>
      </p:nvGrpSpPr>
      <p:grpSpPr>
        <a:xfrm>
          <a:off x="0" y="0"/>
          <a:ext cx="0" cy="0"/>
          <a:chOff x="0" y="0"/>
          <a:chExt cx="0" cy="0"/>
        </a:xfrm>
      </p:grpSpPr>
      <p:sp>
        <p:nvSpPr>
          <p:cNvPr id="87" name="Google Shape;87;p33"/>
          <p:cNvSpPr txBox="1">
            <a:spLocks noGrp="1"/>
          </p:cNvSpPr>
          <p:nvPr>
            <p:ph type="ctrTitle"/>
          </p:nvPr>
        </p:nvSpPr>
        <p:spPr>
          <a:xfrm>
            <a:off x="609600" y="2286000"/>
            <a:ext cx="9144000" cy="1524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4000"/>
              <a:buFont typeface="Verdana"/>
              <a:buNone/>
              <a:defRPr sz="400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3"/>
          <p:cNvSpPr txBox="1">
            <a:spLocks noGrp="1"/>
          </p:cNvSpPr>
          <p:nvPr>
            <p:ph type="subTitle" idx="1"/>
          </p:nvPr>
        </p:nvSpPr>
        <p:spPr>
          <a:xfrm>
            <a:off x="609600" y="4041648"/>
            <a:ext cx="9144000" cy="990600"/>
          </a:xfrm>
          <a:prstGeom prst="rect">
            <a:avLst/>
          </a:prstGeom>
          <a:noFill/>
          <a:ln>
            <a:noFill/>
          </a:ln>
        </p:spPr>
        <p:txBody>
          <a:bodyPr spcFirstLastPara="1" wrap="square" lIns="91425" tIns="45700" rIns="91425" bIns="45700" anchor="t" anchorCtr="0">
            <a:normAutofit/>
          </a:bodyPr>
          <a:lstStyle>
            <a:lvl1pPr lvl="0" algn="l">
              <a:lnSpc>
                <a:spcPct val="95000"/>
              </a:lnSpc>
              <a:spcBef>
                <a:spcPts val="1200"/>
              </a:spcBef>
              <a:spcAft>
                <a:spcPts val="0"/>
              </a:spcAft>
              <a:buSzPts val="2800"/>
              <a:buNone/>
              <a:defRPr sz="2800">
                <a:solidFill>
                  <a:schemeClr val="dk1"/>
                </a:solidFill>
              </a:defRPr>
            </a:lvl1pPr>
            <a:lvl2pPr lvl="1" algn="ctr">
              <a:lnSpc>
                <a:spcPct val="95000"/>
              </a:lnSpc>
              <a:spcBef>
                <a:spcPts val="600"/>
              </a:spcBef>
              <a:spcAft>
                <a:spcPts val="0"/>
              </a:spcAft>
              <a:buSzPts val="2000"/>
              <a:buNone/>
              <a:defRPr>
                <a:solidFill>
                  <a:schemeClr val="dk1"/>
                </a:solidFill>
              </a:defRPr>
            </a:lvl2pPr>
            <a:lvl3pPr lvl="2" algn="ctr">
              <a:lnSpc>
                <a:spcPct val="95000"/>
              </a:lnSpc>
              <a:spcBef>
                <a:spcPts val="600"/>
              </a:spcBef>
              <a:spcAft>
                <a:spcPts val="0"/>
              </a:spcAft>
              <a:buSzPts val="1800"/>
              <a:buNone/>
              <a:defRPr>
                <a:solidFill>
                  <a:schemeClr val="dk1"/>
                </a:solidFill>
              </a:defRPr>
            </a:lvl3pPr>
            <a:lvl4pPr lvl="3" algn="ctr">
              <a:lnSpc>
                <a:spcPct val="95000"/>
              </a:lnSpc>
              <a:spcBef>
                <a:spcPts val="600"/>
              </a:spcBef>
              <a:spcAft>
                <a:spcPts val="0"/>
              </a:spcAft>
              <a:buSzPts val="1600"/>
              <a:buNone/>
              <a:defRPr>
                <a:solidFill>
                  <a:schemeClr val="dk1"/>
                </a:solidFill>
              </a:defRPr>
            </a:lvl4pPr>
            <a:lvl5pPr lvl="4" algn="ctr">
              <a:lnSpc>
                <a:spcPct val="95000"/>
              </a:lnSpc>
              <a:spcBef>
                <a:spcPts val="600"/>
              </a:spcBef>
              <a:spcAft>
                <a:spcPts val="0"/>
              </a:spcAft>
              <a:buSzPts val="1600"/>
              <a:buNone/>
              <a:defRPr>
                <a:solidFill>
                  <a:schemeClr val="dk1"/>
                </a:solidFill>
              </a:defRPr>
            </a:lvl5pPr>
            <a:lvl6pPr lvl="5" algn="ctr">
              <a:spcBef>
                <a:spcPts val="320"/>
              </a:spcBef>
              <a:spcAft>
                <a:spcPts val="0"/>
              </a:spcAft>
              <a:buSzPts val="1600"/>
              <a:buNone/>
              <a:defRPr>
                <a:solidFill>
                  <a:schemeClr val="dk1"/>
                </a:solidFill>
              </a:defRPr>
            </a:lvl6pPr>
            <a:lvl7pPr lvl="6" algn="ctr">
              <a:spcBef>
                <a:spcPts val="320"/>
              </a:spcBef>
              <a:spcAft>
                <a:spcPts val="0"/>
              </a:spcAft>
              <a:buSzPts val="1600"/>
              <a:buNone/>
              <a:defRPr>
                <a:solidFill>
                  <a:schemeClr val="dk1"/>
                </a:solidFill>
              </a:defRPr>
            </a:lvl7pPr>
            <a:lvl8pPr lvl="7" algn="ctr">
              <a:spcBef>
                <a:spcPts val="320"/>
              </a:spcBef>
              <a:spcAft>
                <a:spcPts val="0"/>
              </a:spcAft>
              <a:buSzPts val="1600"/>
              <a:buNone/>
              <a:defRPr>
                <a:solidFill>
                  <a:schemeClr val="dk1"/>
                </a:solidFill>
              </a:defRPr>
            </a:lvl8pPr>
            <a:lvl9pPr lvl="8" algn="ctr">
              <a:spcBef>
                <a:spcPts val="320"/>
              </a:spcBef>
              <a:spcAft>
                <a:spcPts val="0"/>
              </a:spcAft>
              <a:buSzPts val="1600"/>
              <a:buNone/>
              <a:defRPr>
                <a:solidFill>
                  <a:schemeClr val="dk1"/>
                </a:solidFill>
              </a:defRPr>
            </a:lvl9pPr>
          </a:lstStyle>
          <a:p>
            <a:endParaRPr/>
          </a:p>
        </p:txBody>
      </p:sp>
      <p:pic>
        <p:nvPicPr>
          <p:cNvPr id="89" name="Google Shape;89;p33"/>
          <p:cNvPicPr preferRelativeResize="0"/>
          <p:nvPr/>
        </p:nvPicPr>
        <p:blipFill rotWithShape="1">
          <a:blip r:embed="rId2">
            <a:alphaModFix/>
          </a:blip>
          <a:srcRect/>
          <a:stretch/>
        </p:blipFill>
        <p:spPr>
          <a:xfrm>
            <a:off x="711200" y="990601"/>
            <a:ext cx="3383438" cy="1105313"/>
          </a:xfrm>
          <a:prstGeom prst="rect">
            <a:avLst/>
          </a:prstGeom>
          <a:noFill/>
          <a:ln>
            <a:noFill/>
          </a:ln>
        </p:spPr>
      </p:pic>
      <p:pic>
        <p:nvPicPr>
          <p:cNvPr id="90" name="Google Shape;90;p33"/>
          <p:cNvPicPr preferRelativeResize="0"/>
          <p:nvPr/>
        </p:nvPicPr>
        <p:blipFill rotWithShape="1">
          <a:blip r:embed="rId3">
            <a:alphaModFix/>
          </a:blip>
          <a:srcRect/>
          <a:stretch/>
        </p:blipFill>
        <p:spPr>
          <a:xfrm>
            <a:off x="7931182" y="2693986"/>
            <a:ext cx="4260818" cy="417223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91"/>
        <p:cNvGrpSpPr/>
        <p:nvPr/>
      </p:nvGrpSpPr>
      <p:grpSpPr>
        <a:xfrm>
          <a:off x="0" y="0"/>
          <a:ext cx="0" cy="0"/>
          <a:chOff x="0" y="0"/>
          <a:chExt cx="0" cy="0"/>
        </a:xfrm>
      </p:grpSpPr>
      <p:sp>
        <p:nvSpPr>
          <p:cNvPr id="92" name="Google Shape;92;p34"/>
          <p:cNvSpPr txBox="1">
            <a:spLocks noGrp="1"/>
          </p:cNvSpPr>
          <p:nvPr>
            <p:ph type="sldNum" idx="12"/>
          </p:nvPr>
        </p:nvSpPr>
        <p:spPr>
          <a:xfrm>
            <a:off x="1" y="6391657"/>
            <a:ext cx="609600" cy="3139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dk1"/>
                </a:solidFill>
                <a:latin typeface="Verdana"/>
                <a:ea typeface="Verdana"/>
                <a:cs typeface="Verdana"/>
                <a:sym typeface="Verdana"/>
              </a:defRPr>
            </a:lvl1pPr>
            <a:lvl2pPr marL="0" lvl="1" indent="0" algn="l">
              <a:spcBef>
                <a:spcPts val="0"/>
              </a:spcBef>
              <a:buNone/>
              <a:defRPr sz="1200">
                <a:solidFill>
                  <a:schemeClr val="dk1"/>
                </a:solidFill>
                <a:latin typeface="Verdana"/>
                <a:ea typeface="Verdana"/>
                <a:cs typeface="Verdana"/>
                <a:sym typeface="Verdana"/>
              </a:defRPr>
            </a:lvl2pPr>
            <a:lvl3pPr marL="0" lvl="2" indent="0" algn="l">
              <a:spcBef>
                <a:spcPts val="0"/>
              </a:spcBef>
              <a:buNone/>
              <a:defRPr sz="1200">
                <a:solidFill>
                  <a:schemeClr val="dk1"/>
                </a:solidFill>
                <a:latin typeface="Verdana"/>
                <a:ea typeface="Verdana"/>
                <a:cs typeface="Verdana"/>
                <a:sym typeface="Verdana"/>
              </a:defRPr>
            </a:lvl3pPr>
            <a:lvl4pPr marL="0" lvl="3" indent="0" algn="l">
              <a:spcBef>
                <a:spcPts val="0"/>
              </a:spcBef>
              <a:buNone/>
              <a:defRPr sz="1200">
                <a:solidFill>
                  <a:schemeClr val="dk1"/>
                </a:solidFill>
                <a:latin typeface="Verdana"/>
                <a:ea typeface="Verdana"/>
                <a:cs typeface="Verdana"/>
                <a:sym typeface="Verdana"/>
              </a:defRPr>
            </a:lvl4pPr>
            <a:lvl5pPr marL="0" lvl="4" indent="0" algn="l">
              <a:spcBef>
                <a:spcPts val="0"/>
              </a:spcBef>
              <a:buNone/>
              <a:defRPr sz="1200">
                <a:solidFill>
                  <a:schemeClr val="dk1"/>
                </a:solidFill>
                <a:latin typeface="Verdana"/>
                <a:ea typeface="Verdana"/>
                <a:cs typeface="Verdana"/>
                <a:sym typeface="Verdana"/>
              </a:defRPr>
            </a:lvl5pPr>
            <a:lvl6pPr marL="0" lvl="5" indent="0" algn="l">
              <a:spcBef>
                <a:spcPts val="0"/>
              </a:spcBef>
              <a:buNone/>
              <a:defRPr sz="1200">
                <a:solidFill>
                  <a:schemeClr val="dk1"/>
                </a:solidFill>
                <a:latin typeface="Verdana"/>
                <a:ea typeface="Verdana"/>
                <a:cs typeface="Verdana"/>
                <a:sym typeface="Verdana"/>
              </a:defRPr>
            </a:lvl6pPr>
            <a:lvl7pPr marL="0" lvl="6" indent="0" algn="l">
              <a:spcBef>
                <a:spcPts val="0"/>
              </a:spcBef>
              <a:buNone/>
              <a:defRPr sz="1200">
                <a:solidFill>
                  <a:schemeClr val="dk1"/>
                </a:solidFill>
                <a:latin typeface="Verdana"/>
                <a:ea typeface="Verdana"/>
                <a:cs typeface="Verdana"/>
                <a:sym typeface="Verdana"/>
              </a:defRPr>
            </a:lvl7pPr>
            <a:lvl8pPr marL="0" lvl="7" indent="0" algn="l">
              <a:spcBef>
                <a:spcPts val="0"/>
              </a:spcBef>
              <a:buNone/>
              <a:defRPr sz="1200">
                <a:solidFill>
                  <a:schemeClr val="dk1"/>
                </a:solidFill>
                <a:latin typeface="Verdana"/>
                <a:ea typeface="Verdana"/>
                <a:cs typeface="Verdana"/>
                <a:sym typeface="Verdana"/>
              </a:defRPr>
            </a:lvl8pPr>
            <a:lvl9pPr marL="0" lvl="8" indent="0" algn="l">
              <a:spcBef>
                <a:spcPts val="0"/>
              </a:spcBef>
              <a:buNone/>
              <a:defRPr sz="1200">
                <a:solidFill>
                  <a:schemeClr val="dk1"/>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US"/>
              <a:t>‹#›</a:t>
            </a:fld>
            <a:endParaRPr/>
          </a:p>
        </p:txBody>
      </p:sp>
      <p:sp>
        <p:nvSpPr>
          <p:cNvPr id="93" name="Google Shape;93;p34"/>
          <p:cNvSpPr txBox="1">
            <a:spLocks noGrp="1"/>
          </p:cNvSpPr>
          <p:nvPr>
            <p:ph type="ftr" idx="11"/>
          </p:nvPr>
        </p:nvSpPr>
        <p:spPr>
          <a:xfrm>
            <a:off x="609600" y="6400800"/>
            <a:ext cx="68072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600" b="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4"/>
          <p:cNvSpPr txBox="1">
            <a:spLocks noGrp="1"/>
          </p:cNvSpPr>
          <p:nvPr>
            <p:ph type="ctrTitle"/>
          </p:nvPr>
        </p:nvSpPr>
        <p:spPr>
          <a:xfrm>
            <a:off x="609600" y="2286000"/>
            <a:ext cx="9144000" cy="1524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4000"/>
              <a:buFont typeface="Verdana"/>
              <a:buNone/>
              <a:defRPr sz="400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4"/>
          <p:cNvSpPr txBox="1">
            <a:spLocks noGrp="1"/>
          </p:cNvSpPr>
          <p:nvPr>
            <p:ph type="subTitle" idx="1"/>
          </p:nvPr>
        </p:nvSpPr>
        <p:spPr>
          <a:xfrm>
            <a:off x="609600" y="4041648"/>
            <a:ext cx="9144000" cy="990600"/>
          </a:xfrm>
          <a:prstGeom prst="rect">
            <a:avLst/>
          </a:prstGeom>
          <a:noFill/>
          <a:ln>
            <a:noFill/>
          </a:ln>
        </p:spPr>
        <p:txBody>
          <a:bodyPr spcFirstLastPara="1" wrap="square" lIns="91425" tIns="45700" rIns="91425" bIns="45700" anchor="t" anchorCtr="0">
            <a:normAutofit/>
          </a:bodyPr>
          <a:lstStyle>
            <a:lvl1pPr lvl="0" algn="l">
              <a:lnSpc>
                <a:spcPct val="95000"/>
              </a:lnSpc>
              <a:spcBef>
                <a:spcPts val="1200"/>
              </a:spcBef>
              <a:spcAft>
                <a:spcPts val="0"/>
              </a:spcAft>
              <a:buSzPts val="2800"/>
              <a:buNone/>
              <a:defRPr sz="2800">
                <a:solidFill>
                  <a:schemeClr val="dk1"/>
                </a:solidFill>
              </a:defRPr>
            </a:lvl1pPr>
            <a:lvl2pPr lvl="1" algn="ctr">
              <a:lnSpc>
                <a:spcPct val="95000"/>
              </a:lnSpc>
              <a:spcBef>
                <a:spcPts val="600"/>
              </a:spcBef>
              <a:spcAft>
                <a:spcPts val="0"/>
              </a:spcAft>
              <a:buSzPts val="2000"/>
              <a:buNone/>
              <a:defRPr>
                <a:solidFill>
                  <a:schemeClr val="dk1"/>
                </a:solidFill>
              </a:defRPr>
            </a:lvl2pPr>
            <a:lvl3pPr lvl="2" algn="ctr">
              <a:lnSpc>
                <a:spcPct val="95000"/>
              </a:lnSpc>
              <a:spcBef>
                <a:spcPts val="600"/>
              </a:spcBef>
              <a:spcAft>
                <a:spcPts val="0"/>
              </a:spcAft>
              <a:buSzPts val="1800"/>
              <a:buNone/>
              <a:defRPr>
                <a:solidFill>
                  <a:schemeClr val="dk1"/>
                </a:solidFill>
              </a:defRPr>
            </a:lvl3pPr>
            <a:lvl4pPr lvl="3" algn="ctr">
              <a:lnSpc>
                <a:spcPct val="95000"/>
              </a:lnSpc>
              <a:spcBef>
                <a:spcPts val="600"/>
              </a:spcBef>
              <a:spcAft>
                <a:spcPts val="0"/>
              </a:spcAft>
              <a:buSzPts val="1600"/>
              <a:buNone/>
              <a:defRPr>
                <a:solidFill>
                  <a:schemeClr val="dk1"/>
                </a:solidFill>
              </a:defRPr>
            </a:lvl4pPr>
            <a:lvl5pPr lvl="4" algn="ctr">
              <a:lnSpc>
                <a:spcPct val="95000"/>
              </a:lnSpc>
              <a:spcBef>
                <a:spcPts val="600"/>
              </a:spcBef>
              <a:spcAft>
                <a:spcPts val="0"/>
              </a:spcAft>
              <a:buSzPts val="1600"/>
              <a:buNone/>
              <a:defRPr>
                <a:solidFill>
                  <a:schemeClr val="dk1"/>
                </a:solidFill>
              </a:defRPr>
            </a:lvl5pPr>
            <a:lvl6pPr lvl="5" algn="ctr">
              <a:spcBef>
                <a:spcPts val="320"/>
              </a:spcBef>
              <a:spcAft>
                <a:spcPts val="0"/>
              </a:spcAft>
              <a:buSzPts val="1600"/>
              <a:buNone/>
              <a:defRPr>
                <a:solidFill>
                  <a:schemeClr val="dk1"/>
                </a:solidFill>
              </a:defRPr>
            </a:lvl6pPr>
            <a:lvl7pPr lvl="6" algn="ctr">
              <a:spcBef>
                <a:spcPts val="320"/>
              </a:spcBef>
              <a:spcAft>
                <a:spcPts val="0"/>
              </a:spcAft>
              <a:buSzPts val="1600"/>
              <a:buNone/>
              <a:defRPr>
                <a:solidFill>
                  <a:schemeClr val="dk1"/>
                </a:solidFill>
              </a:defRPr>
            </a:lvl7pPr>
            <a:lvl8pPr lvl="7" algn="ctr">
              <a:spcBef>
                <a:spcPts val="320"/>
              </a:spcBef>
              <a:spcAft>
                <a:spcPts val="0"/>
              </a:spcAft>
              <a:buSzPts val="1600"/>
              <a:buNone/>
              <a:defRPr>
                <a:solidFill>
                  <a:schemeClr val="dk1"/>
                </a:solidFill>
              </a:defRPr>
            </a:lvl8pPr>
            <a:lvl9pPr lvl="8" algn="ctr">
              <a:spcBef>
                <a:spcPts val="320"/>
              </a:spcBef>
              <a:spcAft>
                <a:spcPts val="0"/>
              </a:spcAft>
              <a:buSzPts val="1600"/>
              <a:buNone/>
              <a:defRPr>
                <a:solidFill>
                  <a:schemeClr val="dk1"/>
                </a:solidFill>
              </a:defRPr>
            </a:lvl9pPr>
          </a:lstStyle>
          <a:p>
            <a:endParaRPr/>
          </a:p>
        </p:txBody>
      </p:sp>
      <p:pic>
        <p:nvPicPr>
          <p:cNvPr id="96" name="Google Shape;96;p34"/>
          <p:cNvPicPr preferRelativeResize="0"/>
          <p:nvPr/>
        </p:nvPicPr>
        <p:blipFill rotWithShape="1">
          <a:blip r:embed="rId2">
            <a:alphaModFix/>
          </a:blip>
          <a:srcRect/>
          <a:stretch/>
        </p:blipFill>
        <p:spPr>
          <a:xfrm>
            <a:off x="711200" y="990601"/>
            <a:ext cx="3383438" cy="1105313"/>
          </a:xfrm>
          <a:prstGeom prst="rect">
            <a:avLst/>
          </a:prstGeom>
          <a:noFill/>
          <a:ln>
            <a:noFill/>
          </a:ln>
        </p:spPr>
      </p:pic>
      <p:pic>
        <p:nvPicPr>
          <p:cNvPr id="97" name="Google Shape;97;p34"/>
          <p:cNvPicPr preferRelativeResize="0"/>
          <p:nvPr/>
        </p:nvPicPr>
        <p:blipFill rotWithShape="1">
          <a:blip r:embed="rId3">
            <a:alphaModFix/>
          </a:blip>
          <a:srcRect/>
          <a:stretch/>
        </p:blipFill>
        <p:spPr>
          <a:xfrm>
            <a:off x="7931182" y="2693986"/>
            <a:ext cx="4260818" cy="417223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8"/>
        <p:cNvGrpSpPr/>
        <p:nvPr/>
      </p:nvGrpSpPr>
      <p:grpSpPr>
        <a:xfrm>
          <a:off x="0" y="0"/>
          <a:ext cx="0" cy="0"/>
          <a:chOff x="0" y="0"/>
          <a:chExt cx="0" cy="0"/>
        </a:xfrm>
      </p:grpSpPr>
      <p:sp>
        <p:nvSpPr>
          <p:cNvPr id="99" name="Google Shape;99;p35"/>
          <p:cNvSpPr txBox="1">
            <a:spLocks noGrp="1"/>
          </p:cNvSpPr>
          <p:nvPr>
            <p:ph type="title"/>
          </p:nvPr>
        </p:nvSpPr>
        <p:spPr>
          <a:xfrm>
            <a:off x="609600" y="342900"/>
            <a:ext cx="10972800" cy="8001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5"/>
          <p:cNvSpPr txBox="1">
            <a:spLocks noGrp="1"/>
          </p:cNvSpPr>
          <p:nvPr>
            <p:ph type="body" idx="1"/>
          </p:nvPr>
        </p:nvSpPr>
        <p:spPr>
          <a:xfrm>
            <a:off x="609600" y="1524000"/>
            <a:ext cx="10972800" cy="4648200"/>
          </a:xfrm>
          <a:prstGeom prst="rect">
            <a:avLst/>
          </a:prstGeom>
          <a:noFill/>
          <a:ln>
            <a:noFill/>
          </a:ln>
        </p:spPr>
        <p:txBody>
          <a:bodyPr spcFirstLastPara="1" wrap="square" lIns="91425" tIns="45700" rIns="91425" bIns="45700" anchor="t" anchorCtr="0">
            <a:normAutofit/>
          </a:bodyPr>
          <a:lstStyle>
            <a:lvl1pPr marL="457200" lvl="0" indent="-342900" algn="l">
              <a:lnSpc>
                <a:spcPct val="95000"/>
              </a:lnSpc>
              <a:spcBef>
                <a:spcPts val="1200"/>
              </a:spcBef>
              <a:spcAft>
                <a:spcPts val="0"/>
              </a:spcAft>
              <a:buSzPts val="1800"/>
              <a:buChar char="•"/>
              <a:defRPr/>
            </a:lvl1pPr>
            <a:lvl2pPr marL="914400" lvl="1" indent="-342900" algn="l">
              <a:lnSpc>
                <a:spcPct val="95000"/>
              </a:lnSpc>
              <a:spcBef>
                <a:spcPts val="600"/>
              </a:spcBef>
              <a:spcAft>
                <a:spcPts val="0"/>
              </a:spcAft>
              <a:buSzPts val="1800"/>
              <a:buChar char="─"/>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o"/>
              <a:defRPr/>
            </a:lvl4pPr>
            <a:lvl5pPr marL="2286000" lvl="4" indent="-342900" algn="l">
              <a:lnSpc>
                <a:spcPct val="95000"/>
              </a:lnSpc>
              <a:spcBef>
                <a:spcPts val="60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1" name="Google Shape;101;p35"/>
          <p:cNvSpPr txBox="1">
            <a:spLocks noGrp="1"/>
          </p:cNvSpPr>
          <p:nvPr>
            <p:ph type="ftr" idx="11"/>
          </p:nvPr>
        </p:nvSpPr>
        <p:spPr>
          <a:xfrm>
            <a:off x="609600" y="6400800"/>
            <a:ext cx="68072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35"/>
          <p:cNvSpPr txBox="1">
            <a:spLocks noGrp="1"/>
          </p:cNvSpPr>
          <p:nvPr>
            <p:ph type="sldNum" idx="12"/>
          </p:nvPr>
        </p:nvSpPr>
        <p:spPr>
          <a:xfrm>
            <a:off x="1" y="6391657"/>
            <a:ext cx="609600" cy="3139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3"/>
        <p:cNvGrpSpPr/>
        <p:nvPr/>
      </p:nvGrpSpPr>
      <p:grpSpPr>
        <a:xfrm>
          <a:off x="0" y="0"/>
          <a:ext cx="0" cy="0"/>
          <a:chOff x="0" y="0"/>
          <a:chExt cx="0" cy="0"/>
        </a:xfrm>
      </p:grpSpPr>
      <p:sp>
        <p:nvSpPr>
          <p:cNvPr id="104" name="Google Shape;104;p36"/>
          <p:cNvSpPr txBox="1">
            <a:spLocks noGrp="1"/>
          </p:cNvSpPr>
          <p:nvPr>
            <p:ph type="title"/>
          </p:nvPr>
        </p:nvSpPr>
        <p:spPr>
          <a:xfrm>
            <a:off x="609600" y="342900"/>
            <a:ext cx="10972800" cy="8001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6"/>
          <p:cNvSpPr txBox="1">
            <a:spLocks noGrp="1"/>
          </p:cNvSpPr>
          <p:nvPr>
            <p:ph type="body" idx="1"/>
          </p:nvPr>
        </p:nvSpPr>
        <p:spPr>
          <a:xfrm>
            <a:off x="1016000" y="1676400"/>
            <a:ext cx="4876800" cy="4495800"/>
          </a:xfrm>
          <a:prstGeom prst="rect">
            <a:avLst/>
          </a:prstGeom>
          <a:noFill/>
          <a:ln>
            <a:noFill/>
          </a:ln>
        </p:spPr>
        <p:txBody>
          <a:bodyPr spcFirstLastPara="1" wrap="square" lIns="91425" tIns="45700" rIns="91425" bIns="45700" anchor="t" anchorCtr="0">
            <a:normAutofit/>
          </a:bodyPr>
          <a:lstStyle>
            <a:lvl1pPr marL="457200" lvl="0" indent="-381000" algn="l">
              <a:lnSpc>
                <a:spcPct val="95000"/>
              </a:lnSpc>
              <a:spcBef>
                <a:spcPts val="1200"/>
              </a:spcBef>
              <a:spcAft>
                <a:spcPts val="0"/>
              </a:spcAft>
              <a:buSzPts val="2400"/>
              <a:buChar char="•"/>
              <a:defRPr sz="2400"/>
            </a:lvl1pPr>
            <a:lvl2pPr marL="914400" lvl="1" indent="-355600" algn="l">
              <a:lnSpc>
                <a:spcPct val="95000"/>
              </a:lnSpc>
              <a:spcBef>
                <a:spcPts val="600"/>
              </a:spcBef>
              <a:spcAft>
                <a:spcPts val="0"/>
              </a:spcAft>
              <a:buSzPts val="2000"/>
              <a:buChar char="─"/>
              <a:defRPr sz="2000"/>
            </a:lvl2pPr>
            <a:lvl3pPr marL="1371600" lvl="2" indent="-342900" algn="l">
              <a:lnSpc>
                <a:spcPct val="95000"/>
              </a:lnSpc>
              <a:spcBef>
                <a:spcPts val="600"/>
              </a:spcBef>
              <a:spcAft>
                <a:spcPts val="0"/>
              </a:spcAft>
              <a:buSzPts val="1800"/>
              <a:buChar char="▪"/>
              <a:defRPr sz="1800"/>
            </a:lvl3pPr>
            <a:lvl4pPr marL="1828800" lvl="3" indent="-330200" algn="l">
              <a:lnSpc>
                <a:spcPct val="95000"/>
              </a:lnSpc>
              <a:spcBef>
                <a:spcPts val="600"/>
              </a:spcBef>
              <a:spcAft>
                <a:spcPts val="0"/>
              </a:spcAft>
              <a:buSzPts val="1600"/>
              <a:buChar char="o"/>
              <a:defRPr sz="1600"/>
            </a:lvl4pPr>
            <a:lvl5pPr marL="2286000" lvl="4" indent="-330200" algn="l">
              <a:lnSpc>
                <a:spcPct val="95000"/>
              </a:lnSpc>
              <a:spcBef>
                <a:spcPts val="600"/>
              </a:spcBef>
              <a:spcAft>
                <a:spcPts val="0"/>
              </a:spcAft>
              <a:buSzPts val="1600"/>
              <a:buChar char="•"/>
              <a:defRPr sz="16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106" name="Google Shape;106;p36"/>
          <p:cNvSpPr txBox="1">
            <a:spLocks noGrp="1"/>
          </p:cNvSpPr>
          <p:nvPr>
            <p:ph type="body" idx="2"/>
          </p:nvPr>
        </p:nvSpPr>
        <p:spPr>
          <a:xfrm>
            <a:off x="6197600" y="1676400"/>
            <a:ext cx="4876800" cy="4495800"/>
          </a:xfrm>
          <a:prstGeom prst="rect">
            <a:avLst/>
          </a:prstGeom>
          <a:noFill/>
          <a:ln>
            <a:noFill/>
          </a:ln>
        </p:spPr>
        <p:txBody>
          <a:bodyPr spcFirstLastPara="1" wrap="square" lIns="91425" tIns="45700" rIns="91425" bIns="45700" anchor="t" anchorCtr="0">
            <a:normAutofit/>
          </a:bodyPr>
          <a:lstStyle>
            <a:lvl1pPr marL="457200" lvl="0" indent="-381000" algn="l">
              <a:lnSpc>
                <a:spcPct val="95000"/>
              </a:lnSpc>
              <a:spcBef>
                <a:spcPts val="1200"/>
              </a:spcBef>
              <a:spcAft>
                <a:spcPts val="0"/>
              </a:spcAft>
              <a:buSzPts val="2400"/>
              <a:buChar char="•"/>
              <a:defRPr sz="2400"/>
            </a:lvl1pPr>
            <a:lvl2pPr marL="914400" lvl="1" indent="-355600" algn="l">
              <a:lnSpc>
                <a:spcPct val="95000"/>
              </a:lnSpc>
              <a:spcBef>
                <a:spcPts val="600"/>
              </a:spcBef>
              <a:spcAft>
                <a:spcPts val="0"/>
              </a:spcAft>
              <a:buSzPts val="2000"/>
              <a:buChar char="─"/>
              <a:defRPr sz="2000"/>
            </a:lvl2pPr>
            <a:lvl3pPr marL="1371600" lvl="2" indent="-342900" algn="l">
              <a:lnSpc>
                <a:spcPct val="95000"/>
              </a:lnSpc>
              <a:spcBef>
                <a:spcPts val="600"/>
              </a:spcBef>
              <a:spcAft>
                <a:spcPts val="0"/>
              </a:spcAft>
              <a:buSzPts val="1800"/>
              <a:buChar char="▪"/>
              <a:defRPr sz="1800"/>
            </a:lvl3pPr>
            <a:lvl4pPr marL="1828800" lvl="3" indent="-330200" algn="l">
              <a:lnSpc>
                <a:spcPct val="95000"/>
              </a:lnSpc>
              <a:spcBef>
                <a:spcPts val="600"/>
              </a:spcBef>
              <a:spcAft>
                <a:spcPts val="0"/>
              </a:spcAft>
              <a:buSzPts val="1600"/>
              <a:buChar char="o"/>
              <a:defRPr sz="1600"/>
            </a:lvl4pPr>
            <a:lvl5pPr marL="2286000" lvl="4" indent="-330200" algn="l">
              <a:lnSpc>
                <a:spcPct val="95000"/>
              </a:lnSpc>
              <a:spcBef>
                <a:spcPts val="600"/>
              </a:spcBef>
              <a:spcAft>
                <a:spcPts val="0"/>
              </a:spcAft>
              <a:buSzPts val="1600"/>
              <a:buChar char="•"/>
              <a:defRPr sz="16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107" name="Google Shape;107;p36"/>
          <p:cNvSpPr txBox="1">
            <a:spLocks noGrp="1"/>
          </p:cNvSpPr>
          <p:nvPr>
            <p:ph type="sldNum" idx="12"/>
          </p:nvPr>
        </p:nvSpPr>
        <p:spPr>
          <a:xfrm>
            <a:off x="1" y="6391657"/>
            <a:ext cx="609600" cy="3139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08" name="Google Shape;108;p36"/>
          <p:cNvSpPr txBox="1">
            <a:spLocks noGrp="1"/>
          </p:cNvSpPr>
          <p:nvPr>
            <p:ph type="ftr" idx="11"/>
          </p:nvPr>
        </p:nvSpPr>
        <p:spPr>
          <a:xfrm>
            <a:off x="609600" y="6400800"/>
            <a:ext cx="68072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9"/>
        <p:cNvGrpSpPr/>
        <p:nvPr/>
      </p:nvGrpSpPr>
      <p:grpSpPr>
        <a:xfrm>
          <a:off x="0" y="0"/>
          <a:ext cx="0" cy="0"/>
          <a:chOff x="0" y="0"/>
          <a:chExt cx="0" cy="0"/>
        </a:xfrm>
      </p:grpSpPr>
      <p:sp>
        <p:nvSpPr>
          <p:cNvPr id="110" name="Google Shape;110;p37"/>
          <p:cNvSpPr txBox="1">
            <a:spLocks noGrp="1"/>
          </p:cNvSpPr>
          <p:nvPr>
            <p:ph type="title"/>
          </p:nvPr>
        </p:nvSpPr>
        <p:spPr>
          <a:xfrm>
            <a:off x="609600" y="342900"/>
            <a:ext cx="10972800" cy="8001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3200"/>
              <a:buFont typeface="Verdan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37"/>
          <p:cNvSpPr txBox="1">
            <a:spLocks noGrp="1"/>
          </p:cNvSpPr>
          <p:nvPr>
            <p:ph type="body" idx="1"/>
          </p:nvPr>
        </p:nvSpPr>
        <p:spPr>
          <a:xfrm>
            <a:off x="1016000" y="1496736"/>
            <a:ext cx="4876800" cy="639762"/>
          </a:xfrm>
          <a:prstGeom prst="rect">
            <a:avLst/>
          </a:prstGeom>
          <a:noFill/>
          <a:ln>
            <a:noFill/>
          </a:ln>
        </p:spPr>
        <p:txBody>
          <a:bodyPr spcFirstLastPara="1" wrap="square" lIns="91425" tIns="45700" rIns="91425" bIns="45700" anchor="b" anchorCtr="0">
            <a:noAutofit/>
          </a:bodyPr>
          <a:lstStyle>
            <a:lvl1pPr marL="457200" lvl="0" indent="-228600" algn="l">
              <a:lnSpc>
                <a:spcPct val="95000"/>
              </a:lnSpc>
              <a:spcBef>
                <a:spcPts val="1200"/>
              </a:spcBef>
              <a:spcAft>
                <a:spcPts val="0"/>
              </a:spcAft>
              <a:buSzPts val="2000"/>
              <a:buNone/>
              <a:defRPr sz="2000" b="1">
                <a:solidFill>
                  <a:schemeClr val="lt2"/>
                </a:solidFill>
                <a:latin typeface="Verdana"/>
                <a:ea typeface="Verdana"/>
                <a:cs typeface="Verdana"/>
                <a:sym typeface="Verdana"/>
              </a:defRPr>
            </a:lvl1pPr>
            <a:lvl2pPr marL="914400" lvl="1" indent="-228600" algn="l">
              <a:lnSpc>
                <a:spcPct val="95000"/>
              </a:lnSpc>
              <a:spcBef>
                <a:spcPts val="600"/>
              </a:spcBef>
              <a:spcAft>
                <a:spcPts val="0"/>
              </a:spcAft>
              <a:buSzPts val="2000"/>
              <a:buNone/>
              <a:defRPr sz="2000" b="1"/>
            </a:lvl2pPr>
            <a:lvl3pPr marL="1371600" lvl="2" indent="-228600" algn="l">
              <a:lnSpc>
                <a:spcPct val="95000"/>
              </a:lnSpc>
              <a:spcBef>
                <a:spcPts val="600"/>
              </a:spcBef>
              <a:spcAft>
                <a:spcPts val="0"/>
              </a:spcAft>
              <a:buSzPts val="1800"/>
              <a:buNone/>
              <a:defRPr sz="1800" b="1"/>
            </a:lvl3pPr>
            <a:lvl4pPr marL="1828800" lvl="3" indent="-228600" algn="l">
              <a:lnSpc>
                <a:spcPct val="95000"/>
              </a:lnSpc>
              <a:spcBef>
                <a:spcPts val="600"/>
              </a:spcBef>
              <a:spcAft>
                <a:spcPts val="0"/>
              </a:spcAft>
              <a:buSzPts val="1600"/>
              <a:buNone/>
              <a:defRPr sz="1600" b="1"/>
            </a:lvl4pPr>
            <a:lvl5pPr marL="2286000" lvl="4" indent="-228600" algn="l">
              <a:lnSpc>
                <a:spcPct val="95000"/>
              </a:lnSpc>
              <a:spcBef>
                <a:spcPts val="60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112" name="Google Shape;112;p37"/>
          <p:cNvSpPr txBox="1">
            <a:spLocks noGrp="1"/>
          </p:cNvSpPr>
          <p:nvPr>
            <p:ph type="body" idx="2"/>
          </p:nvPr>
        </p:nvSpPr>
        <p:spPr>
          <a:xfrm>
            <a:off x="1016000" y="2216400"/>
            <a:ext cx="4876800" cy="3955800"/>
          </a:xfrm>
          <a:prstGeom prst="rect">
            <a:avLst/>
          </a:prstGeom>
          <a:noFill/>
          <a:ln>
            <a:noFill/>
          </a:ln>
        </p:spPr>
        <p:txBody>
          <a:bodyPr spcFirstLastPara="1" wrap="square" lIns="91425" tIns="45700" rIns="91425" bIns="45700" anchor="t" anchorCtr="0">
            <a:normAutofit/>
          </a:bodyPr>
          <a:lstStyle>
            <a:lvl1pPr marL="457200" lvl="0" indent="-355600" algn="l">
              <a:lnSpc>
                <a:spcPct val="95000"/>
              </a:lnSpc>
              <a:spcBef>
                <a:spcPts val="1200"/>
              </a:spcBef>
              <a:spcAft>
                <a:spcPts val="0"/>
              </a:spcAft>
              <a:buSzPts val="2000"/>
              <a:buChar char="•"/>
              <a:defRPr sz="2000"/>
            </a:lvl1pPr>
            <a:lvl2pPr marL="914400" lvl="1" indent="-342900" algn="l">
              <a:lnSpc>
                <a:spcPct val="95000"/>
              </a:lnSpc>
              <a:spcBef>
                <a:spcPts val="600"/>
              </a:spcBef>
              <a:spcAft>
                <a:spcPts val="0"/>
              </a:spcAft>
              <a:buSzPts val="1800"/>
              <a:buChar char="─"/>
              <a:defRPr sz="1800"/>
            </a:lvl2pPr>
            <a:lvl3pPr marL="1371600" lvl="2" indent="-330200" algn="l">
              <a:lnSpc>
                <a:spcPct val="95000"/>
              </a:lnSpc>
              <a:spcBef>
                <a:spcPts val="600"/>
              </a:spcBef>
              <a:spcAft>
                <a:spcPts val="0"/>
              </a:spcAft>
              <a:buSzPts val="1600"/>
              <a:buChar char="▪"/>
              <a:defRPr sz="1600"/>
            </a:lvl3pPr>
            <a:lvl4pPr marL="1828800" lvl="3" indent="-317500" algn="l">
              <a:lnSpc>
                <a:spcPct val="95000"/>
              </a:lnSpc>
              <a:spcBef>
                <a:spcPts val="600"/>
              </a:spcBef>
              <a:spcAft>
                <a:spcPts val="0"/>
              </a:spcAft>
              <a:buSzPts val="1400"/>
              <a:buChar char="o"/>
              <a:defRPr sz="1400"/>
            </a:lvl4pPr>
            <a:lvl5pPr marL="2286000" lvl="4" indent="-317500" algn="l">
              <a:lnSpc>
                <a:spcPct val="95000"/>
              </a:lnSpc>
              <a:spcBef>
                <a:spcPts val="600"/>
              </a:spcBef>
              <a:spcAft>
                <a:spcPts val="0"/>
              </a:spcAft>
              <a:buSzPts val="1400"/>
              <a:buChar char="•"/>
              <a:defRPr sz="14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113" name="Google Shape;113;p37"/>
          <p:cNvSpPr txBox="1">
            <a:spLocks noGrp="1"/>
          </p:cNvSpPr>
          <p:nvPr>
            <p:ph type="body" idx="3"/>
          </p:nvPr>
        </p:nvSpPr>
        <p:spPr>
          <a:xfrm>
            <a:off x="6197600" y="1496736"/>
            <a:ext cx="4876800" cy="639762"/>
          </a:xfrm>
          <a:prstGeom prst="rect">
            <a:avLst/>
          </a:prstGeom>
          <a:noFill/>
          <a:ln>
            <a:noFill/>
          </a:ln>
        </p:spPr>
        <p:txBody>
          <a:bodyPr spcFirstLastPara="1" wrap="square" lIns="91425" tIns="45700" rIns="91425" bIns="45700" anchor="b" anchorCtr="0">
            <a:noAutofit/>
          </a:bodyPr>
          <a:lstStyle>
            <a:lvl1pPr marL="457200" lvl="0" indent="-228600" algn="l">
              <a:lnSpc>
                <a:spcPct val="95000"/>
              </a:lnSpc>
              <a:spcBef>
                <a:spcPts val="1200"/>
              </a:spcBef>
              <a:spcAft>
                <a:spcPts val="0"/>
              </a:spcAft>
              <a:buSzPts val="2000"/>
              <a:buNone/>
              <a:defRPr sz="2000" b="1">
                <a:solidFill>
                  <a:schemeClr val="lt2"/>
                </a:solidFill>
                <a:latin typeface="Verdana"/>
                <a:ea typeface="Verdana"/>
                <a:cs typeface="Verdana"/>
                <a:sym typeface="Verdana"/>
              </a:defRPr>
            </a:lvl1pPr>
            <a:lvl2pPr marL="914400" lvl="1" indent="-228600" algn="l">
              <a:lnSpc>
                <a:spcPct val="95000"/>
              </a:lnSpc>
              <a:spcBef>
                <a:spcPts val="600"/>
              </a:spcBef>
              <a:spcAft>
                <a:spcPts val="0"/>
              </a:spcAft>
              <a:buSzPts val="2000"/>
              <a:buNone/>
              <a:defRPr sz="2000" b="1"/>
            </a:lvl2pPr>
            <a:lvl3pPr marL="1371600" lvl="2" indent="-228600" algn="l">
              <a:lnSpc>
                <a:spcPct val="95000"/>
              </a:lnSpc>
              <a:spcBef>
                <a:spcPts val="600"/>
              </a:spcBef>
              <a:spcAft>
                <a:spcPts val="0"/>
              </a:spcAft>
              <a:buSzPts val="1800"/>
              <a:buNone/>
              <a:defRPr sz="1800" b="1"/>
            </a:lvl3pPr>
            <a:lvl4pPr marL="1828800" lvl="3" indent="-228600" algn="l">
              <a:lnSpc>
                <a:spcPct val="95000"/>
              </a:lnSpc>
              <a:spcBef>
                <a:spcPts val="600"/>
              </a:spcBef>
              <a:spcAft>
                <a:spcPts val="0"/>
              </a:spcAft>
              <a:buSzPts val="1600"/>
              <a:buNone/>
              <a:defRPr sz="1600" b="1"/>
            </a:lvl4pPr>
            <a:lvl5pPr marL="2286000" lvl="4" indent="-228600" algn="l">
              <a:lnSpc>
                <a:spcPct val="95000"/>
              </a:lnSpc>
              <a:spcBef>
                <a:spcPts val="60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114" name="Google Shape;114;p37"/>
          <p:cNvSpPr txBox="1">
            <a:spLocks noGrp="1"/>
          </p:cNvSpPr>
          <p:nvPr>
            <p:ph type="body" idx="4"/>
          </p:nvPr>
        </p:nvSpPr>
        <p:spPr>
          <a:xfrm>
            <a:off x="6197600" y="2216400"/>
            <a:ext cx="4876800" cy="3955800"/>
          </a:xfrm>
          <a:prstGeom prst="rect">
            <a:avLst/>
          </a:prstGeom>
          <a:noFill/>
          <a:ln>
            <a:noFill/>
          </a:ln>
        </p:spPr>
        <p:txBody>
          <a:bodyPr spcFirstLastPara="1" wrap="square" lIns="91425" tIns="45700" rIns="91425" bIns="45700" anchor="t" anchorCtr="0">
            <a:normAutofit/>
          </a:bodyPr>
          <a:lstStyle>
            <a:lvl1pPr marL="457200" lvl="0" indent="-355600" algn="l">
              <a:lnSpc>
                <a:spcPct val="95000"/>
              </a:lnSpc>
              <a:spcBef>
                <a:spcPts val="1200"/>
              </a:spcBef>
              <a:spcAft>
                <a:spcPts val="0"/>
              </a:spcAft>
              <a:buSzPts val="2000"/>
              <a:buChar char="•"/>
              <a:defRPr sz="2000"/>
            </a:lvl1pPr>
            <a:lvl2pPr marL="914400" lvl="1" indent="-342900" algn="l">
              <a:lnSpc>
                <a:spcPct val="95000"/>
              </a:lnSpc>
              <a:spcBef>
                <a:spcPts val="600"/>
              </a:spcBef>
              <a:spcAft>
                <a:spcPts val="0"/>
              </a:spcAft>
              <a:buSzPts val="1800"/>
              <a:buChar char="─"/>
              <a:defRPr sz="1800"/>
            </a:lvl2pPr>
            <a:lvl3pPr marL="1371600" lvl="2" indent="-330200" algn="l">
              <a:lnSpc>
                <a:spcPct val="95000"/>
              </a:lnSpc>
              <a:spcBef>
                <a:spcPts val="600"/>
              </a:spcBef>
              <a:spcAft>
                <a:spcPts val="0"/>
              </a:spcAft>
              <a:buSzPts val="1600"/>
              <a:buChar char="▪"/>
              <a:defRPr sz="1600"/>
            </a:lvl3pPr>
            <a:lvl4pPr marL="1828800" lvl="3" indent="-317500" algn="l">
              <a:lnSpc>
                <a:spcPct val="95000"/>
              </a:lnSpc>
              <a:spcBef>
                <a:spcPts val="600"/>
              </a:spcBef>
              <a:spcAft>
                <a:spcPts val="0"/>
              </a:spcAft>
              <a:buSzPts val="1400"/>
              <a:buChar char="o"/>
              <a:defRPr sz="1400"/>
            </a:lvl4pPr>
            <a:lvl5pPr marL="2286000" lvl="4" indent="-317500" algn="l">
              <a:lnSpc>
                <a:spcPct val="95000"/>
              </a:lnSpc>
              <a:spcBef>
                <a:spcPts val="600"/>
              </a:spcBef>
              <a:spcAft>
                <a:spcPts val="0"/>
              </a:spcAft>
              <a:buSzPts val="1400"/>
              <a:buChar char="•"/>
              <a:defRPr sz="14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115" name="Google Shape;115;p37"/>
          <p:cNvSpPr txBox="1">
            <a:spLocks noGrp="1"/>
          </p:cNvSpPr>
          <p:nvPr>
            <p:ph type="sldNum" idx="12"/>
          </p:nvPr>
        </p:nvSpPr>
        <p:spPr>
          <a:xfrm>
            <a:off x="1" y="6391657"/>
            <a:ext cx="609600" cy="3139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16" name="Google Shape;116;p37"/>
          <p:cNvSpPr txBox="1">
            <a:spLocks noGrp="1"/>
          </p:cNvSpPr>
          <p:nvPr>
            <p:ph type="ftr" idx="11"/>
          </p:nvPr>
        </p:nvSpPr>
        <p:spPr>
          <a:xfrm>
            <a:off x="609600" y="6400800"/>
            <a:ext cx="68072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7"/>
        <p:cNvGrpSpPr/>
        <p:nvPr/>
      </p:nvGrpSpPr>
      <p:grpSpPr>
        <a:xfrm>
          <a:off x="0" y="0"/>
          <a:ext cx="0" cy="0"/>
          <a:chOff x="0" y="0"/>
          <a:chExt cx="0" cy="0"/>
        </a:xfrm>
      </p:grpSpPr>
      <p:sp>
        <p:nvSpPr>
          <p:cNvPr id="118" name="Google Shape;118;p38"/>
          <p:cNvSpPr txBox="1">
            <a:spLocks noGrp="1"/>
          </p:cNvSpPr>
          <p:nvPr>
            <p:ph type="title"/>
          </p:nvPr>
        </p:nvSpPr>
        <p:spPr>
          <a:xfrm>
            <a:off x="609600" y="342900"/>
            <a:ext cx="10972800" cy="8001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38"/>
          <p:cNvSpPr txBox="1">
            <a:spLocks noGrp="1"/>
          </p:cNvSpPr>
          <p:nvPr>
            <p:ph type="sldNum" idx="12"/>
          </p:nvPr>
        </p:nvSpPr>
        <p:spPr>
          <a:xfrm>
            <a:off x="1" y="6391657"/>
            <a:ext cx="609600" cy="3139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20" name="Google Shape;120;p38"/>
          <p:cNvSpPr txBox="1">
            <a:spLocks noGrp="1"/>
          </p:cNvSpPr>
          <p:nvPr>
            <p:ph type="ftr" idx="11"/>
          </p:nvPr>
        </p:nvSpPr>
        <p:spPr>
          <a:xfrm>
            <a:off x="609600" y="6400800"/>
            <a:ext cx="68072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1"/>
        <p:cNvGrpSpPr/>
        <p:nvPr/>
      </p:nvGrpSpPr>
      <p:grpSpPr>
        <a:xfrm>
          <a:off x="0" y="0"/>
          <a:ext cx="0" cy="0"/>
          <a:chOff x="0" y="0"/>
          <a:chExt cx="0" cy="0"/>
        </a:xfrm>
      </p:grpSpPr>
      <p:sp>
        <p:nvSpPr>
          <p:cNvPr id="122" name="Google Shape;122;p39"/>
          <p:cNvSpPr txBox="1">
            <a:spLocks noGrp="1"/>
          </p:cNvSpPr>
          <p:nvPr>
            <p:ph type="sldNum" idx="12"/>
          </p:nvPr>
        </p:nvSpPr>
        <p:spPr>
          <a:xfrm>
            <a:off x="-2795" y="6391657"/>
            <a:ext cx="61239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dk1"/>
                </a:solidFill>
                <a:latin typeface="Verdana"/>
                <a:ea typeface="Verdana"/>
                <a:cs typeface="Verdana"/>
                <a:sym typeface="Verdana"/>
              </a:defRPr>
            </a:lvl1pPr>
            <a:lvl2pPr marL="0" lvl="1" indent="0" algn="l">
              <a:spcBef>
                <a:spcPts val="0"/>
              </a:spcBef>
              <a:buNone/>
              <a:defRPr sz="1200">
                <a:solidFill>
                  <a:schemeClr val="dk1"/>
                </a:solidFill>
                <a:latin typeface="Verdana"/>
                <a:ea typeface="Verdana"/>
                <a:cs typeface="Verdana"/>
                <a:sym typeface="Verdana"/>
              </a:defRPr>
            </a:lvl2pPr>
            <a:lvl3pPr marL="0" lvl="2" indent="0" algn="l">
              <a:spcBef>
                <a:spcPts val="0"/>
              </a:spcBef>
              <a:buNone/>
              <a:defRPr sz="1200">
                <a:solidFill>
                  <a:schemeClr val="dk1"/>
                </a:solidFill>
                <a:latin typeface="Verdana"/>
                <a:ea typeface="Verdana"/>
                <a:cs typeface="Verdana"/>
                <a:sym typeface="Verdana"/>
              </a:defRPr>
            </a:lvl3pPr>
            <a:lvl4pPr marL="0" lvl="3" indent="0" algn="l">
              <a:spcBef>
                <a:spcPts val="0"/>
              </a:spcBef>
              <a:buNone/>
              <a:defRPr sz="1200">
                <a:solidFill>
                  <a:schemeClr val="dk1"/>
                </a:solidFill>
                <a:latin typeface="Verdana"/>
                <a:ea typeface="Verdana"/>
                <a:cs typeface="Verdana"/>
                <a:sym typeface="Verdana"/>
              </a:defRPr>
            </a:lvl4pPr>
            <a:lvl5pPr marL="0" lvl="4" indent="0" algn="l">
              <a:spcBef>
                <a:spcPts val="0"/>
              </a:spcBef>
              <a:buNone/>
              <a:defRPr sz="1200">
                <a:solidFill>
                  <a:schemeClr val="dk1"/>
                </a:solidFill>
                <a:latin typeface="Verdana"/>
                <a:ea typeface="Verdana"/>
                <a:cs typeface="Verdana"/>
                <a:sym typeface="Verdana"/>
              </a:defRPr>
            </a:lvl5pPr>
            <a:lvl6pPr marL="0" lvl="5" indent="0" algn="l">
              <a:spcBef>
                <a:spcPts val="0"/>
              </a:spcBef>
              <a:buNone/>
              <a:defRPr sz="1200">
                <a:solidFill>
                  <a:schemeClr val="dk1"/>
                </a:solidFill>
                <a:latin typeface="Verdana"/>
                <a:ea typeface="Verdana"/>
                <a:cs typeface="Verdana"/>
                <a:sym typeface="Verdana"/>
              </a:defRPr>
            </a:lvl6pPr>
            <a:lvl7pPr marL="0" lvl="6" indent="0" algn="l">
              <a:spcBef>
                <a:spcPts val="0"/>
              </a:spcBef>
              <a:buNone/>
              <a:defRPr sz="1200">
                <a:solidFill>
                  <a:schemeClr val="dk1"/>
                </a:solidFill>
                <a:latin typeface="Verdana"/>
                <a:ea typeface="Verdana"/>
                <a:cs typeface="Verdana"/>
                <a:sym typeface="Verdana"/>
              </a:defRPr>
            </a:lvl7pPr>
            <a:lvl8pPr marL="0" lvl="7" indent="0" algn="l">
              <a:spcBef>
                <a:spcPts val="0"/>
              </a:spcBef>
              <a:buNone/>
              <a:defRPr sz="1200">
                <a:solidFill>
                  <a:schemeClr val="dk1"/>
                </a:solidFill>
                <a:latin typeface="Verdana"/>
                <a:ea typeface="Verdana"/>
                <a:cs typeface="Verdana"/>
                <a:sym typeface="Verdana"/>
              </a:defRPr>
            </a:lvl8pPr>
            <a:lvl9pPr marL="0" lvl="8" indent="0" algn="l">
              <a:spcBef>
                <a:spcPts val="0"/>
              </a:spcBef>
              <a:buNone/>
              <a:defRPr sz="1200">
                <a:solidFill>
                  <a:schemeClr val="dk1"/>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US"/>
              <a:t>‹#›</a:t>
            </a:fld>
            <a:endParaRPr/>
          </a:p>
        </p:txBody>
      </p:sp>
      <p:sp>
        <p:nvSpPr>
          <p:cNvPr id="123" name="Google Shape;123;p39"/>
          <p:cNvSpPr txBox="1">
            <a:spLocks noGrp="1"/>
          </p:cNvSpPr>
          <p:nvPr>
            <p:ph type="ftr" idx="11"/>
          </p:nvPr>
        </p:nvSpPr>
        <p:spPr>
          <a:xfrm>
            <a:off x="609600" y="6400800"/>
            <a:ext cx="68072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4"/>
        <p:cNvGrpSpPr/>
        <p:nvPr/>
      </p:nvGrpSpPr>
      <p:grpSpPr>
        <a:xfrm>
          <a:off x="0" y="0"/>
          <a:ext cx="0" cy="0"/>
          <a:chOff x="0" y="0"/>
          <a:chExt cx="0" cy="0"/>
        </a:xfrm>
      </p:grpSpPr>
      <p:sp>
        <p:nvSpPr>
          <p:cNvPr id="125" name="Google Shape;125;p40"/>
          <p:cNvSpPr txBox="1">
            <a:spLocks noGrp="1"/>
          </p:cNvSpPr>
          <p:nvPr>
            <p:ph type="title"/>
          </p:nvPr>
        </p:nvSpPr>
        <p:spPr>
          <a:xfrm>
            <a:off x="609600" y="76200"/>
            <a:ext cx="11074400" cy="1066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3200"/>
              <a:buFont typeface="Verdana"/>
              <a:buNone/>
              <a:defRPr sz="32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40"/>
          <p:cNvSpPr txBox="1">
            <a:spLocks noGrp="1"/>
          </p:cNvSpPr>
          <p:nvPr>
            <p:ph type="body" idx="1"/>
          </p:nvPr>
        </p:nvSpPr>
        <p:spPr>
          <a:xfrm>
            <a:off x="4523709" y="1524001"/>
            <a:ext cx="7058691" cy="4648199"/>
          </a:xfrm>
          <a:prstGeom prst="rect">
            <a:avLst/>
          </a:prstGeom>
          <a:noFill/>
          <a:ln>
            <a:noFill/>
          </a:ln>
        </p:spPr>
        <p:txBody>
          <a:bodyPr spcFirstLastPara="1" wrap="square" lIns="91425" tIns="45700" rIns="91425" bIns="45700" anchor="t" anchorCtr="0">
            <a:normAutofit/>
          </a:bodyPr>
          <a:lstStyle>
            <a:lvl1pPr marL="457200" lvl="0" indent="-381000" algn="l">
              <a:lnSpc>
                <a:spcPct val="95000"/>
              </a:lnSpc>
              <a:spcBef>
                <a:spcPts val="1200"/>
              </a:spcBef>
              <a:spcAft>
                <a:spcPts val="0"/>
              </a:spcAft>
              <a:buSzPts val="2400"/>
              <a:buChar char="•"/>
              <a:defRPr sz="2400"/>
            </a:lvl1pPr>
            <a:lvl2pPr marL="914400" lvl="1" indent="-368300" algn="l">
              <a:lnSpc>
                <a:spcPct val="95000"/>
              </a:lnSpc>
              <a:spcBef>
                <a:spcPts val="600"/>
              </a:spcBef>
              <a:spcAft>
                <a:spcPts val="0"/>
              </a:spcAft>
              <a:buSzPts val="2200"/>
              <a:buChar char="─"/>
              <a:defRPr sz="2200"/>
            </a:lvl2pPr>
            <a:lvl3pPr marL="1371600" lvl="2" indent="-355600" algn="l">
              <a:lnSpc>
                <a:spcPct val="95000"/>
              </a:lnSpc>
              <a:spcBef>
                <a:spcPts val="600"/>
              </a:spcBef>
              <a:spcAft>
                <a:spcPts val="0"/>
              </a:spcAft>
              <a:buSzPts val="2000"/>
              <a:buChar char="▪"/>
              <a:defRPr sz="2000"/>
            </a:lvl3pPr>
            <a:lvl4pPr marL="1828800" lvl="3" indent="-342900" algn="l">
              <a:lnSpc>
                <a:spcPct val="95000"/>
              </a:lnSpc>
              <a:spcBef>
                <a:spcPts val="600"/>
              </a:spcBef>
              <a:spcAft>
                <a:spcPts val="0"/>
              </a:spcAft>
              <a:buSzPts val="1800"/>
              <a:buChar char="o"/>
              <a:defRPr sz="1800"/>
            </a:lvl4pPr>
            <a:lvl5pPr marL="2286000" lvl="4" indent="-342900" algn="l">
              <a:lnSpc>
                <a:spcPct val="95000"/>
              </a:lnSpc>
              <a:spcBef>
                <a:spcPts val="600"/>
              </a:spcBef>
              <a:spcAft>
                <a:spcPts val="0"/>
              </a:spcAft>
              <a:buSzPts val="1800"/>
              <a:buChar char="•"/>
              <a:defRPr sz="18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127" name="Google Shape;127;p40"/>
          <p:cNvSpPr txBox="1">
            <a:spLocks noGrp="1"/>
          </p:cNvSpPr>
          <p:nvPr>
            <p:ph type="body" idx="2"/>
          </p:nvPr>
        </p:nvSpPr>
        <p:spPr>
          <a:xfrm>
            <a:off x="591890" y="1524000"/>
            <a:ext cx="3564876" cy="4648200"/>
          </a:xfrm>
          <a:prstGeom prst="rect">
            <a:avLst/>
          </a:prstGeom>
          <a:noFill/>
          <a:ln>
            <a:noFill/>
          </a:ln>
        </p:spPr>
        <p:txBody>
          <a:bodyPr spcFirstLastPara="1" wrap="square" lIns="91425" tIns="45700" rIns="91425" bIns="45700" anchor="t" anchorCtr="0">
            <a:normAutofit/>
          </a:bodyPr>
          <a:lstStyle>
            <a:lvl1pPr marL="457200" lvl="0" indent="-228600" algn="l">
              <a:lnSpc>
                <a:spcPct val="95000"/>
              </a:lnSpc>
              <a:spcBef>
                <a:spcPts val="1200"/>
              </a:spcBef>
              <a:spcAft>
                <a:spcPts val="0"/>
              </a:spcAft>
              <a:buSzPts val="2000"/>
              <a:buNone/>
              <a:defRPr sz="2000">
                <a:solidFill>
                  <a:schemeClr val="lt2"/>
                </a:solidFill>
              </a:defRPr>
            </a:lvl1pPr>
            <a:lvl2pPr marL="914400" lvl="1" indent="-228600" algn="l">
              <a:lnSpc>
                <a:spcPct val="95000"/>
              </a:lnSpc>
              <a:spcBef>
                <a:spcPts val="600"/>
              </a:spcBef>
              <a:spcAft>
                <a:spcPts val="0"/>
              </a:spcAft>
              <a:buSzPts val="1200"/>
              <a:buNone/>
              <a:defRPr sz="1200"/>
            </a:lvl2pPr>
            <a:lvl3pPr marL="1371600" lvl="2" indent="-228600" algn="l">
              <a:lnSpc>
                <a:spcPct val="95000"/>
              </a:lnSpc>
              <a:spcBef>
                <a:spcPts val="600"/>
              </a:spcBef>
              <a:spcAft>
                <a:spcPts val="0"/>
              </a:spcAft>
              <a:buSzPts val="1000"/>
              <a:buNone/>
              <a:defRPr sz="1000"/>
            </a:lvl3pPr>
            <a:lvl4pPr marL="1828800" lvl="3" indent="-228600" algn="l">
              <a:lnSpc>
                <a:spcPct val="95000"/>
              </a:lnSpc>
              <a:spcBef>
                <a:spcPts val="600"/>
              </a:spcBef>
              <a:spcAft>
                <a:spcPts val="0"/>
              </a:spcAft>
              <a:buSzPts val="900"/>
              <a:buNone/>
              <a:defRPr sz="900"/>
            </a:lvl4pPr>
            <a:lvl5pPr marL="2286000" lvl="4" indent="-228600" algn="l">
              <a:lnSpc>
                <a:spcPct val="95000"/>
              </a:lnSpc>
              <a:spcBef>
                <a:spcPts val="60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128" name="Google Shape;128;p40"/>
          <p:cNvSpPr txBox="1">
            <a:spLocks noGrp="1"/>
          </p:cNvSpPr>
          <p:nvPr>
            <p:ph type="sldNum" idx="12"/>
          </p:nvPr>
        </p:nvSpPr>
        <p:spPr>
          <a:xfrm>
            <a:off x="1" y="6391657"/>
            <a:ext cx="609600" cy="3139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129" name="Google Shape;129;p40"/>
          <p:cNvCxnSpPr/>
          <p:nvPr/>
        </p:nvCxnSpPr>
        <p:spPr>
          <a:xfrm rot="5400000">
            <a:off x="2447147" y="3581135"/>
            <a:ext cx="3810000" cy="2117"/>
          </a:xfrm>
          <a:prstGeom prst="straightConnector1">
            <a:avLst/>
          </a:prstGeom>
          <a:noFill/>
          <a:ln w="15875" cap="flat" cmpd="sng">
            <a:solidFill>
              <a:srgbClr val="7F7F7F"/>
            </a:solidFill>
            <a:prstDash val="solid"/>
            <a:round/>
            <a:headEnd type="none" w="sm" len="sm"/>
            <a:tailEnd type="none" w="sm" len="sm"/>
          </a:ln>
        </p:spPr>
      </p:cxnSp>
      <p:sp>
        <p:nvSpPr>
          <p:cNvPr id="130" name="Google Shape;130;p40"/>
          <p:cNvSpPr txBox="1">
            <a:spLocks noGrp="1"/>
          </p:cNvSpPr>
          <p:nvPr>
            <p:ph type="ftr" idx="11"/>
          </p:nvPr>
        </p:nvSpPr>
        <p:spPr>
          <a:xfrm>
            <a:off x="609600" y="6400800"/>
            <a:ext cx="68072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hotoCaption">
  <p:cSld name="PhotoCaption">
    <p:spTree>
      <p:nvGrpSpPr>
        <p:cNvPr id="1" name="Shape 131"/>
        <p:cNvGrpSpPr/>
        <p:nvPr/>
      </p:nvGrpSpPr>
      <p:grpSpPr>
        <a:xfrm>
          <a:off x="0" y="0"/>
          <a:ext cx="0" cy="0"/>
          <a:chOff x="0" y="0"/>
          <a:chExt cx="0" cy="0"/>
        </a:xfrm>
      </p:grpSpPr>
      <p:sp>
        <p:nvSpPr>
          <p:cNvPr id="132" name="Google Shape;132;p41"/>
          <p:cNvSpPr txBox="1">
            <a:spLocks noGrp="1"/>
          </p:cNvSpPr>
          <p:nvPr>
            <p:ph type="title"/>
          </p:nvPr>
        </p:nvSpPr>
        <p:spPr>
          <a:xfrm>
            <a:off x="609600" y="342900"/>
            <a:ext cx="10972800" cy="8001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41"/>
          <p:cNvSpPr txBox="1">
            <a:spLocks noGrp="1"/>
          </p:cNvSpPr>
          <p:nvPr>
            <p:ph type="sldNum" idx="12"/>
          </p:nvPr>
        </p:nvSpPr>
        <p:spPr>
          <a:xfrm>
            <a:off x="1" y="6391657"/>
            <a:ext cx="609600" cy="3139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34" name="Google Shape;134;p41"/>
          <p:cNvSpPr txBox="1">
            <a:spLocks noGrp="1"/>
          </p:cNvSpPr>
          <p:nvPr>
            <p:ph type="ftr" idx="11"/>
          </p:nvPr>
        </p:nvSpPr>
        <p:spPr>
          <a:xfrm>
            <a:off x="609600" y="6400800"/>
            <a:ext cx="68072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41"/>
          <p:cNvSpPr>
            <a:spLocks noGrp="1"/>
          </p:cNvSpPr>
          <p:nvPr>
            <p:ph type="pic" idx="2"/>
          </p:nvPr>
        </p:nvSpPr>
        <p:spPr>
          <a:xfrm>
            <a:off x="609600" y="1524000"/>
            <a:ext cx="7823200" cy="4648200"/>
          </a:xfrm>
          <a:prstGeom prst="rect">
            <a:avLst/>
          </a:prstGeom>
          <a:noFill/>
          <a:ln>
            <a:noFill/>
          </a:ln>
        </p:spPr>
      </p:sp>
      <p:sp>
        <p:nvSpPr>
          <p:cNvPr id="136" name="Google Shape;136;p41"/>
          <p:cNvSpPr txBox="1">
            <a:spLocks noGrp="1"/>
          </p:cNvSpPr>
          <p:nvPr>
            <p:ph type="body" idx="1"/>
          </p:nvPr>
        </p:nvSpPr>
        <p:spPr>
          <a:xfrm>
            <a:off x="8737600" y="1524000"/>
            <a:ext cx="2844800" cy="4648200"/>
          </a:xfrm>
          <a:prstGeom prst="rect">
            <a:avLst/>
          </a:prstGeom>
          <a:noFill/>
          <a:ln>
            <a:noFill/>
          </a:ln>
        </p:spPr>
        <p:txBody>
          <a:bodyPr spcFirstLastPara="1" wrap="square" lIns="91425" tIns="45700" rIns="91425" bIns="45700" anchor="t" anchorCtr="0">
            <a:normAutofit/>
          </a:bodyPr>
          <a:lstStyle>
            <a:lvl1pPr marL="457200" lvl="0" indent="-228600" algn="l">
              <a:lnSpc>
                <a:spcPct val="95000"/>
              </a:lnSpc>
              <a:spcBef>
                <a:spcPts val="1200"/>
              </a:spcBef>
              <a:spcAft>
                <a:spcPts val="0"/>
              </a:spcAft>
              <a:buSzPts val="2000"/>
              <a:buFont typeface="Verdana"/>
              <a:buNone/>
              <a:defRPr sz="2000"/>
            </a:lvl1pPr>
            <a:lvl2pPr marL="914400" lvl="1" indent="-342900" algn="l">
              <a:lnSpc>
                <a:spcPct val="95000"/>
              </a:lnSpc>
              <a:spcBef>
                <a:spcPts val="600"/>
              </a:spcBef>
              <a:spcAft>
                <a:spcPts val="0"/>
              </a:spcAft>
              <a:buSzPts val="1800"/>
              <a:buChar char="─"/>
              <a:defRPr sz="1800"/>
            </a:lvl2pPr>
            <a:lvl3pPr marL="1371600" lvl="2" indent="-330200" algn="l">
              <a:lnSpc>
                <a:spcPct val="95000"/>
              </a:lnSpc>
              <a:spcBef>
                <a:spcPts val="600"/>
              </a:spcBef>
              <a:spcAft>
                <a:spcPts val="0"/>
              </a:spcAft>
              <a:buSzPts val="1600"/>
              <a:buChar char="▪"/>
              <a:defRPr sz="1600"/>
            </a:lvl3pPr>
            <a:lvl4pPr marL="1828800" lvl="3" indent="-317500" algn="l">
              <a:lnSpc>
                <a:spcPct val="95000"/>
              </a:lnSpc>
              <a:spcBef>
                <a:spcPts val="600"/>
              </a:spcBef>
              <a:spcAft>
                <a:spcPts val="0"/>
              </a:spcAft>
              <a:buSzPts val="1400"/>
              <a:buChar char="o"/>
              <a:defRPr sz="1400"/>
            </a:lvl4pPr>
            <a:lvl5pPr marL="2286000" lvl="4" indent="-317500" algn="l">
              <a:lnSpc>
                <a:spcPct val="95000"/>
              </a:lnSpc>
              <a:spcBef>
                <a:spcPts val="600"/>
              </a:spcBef>
              <a:spcAft>
                <a:spcPts val="0"/>
              </a:spcAft>
              <a:buSzPts val="1400"/>
              <a:buChar char="•"/>
              <a:defRPr sz="14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609600" y="351367"/>
            <a:ext cx="10972800" cy="8001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609600" y="1524000"/>
            <a:ext cx="10972800" cy="4648200"/>
          </a:xfrm>
          <a:prstGeom prst="rect">
            <a:avLst/>
          </a:prstGeom>
          <a:noFill/>
          <a:ln>
            <a:noFill/>
          </a:ln>
        </p:spPr>
        <p:txBody>
          <a:bodyPr spcFirstLastPara="1" wrap="square" lIns="91425" tIns="45700" rIns="91425" bIns="45700" anchor="t" anchorCtr="0">
            <a:normAutofit/>
          </a:bodyPr>
          <a:lstStyle>
            <a:lvl1pPr marL="457200" lvl="0" indent="-342900" algn="l">
              <a:lnSpc>
                <a:spcPct val="95000"/>
              </a:lnSpc>
              <a:spcBef>
                <a:spcPts val="1200"/>
              </a:spcBef>
              <a:spcAft>
                <a:spcPts val="0"/>
              </a:spcAft>
              <a:buSzPts val="1800"/>
              <a:buChar char="•"/>
              <a:defRPr/>
            </a:lvl1pPr>
            <a:lvl2pPr marL="914400" lvl="1" indent="-342900" algn="l">
              <a:lnSpc>
                <a:spcPct val="95000"/>
              </a:lnSpc>
              <a:spcBef>
                <a:spcPts val="600"/>
              </a:spcBef>
              <a:spcAft>
                <a:spcPts val="0"/>
              </a:spcAft>
              <a:buSzPts val="1800"/>
              <a:buChar char="─"/>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o"/>
              <a:defRPr/>
            </a:lvl4pPr>
            <a:lvl5pPr marL="2286000" lvl="4" indent="-342900" algn="l">
              <a:lnSpc>
                <a:spcPct val="95000"/>
              </a:lnSpc>
              <a:spcBef>
                <a:spcPts val="60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4" name="Google Shape;24;p21"/>
          <p:cNvSpPr txBox="1">
            <a:spLocks noGrp="1"/>
          </p:cNvSpPr>
          <p:nvPr>
            <p:ph type="ftr" idx="11"/>
          </p:nvPr>
        </p:nvSpPr>
        <p:spPr>
          <a:xfrm>
            <a:off x="609600" y="6400800"/>
            <a:ext cx="68072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1"/>
          <p:cNvSpPr txBox="1">
            <a:spLocks noGrp="1"/>
          </p:cNvSpPr>
          <p:nvPr>
            <p:ph type="sldNum" idx="12"/>
          </p:nvPr>
        </p:nvSpPr>
        <p:spPr>
          <a:xfrm>
            <a:off x="1" y="6387664"/>
            <a:ext cx="609600" cy="394136"/>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BlankRed">
  <p:cSld name="BlankRed">
    <p:bg>
      <p:bgPr>
        <a:solidFill>
          <a:schemeClr val="accent1"/>
        </a:solidFill>
        <a:effectLst/>
      </p:bgPr>
    </p:bg>
    <p:spTree>
      <p:nvGrpSpPr>
        <p:cNvPr id="1" name="Shape 137"/>
        <p:cNvGrpSpPr/>
        <p:nvPr/>
      </p:nvGrpSpPr>
      <p:grpSpPr>
        <a:xfrm>
          <a:off x="0" y="0"/>
          <a:ext cx="0" cy="0"/>
          <a:chOff x="0" y="0"/>
          <a:chExt cx="0" cy="0"/>
        </a:xfrm>
      </p:grpSpPr>
      <p:pic>
        <p:nvPicPr>
          <p:cNvPr id="138" name="Google Shape;138;p42"/>
          <p:cNvPicPr preferRelativeResize="0"/>
          <p:nvPr/>
        </p:nvPicPr>
        <p:blipFill rotWithShape="1">
          <a:blip r:embed="rId2">
            <a:alphaModFix/>
          </a:blip>
          <a:srcRect/>
          <a:stretch/>
        </p:blipFill>
        <p:spPr>
          <a:xfrm>
            <a:off x="3866131" y="1066834"/>
            <a:ext cx="4459738" cy="442803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
        <p:cNvGrpSpPr/>
        <p:nvPr/>
      </p:nvGrpSpPr>
      <p:grpSpPr>
        <a:xfrm>
          <a:off x="0" y="0"/>
          <a:ext cx="0" cy="0"/>
          <a:chOff x="0" y="0"/>
          <a:chExt cx="0" cy="0"/>
        </a:xfrm>
      </p:grpSpPr>
      <p:sp>
        <p:nvSpPr>
          <p:cNvPr id="27" name="Google Shape;27;p22"/>
          <p:cNvSpPr txBox="1">
            <a:spLocks noGrp="1"/>
          </p:cNvSpPr>
          <p:nvPr>
            <p:ph type="title"/>
          </p:nvPr>
        </p:nvSpPr>
        <p:spPr>
          <a:xfrm>
            <a:off x="609600" y="351367"/>
            <a:ext cx="10972800" cy="8001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body" idx="1"/>
          </p:nvPr>
        </p:nvSpPr>
        <p:spPr>
          <a:xfrm>
            <a:off x="1016000" y="1676400"/>
            <a:ext cx="4876800" cy="4495800"/>
          </a:xfrm>
          <a:prstGeom prst="rect">
            <a:avLst/>
          </a:prstGeom>
          <a:noFill/>
          <a:ln>
            <a:noFill/>
          </a:ln>
        </p:spPr>
        <p:txBody>
          <a:bodyPr spcFirstLastPara="1" wrap="square" lIns="91425" tIns="45700" rIns="91425" bIns="45700" anchor="t" anchorCtr="0">
            <a:normAutofit/>
          </a:bodyPr>
          <a:lstStyle>
            <a:lvl1pPr marL="457200" lvl="0" indent="-381000" algn="l">
              <a:lnSpc>
                <a:spcPct val="95000"/>
              </a:lnSpc>
              <a:spcBef>
                <a:spcPts val="1200"/>
              </a:spcBef>
              <a:spcAft>
                <a:spcPts val="0"/>
              </a:spcAft>
              <a:buSzPts val="2400"/>
              <a:buChar char="•"/>
              <a:defRPr sz="2400"/>
            </a:lvl1pPr>
            <a:lvl2pPr marL="914400" lvl="1" indent="-355600" algn="l">
              <a:lnSpc>
                <a:spcPct val="95000"/>
              </a:lnSpc>
              <a:spcBef>
                <a:spcPts val="600"/>
              </a:spcBef>
              <a:spcAft>
                <a:spcPts val="0"/>
              </a:spcAft>
              <a:buSzPts val="2000"/>
              <a:buChar char="─"/>
              <a:defRPr sz="2000"/>
            </a:lvl2pPr>
            <a:lvl3pPr marL="1371600" lvl="2" indent="-342900" algn="l">
              <a:lnSpc>
                <a:spcPct val="95000"/>
              </a:lnSpc>
              <a:spcBef>
                <a:spcPts val="600"/>
              </a:spcBef>
              <a:spcAft>
                <a:spcPts val="0"/>
              </a:spcAft>
              <a:buSzPts val="1800"/>
              <a:buChar char="▪"/>
              <a:defRPr sz="1800"/>
            </a:lvl3pPr>
            <a:lvl4pPr marL="1828800" lvl="3" indent="-330200" algn="l">
              <a:lnSpc>
                <a:spcPct val="95000"/>
              </a:lnSpc>
              <a:spcBef>
                <a:spcPts val="600"/>
              </a:spcBef>
              <a:spcAft>
                <a:spcPts val="0"/>
              </a:spcAft>
              <a:buSzPts val="1600"/>
              <a:buChar char="o"/>
              <a:defRPr sz="1600"/>
            </a:lvl4pPr>
            <a:lvl5pPr marL="2286000" lvl="4" indent="-330200" algn="l">
              <a:lnSpc>
                <a:spcPct val="95000"/>
              </a:lnSpc>
              <a:spcBef>
                <a:spcPts val="600"/>
              </a:spcBef>
              <a:spcAft>
                <a:spcPts val="0"/>
              </a:spcAft>
              <a:buSzPts val="1600"/>
              <a:buChar char="•"/>
              <a:defRPr sz="16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29" name="Google Shape;29;p22"/>
          <p:cNvSpPr txBox="1">
            <a:spLocks noGrp="1"/>
          </p:cNvSpPr>
          <p:nvPr>
            <p:ph type="body" idx="2"/>
          </p:nvPr>
        </p:nvSpPr>
        <p:spPr>
          <a:xfrm>
            <a:off x="6197600" y="1676400"/>
            <a:ext cx="4876800" cy="4495800"/>
          </a:xfrm>
          <a:prstGeom prst="rect">
            <a:avLst/>
          </a:prstGeom>
          <a:noFill/>
          <a:ln>
            <a:noFill/>
          </a:ln>
        </p:spPr>
        <p:txBody>
          <a:bodyPr spcFirstLastPara="1" wrap="square" lIns="91425" tIns="45700" rIns="91425" bIns="45700" anchor="t" anchorCtr="0">
            <a:normAutofit/>
          </a:bodyPr>
          <a:lstStyle>
            <a:lvl1pPr marL="457200" lvl="0" indent="-381000" algn="l">
              <a:lnSpc>
                <a:spcPct val="95000"/>
              </a:lnSpc>
              <a:spcBef>
                <a:spcPts val="1200"/>
              </a:spcBef>
              <a:spcAft>
                <a:spcPts val="0"/>
              </a:spcAft>
              <a:buSzPts val="2400"/>
              <a:buChar char="•"/>
              <a:defRPr sz="2400"/>
            </a:lvl1pPr>
            <a:lvl2pPr marL="914400" lvl="1" indent="-355600" algn="l">
              <a:lnSpc>
                <a:spcPct val="95000"/>
              </a:lnSpc>
              <a:spcBef>
                <a:spcPts val="600"/>
              </a:spcBef>
              <a:spcAft>
                <a:spcPts val="0"/>
              </a:spcAft>
              <a:buSzPts val="2000"/>
              <a:buChar char="─"/>
              <a:defRPr sz="2000"/>
            </a:lvl2pPr>
            <a:lvl3pPr marL="1371600" lvl="2" indent="-342900" algn="l">
              <a:lnSpc>
                <a:spcPct val="95000"/>
              </a:lnSpc>
              <a:spcBef>
                <a:spcPts val="600"/>
              </a:spcBef>
              <a:spcAft>
                <a:spcPts val="0"/>
              </a:spcAft>
              <a:buSzPts val="1800"/>
              <a:buChar char="▪"/>
              <a:defRPr sz="1800"/>
            </a:lvl3pPr>
            <a:lvl4pPr marL="1828800" lvl="3" indent="-330200" algn="l">
              <a:lnSpc>
                <a:spcPct val="95000"/>
              </a:lnSpc>
              <a:spcBef>
                <a:spcPts val="600"/>
              </a:spcBef>
              <a:spcAft>
                <a:spcPts val="0"/>
              </a:spcAft>
              <a:buSzPts val="1600"/>
              <a:buChar char="o"/>
              <a:defRPr sz="1600"/>
            </a:lvl4pPr>
            <a:lvl5pPr marL="2286000" lvl="4" indent="-330200" algn="l">
              <a:lnSpc>
                <a:spcPct val="95000"/>
              </a:lnSpc>
              <a:spcBef>
                <a:spcPts val="600"/>
              </a:spcBef>
              <a:spcAft>
                <a:spcPts val="0"/>
              </a:spcAft>
              <a:buSzPts val="1600"/>
              <a:buChar char="•"/>
              <a:defRPr sz="16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30" name="Google Shape;30;p22"/>
          <p:cNvSpPr txBox="1">
            <a:spLocks noGrp="1"/>
          </p:cNvSpPr>
          <p:nvPr>
            <p:ph type="sldNum" idx="12"/>
          </p:nvPr>
        </p:nvSpPr>
        <p:spPr>
          <a:xfrm>
            <a:off x="1" y="6387664"/>
            <a:ext cx="609600" cy="394136"/>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31" name="Google Shape;31;p22"/>
          <p:cNvSpPr txBox="1">
            <a:spLocks noGrp="1"/>
          </p:cNvSpPr>
          <p:nvPr>
            <p:ph type="ftr" idx="11"/>
          </p:nvPr>
        </p:nvSpPr>
        <p:spPr>
          <a:xfrm>
            <a:off x="609600" y="6400800"/>
            <a:ext cx="68072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23"/>
          <p:cNvSpPr txBox="1">
            <a:spLocks noGrp="1"/>
          </p:cNvSpPr>
          <p:nvPr>
            <p:ph type="title"/>
          </p:nvPr>
        </p:nvSpPr>
        <p:spPr>
          <a:xfrm>
            <a:off x="609600" y="351367"/>
            <a:ext cx="10972800" cy="8001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3"/>
          <p:cNvSpPr txBox="1">
            <a:spLocks noGrp="1"/>
          </p:cNvSpPr>
          <p:nvPr>
            <p:ph type="sldNum" idx="12"/>
          </p:nvPr>
        </p:nvSpPr>
        <p:spPr>
          <a:xfrm>
            <a:off x="1" y="6387664"/>
            <a:ext cx="609600" cy="394136"/>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35" name="Google Shape;35;p23"/>
          <p:cNvSpPr txBox="1">
            <a:spLocks noGrp="1"/>
          </p:cNvSpPr>
          <p:nvPr>
            <p:ph type="ftr" idx="11"/>
          </p:nvPr>
        </p:nvSpPr>
        <p:spPr>
          <a:xfrm>
            <a:off x="609600" y="6400800"/>
            <a:ext cx="68072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41"/>
        <p:cNvGrpSpPr/>
        <p:nvPr/>
      </p:nvGrpSpPr>
      <p:grpSpPr>
        <a:xfrm>
          <a:off x="0" y="0"/>
          <a:ext cx="0" cy="0"/>
          <a:chOff x="0" y="0"/>
          <a:chExt cx="0" cy="0"/>
        </a:xfrm>
      </p:grpSpPr>
      <p:sp>
        <p:nvSpPr>
          <p:cNvPr id="42" name="Google Shape;42;p25"/>
          <p:cNvSpPr/>
          <p:nvPr/>
        </p:nvSpPr>
        <p:spPr>
          <a:xfrm>
            <a:off x="0" y="0"/>
            <a:ext cx="12192000" cy="1143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43" name="Google Shape;43;p25"/>
          <p:cNvSpPr txBox="1">
            <a:spLocks noGrp="1"/>
          </p:cNvSpPr>
          <p:nvPr>
            <p:ph type="title"/>
          </p:nvPr>
        </p:nvSpPr>
        <p:spPr>
          <a:xfrm>
            <a:off x="625475" y="1447800"/>
            <a:ext cx="9144000" cy="1676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262626"/>
              </a:buClr>
              <a:buSzPts val="4000"/>
              <a:buFont typeface="Verdana"/>
              <a:buNone/>
              <a:defRPr sz="4000" b="1">
                <a:solidFill>
                  <a:srgbClr val="262626"/>
                </a:solidFill>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5"/>
          <p:cNvSpPr txBox="1">
            <a:spLocks noGrp="1"/>
          </p:cNvSpPr>
          <p:nvPr>
            <p:ph type="body" idx="1"/>
          </p:nvPr>
        </p:nvSpPr>
        <p:spPr>
          <a:xfrm>
            <a:off x="625475" y="3124200"/>
            <a:ext cx="9144000" cy="914400"/>
          </a:xfrm>
          <a:prstGeom prst="rect">
            <a:avLst/>
          </a:prstGeom>
          <a:noFill/>
          <a:ln>
            <a:noFill/>
          </a:ln>
        </p:spPr>
        <p:txBody>
          <a:bodyPr spcFirstLastPara="1" wrap="square" lIns="91425" tIns="45700" rIns="91425" bIns="45700" anchor="t" anchorCtr="0">
            <a:normAutofit/>
          </a:bodyPr>
          <a:lstStyle>
            <a:lvl1pPr marL="457200" lvl="0" indent="-228600" algn="l">
              <a:lnSpc>
                <a:spcPct val="95000"/>
              </a:lnSpc>
              <a:spcBef>
                <a:spcPts val="1200"/>
              </a:spcBef>
              <a:spcAft>
                <a:spcPts val="0"/>
              </a:spcAft>
              <a:buSzPts val="2800"/>
              <a:buNone/>
              <a:defRPr sz="2800">
                <a:solidFill>
                  <a:schemeClr val="dk2"/>
                </a:solidFill>
              </a:defRPr>
            </a:lvl1pPr>
            <a:lvl2pPr marL="914400" lvl="1" indent="-228600" algn="l">
              <a:lnSpc>
                <a:spcPct val="95000"/>
              </a:lnSpc>
              <a:spcBef>
                <a:spcPts val="600"/>
              </a:spcBef>
              <a:spcAft>
                <a:spcPts val="0"/>
              </a:spcAft>
              <a:buSzPts val="1800"/>
              <a:buNone/>
              <a:defRPr sz="1800">
                <a:solidFill>
                  <a:srgbClr val="888888"/>
                </a:solidFill>
              </a:defRPr>
            </a:lvl2pPr>
            <a:lvl3pPr marL="1371600" lvl="2" indent="-228600" algn="l">
              <a:lnSpc>
                <a:spcPct val="95000"/>
              </a:lnSpc>
              <a:spcBef>
                <a:spcPts val="600"/>
              </a:spcBef>
              <a:spcAft>
                <a:spcPts val="0"/>
              </a:spcAft>
              <a:buSzPts val="1600"/>
              <a:buNone/>
              <a:defRPr sz="1600">
                <a:solidFill>
                  <a:srgbClr val="888888"/>
                </a:solidFill>
              </a:defRPr>
            </a:lvl3pPr>
            <a:lvl4pPr marL="1828800" lvl="3" indent="-228600" algn="l">
              <a:lnSpc>
                <a:spcPct val="95000"/>
              </a:lnSpc>
              <a:spcBef>
                <a:spcPts val="600"/>
              </a:spcBef>
              <a:spcAft>
                <a:spcPts val="0"/>
              </a:spcAft>
              <a:buSzPts val="1400"/>
              <a:buNone/>
              <a:defRPr sz="1400">
                <a:solidFill>
                  <a:srgbClr val="888888"/>
                </a:solidFill>
              </a:defRPr>
            </a:lvl4pPr>
            <a:lvl5pPr marL="2286000" lvl="4" indent="-228600" algn="l">
              <a:lnSpc>
                <a:spcPct val="95000"/>
              </a:lnSpc>
              <a:spcBef>
                <a:spcPts val="600"/>
              </a:spcBef>
              <a:spcAft>
                <a:spcPts val="0"/>
              </a:spcAft>
              <a:buSzPts val="1400"/>
              <a:buNone/>
              <a:defRPr sz="1400">
                <a:solidFill>
                  <a:srgbClr val="888888"/>
                </a:solidFill>
              </a:defRPr>
            </a:lvl5pPr>
            <a:lvl6pPr marL="2743200" lvl="5" indent="-228600" algn="l">
              <a:spcBef>
                <a:spcPts val="280"/>
              </a:spcBef>
              <a:spcAft>
                <a:spcPts val="0"/>
              </a:spcAft>
              <a:buSzPts val="1400"/>
              <a:buNone/>
              <a:defRPr sz="1400">
                <a:solidFill>
                  <a:srgbClr val="888888"/>
                </a:solidFill>
              </a:defRPr>
            </a:lvl6pPr>
            <a:lvl7pPr marL="3200400" lvl="6" indent="-228600" algn="l">
              <a:spcBef>
                <a:spcPts val="280"/>
              </a:spcBef>
              <a:spcAft>
                <a:spcPts val="0"/>
              </a:spcAft>
              <a:buSzPts val="1400"/>
              <a:buNone/>
              <a:defRPr sz="1400">
                <a:solidFill>
                  <a:srgbClr val="888888"/>
                </a:solidFill>
              </a:defRPr>
            </a:lvl7pPr>
            <a:lvl8pPr marL="3657600" lvl="7" indent="-228600" algn="l">
              <a:spcBef>
                <a:spcPts val="280"/>
              </a:spcBef>
              <a:spcAft>
                <a:spcPts val="0"/>
              </a:spcAft>
              <a:buSzPts val="1400"/>
              <a:buNone/>
              <a:defRPr sz="1400">
                <a:solidFill>
                  <a:srgbClr val="888888"/>
                </a:solidFill>
              </a:defRPr>
            </a:lvl8pPr>
            <a:lvl9pPr marL="4114800" lvl="8" indent="-228600" algn="l">
              <a:spcBef>
                <a:spcPts val="280"/>
              </a:spcBef>
              <a:spcAft>
                <a:spcPts val="0"/>
              </a:spcAft>
              <a:buSzPts val="1400"/>
              <a:buNone/>
              <a:defRPr sz="1400">
                <a:solidFill>
                  <a:srgbClr val="888888"/>
                </a:solidFill>
              </a:defRPr>
            </a:lvl9pPr>
          </a:lstStyle>
          <a:p>
            <a:endParaRPr/>
          </a:p>
        </p:txBody>
      </p:sp>
      <p:sp>
        <p:nvSpPr>
          <p:cNvPr id="45" name="Google Shape;45;p25"/>
          <p:cNvSpPr txBox="1">
            <a:spLocks noGrp="1"/>
          </p:cNvSpPr>
          <p:nvPr>
            <p:ph type="sldNum" idx="12"/>
          </p:nvPr>
        </p:nvSpPr>
        <p:spPr>
          <a:xfrm>
            <a:off x="1" y="6387664"/>
            <a:ext cx="609600" cy="394136"/>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46" name="Google Shape;46;p25"/>
          <p:cNvSpPr txBox="1">
            <a:spLocks noGrp="1"/>
          </p:cNvSpPr>
          <p:nvPr>
            <p:ph type="ftr" idx="11"/>
          </p:nvPr>
        </p:nvSpPr>
        <p:spPr>
          <a:xfrm>
            <a:off x="625475" y="6400800"/>
            <a:ext cx="68072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600" b="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47" name="Google Shape;47;p25" descr="greyWatermark-20.png"/>
          <p:cNvPicPr preferRelativeResize="0"/>
          <p:nvPr/>
        </p:nvPicPr>
        <p:blipFill rotWithShape="1">
          <a:blip r:embed="rId2">
            <a:alphaModFix/>
          </a:blip>
          <a:srcRect/>
          <a:stretch/>
        </p:blipFill>
        <p:spPr>
          <a:xfrm>
            <a:off x="7949092" y="2703302"/>
            <a:ext cx="4242908" cy="4154698"/>
          </a:xfrm>
          <a:prstGeom prst="rect">
            <a:avLst/>
          </a:prstGeom>
          <a:noFill/>
          <a:ln>
            <a:noFill/>
          </a:ln>
        </p:spPr>
      </p:pic>
    </p:spTree>
  </p:cSld>
  <p:clrMapOvr>
    <a:masterClrMapping/>
  </p:clrMapOvr>
  <p:extLst>
    <p:ext uri="{DCECCB84-F9BA-43D5-87BE-67443E8EF086}">
      <p15:sldGuideLst xmlns:p15="http://schemas.microsoft.com/office/powerpoint/2012/main">
        <p15:guide id="1" pos="45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26"/>
          <p:cNvSpPr txBox="1">
            <a:spLocks noGrp="1"/>
          </p:cNvSpPr>
          <p:nvPr>
            <p:ph type="title"/>
          </p:nvPr>
        </p:nvSpPr>
        <p:spPr>
          <a:xfrm>
            <a:off x="609600" y="351367"/>
            <a:ext cx="10972800" cy="8001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262626"/>
              </a:buClr>
              <a:buSzPts val="3200"/>
              <a:buFont typeface="Verdan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6"/>
          <p:cNvSpPr txBox="1">
            <a:spLocks noGrp="1"/>
          </p:cNvSpPr>
          <p:nvPr>
            <p:ph type="body" idx="1"/>
          </p:nvPr>
        </p:nvSpPr>
        <p:spPr>
          <a:xfrm>
            <a:off x="1016000" y="1496736"/>
            <a:ext cx="4876800" cy="639762"/>
          </a:xfrm>
          <a:prstGeom prst="rect">
            <a:avLst/>
          </a:prstGeom>
          <a:noFill/>
          <a:ln>
            <a:noFill/>
          </a:ln>
        </p:spPr>
        <p:txBody>
          <a:bodyPr spcFirstLastPara="1" wrap="square" lIns="91425" tIns="45700" rIns="91425" bIns="45700" anchor="b" anchorCtr="0">
            <a:noAutofit/>
          </a:bodyPr>
          <a:lstStyle>
            <a:lvl1pPr marL="457200" lvl="0" indent="-228600" algn="l">
              <a:lnSpc>
                <a:spcPct val="95000"/>
              </a:lnSpc>
              <a:spcBef>
                <a:spcPts val="1200"/>
              </a:spcBef>
              <a:spcAft>
                <a:spcPts val="0"/>
              </a:spcAft>
              <a:buSzPts val="2000"/>
              <a:buNone/>
              <a:defRPr sz="2000" b="1">
                <a:solidFill>
                  <a:schemeClr val="dk2"/>
                </a:solidFill>
                <a:latin typeface="Verdana"/>
                <a:ea typeface="Verdana"/>
                <a:cs typeface="Verdana"/>
                <a:sym typeface="Verdana"/>
              </a:defRPr>
            </a:lvl1pPr>
            <a:lvl2pPr marL="914400" lvl="1" indent="-228600" algn="l">
              <a:lnSpc>
                <a:spcPct val="95000"/>
              </a:lnSpc>
              <a:spcBef>
                <a:spcPts val="600"/>
              </a:spcBef>
              <a:spcAft>
                <a:spcPts val="0"/>
              </a:spcAft>
              <a:buSzPts val="2000"/>
              <a:buNone/>
              <a:defRPr sz="2000" b="1"/>
            </a:lvl2pPr>
            <a:lvl3pPr marL="1371600" lvl="2" indent="-228600" algn="l">
              <a:lnSpc>
                <a:spcPct val="95000"/>
              </a:lnSpc>
              <a:spcBef>
                <a:spcPts val="600"/>
              </a:spcBef>
              <a:spcAft>
                <a:spcPts val="0"/>
              </a:spcAft>
              <a:buSzPts val="1800"/>
              <a:buNone/>
              <a:defRPr sz="1800" b="1"/>
            </a:lvl3pPr>
            <a:lvl4pPr marL="1828800" lvl="3" indent="-228600" algn="l">
              <a:lnSpc>
                <a:spcPct val="95000"/>
              </a:lnSpc>
              <a:spcBef>
                <a:spcPts val="600"/>
              </a:spcBef>
              <a:spcAft>
                <a:spcPts val="0"/>
              </a:spcAft>
              <a:buSzPts val="1600"/>
              <a:buNone/>
              <a:defRPr sz="1600" b="1"/>
            </a:lvl4pPr>
            <a:lvl5pPr marL="2286000" lvl="4" indent="-228600" algn="l">
              <a:lnSpc>
                <a:spcPct val="95000"/>
              </a:lnSpc>
              <a:spcBef>
                <a:spcPts val="60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51" name="Google Shape;51;p26"/>
          <p:cNvSpPr txBox="1">
            <a:spLocks noGrp="1"/>
          </p:cNvSpPr>
          <p:nvPr>
            <p:ph type="body" idx="2"/>
          </p:nvPr>
        </p:nvSpPr>
        <p:spPr>
          <a:xfrm>
            <a:off x="1016000" y="2216400"/>
            <a:ext cx="4876800" cy="3955800"/>
          </a:xfrm>
          <a:prstGeom prst="rect">
            <a:avLst/>
          </a:prstGeom>
          <a:noFill/>
          <a:ln>
            <a:noFill/>
          </a:ln>
        </p:spPr>
        <p:txBody>
          <a:bodyPr spcFirstLastPara="1" wrap="square" lIns="91425" tIns="45700" rIns="91425" bIns="45700" anchor="t" anchorCtr="0">
            <a:normAutofit/>
          </a:bodyPr>
          <a:lstStyle>
            <a:lvl1pPr marL="457200" lvl="0" indent="-355600" algn="l">
              <a:lnSpc>
                <a:spcPct val="95000"/>
              </a:lnSpc>
              <a:spcBef>
                <a:spcPts val="1200"/>
              </a:spcBef>
              <a:spcAft>
                <a:spcPts val="0"/>
              </a:spcAft>
              <a:buSzPts val="2000"/>
              <a:buChar char="•"/>
              <a:defRPr sz="2000"/>
            </a:lvl1pPr>
            <a:lvl2pPr marL="914400" lvl="1" indent="-342900" algn="l">
              <a:lnSpc>
                <a:spcPct val="95000"/>
              </a:lnSpc>
              <a:spcBef>
                <a:spcPts val="600"/>
              </a:spcBef>
              <a:spcAft>
                <a:spcPts val="0"/>
              </a:spcAft>
              <a:buSzPts val="1800"/>
              <a:buChar char="─"/>
              <a:defRPr sz="1800"/>
            </a:lvl2pPr>
            <a:lvl3pPr marL="1371600" lvl="2" indent="-330200" algn="l">
              <a:lnSpc>
                <a:spcPct val="95000"/>
              </a:lnSpc>
              <a:spcBef>
                <a:spcPts val="600"/>
              </a:spcBef>
              <a:spcAft>
                <a:spcPts val="0"/>
              </a:spcAft>
              <a:buSzPts val="1600"/>
              <a:buChar char="▪"/>
              <a:defRPr sz="1600"/>
            </a:lvl3pPr>
            <a:lvl4pPr marL="1828800" lvl="3" indent="-317500" algn="l">
              <a:lnSpc>
                <a:spcPct val="95000"/>
              </a:lnSpc>
              <a:spcBef>
                <a:spcPts val="600"/>
              </a:spcBef>
              <a:spcAft>
                <a:spcPts val="0"/>
              </a:spcAft>
              <a:buSzPts val="1400"/>
              <a:buChar char="o"/>
              <a:defRPr sz="1400"/>
            </a:lvl4pPr>
            <a:lvl5pPr marL="2286000" lvl="4" indent="-317500" algn="l">
              <a:lnSpc>
                <a:spcPct val="95000"/>
              </a:lnSpc>
              <a:spcBef>
                <a:spcPts val="600"/>
              </a:spcBef>
              <a:spcAft>
                <a:spcPts val="0"/>
              </a:spcAft>
              <a:buSzPts val="1400"/>
              <a:buChar char="•"/>
              <a:defRPr sz="14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2" name="Google Shape;52;p26"/>
          <p:cNvSpPr txBox="1">
            <a:spLocks noGrp="1"/>
          </p:cNvSpPr>
          <p:nvPr>
            <p:ph type="body" idx="3"/>
          </p:nvPr>
        </p:nvSpPr>
        <p:spPr>
          <a:xfrm>
            <a:off x="6197600" y="1496736"/>
            <a:ext cx="4876800" cy="639762"/>
          </a:xfrm>
          <a:prstGeom prst="rect">
            <a:avLst/>
          </a:prstGeom>
          <a:noFill/>
          <a:ln>
            <a:noFill/>
          </a:ln>
        </p:spPr>
        <p:txBody>
          <a:bodyPr spcFirstLastPara="1" wrap="square" lIns="91425" tIns="45700" rIns="91425" bIns="45700" anchor="b" anchorCtr="0">
            <a:noAutofit/>
          </a:bodyPr>
          <a:lstStyle>
            <a:lvl1pPr marL="457200" lvl="0" indent="-228600" algn="l">
              <a:lnSpc>
                <a:spcPct val="95000"/>
              </a:lnSpc>
              <a:spcBef>
                <a:spcPts val="1200"/>
              </a:spcBef>
              <a:spcAft>
                <a:spcPts val="0"/>
              </a:spcAft>
              <a:buSzPts val="2000"/>
              <a:buNone/>
              <a:defRPr sz="2000" b="1">
                <a:solidFill>
                  <a:schemeClr val="dk2"/>
                </a:solidFill>
                <a:latin typeface="Verdana"/>
                <a:ea typeface="Verdana"/>
                <a:cs typeface="Verdana"/>
                <a:sym typeface="Verdana"/>
              </a:defRPr>
            </a:lvl1pPr>
            <a:lvl2pPr marL="914400" lvl="1" indent="-228600" algn="l">
              <a:lnSpc>
                <a:spcPct val="95000"/>
              </a:lnSpc>
              <a:spcBef>
                <a:spcPts val="600"/>
              </a:spcBef>
              <a:spcAft>
                <a:spcPts val="0"/>
              </a:spcAft>
              <a:buSzPts val="2000"/>
              <a:buNone/>
              <a:defRPr sz="2000" b="1"/>
            </a:lvl2pPr>
            <a:lvl3pPr marL="1371600" lvl="2" indent="-228600" algn="l">
              <a:lnSpc>
                <a:spcPct val="95000"/>
              </a:lnSpc>
              <a:spcBef>
                <a:spcPts val="600"/>
              </a:spcBef>
              <a:spcAft>
                <a:spcPts val="0"/>
              </a:spcAft>
              <a:buSzPts val="1800"/>
              <a:buNone/>
              <a:defRPr sz="1800" b="1"/>
            </a:lvl3pPr>
            <a:lvl4pPr marL="1828800" lvl="3" indent="-228600" algn="l">
              <a:lnSpc>
                <a:spcPct val="95000"/>
              </a:lnSpc>
              <a:spcBef>
                <a:spcPts val="600"/>
              </a:spcBef>
              <a:spcAft>
                <a:spcPts val="0"/>
              </a:spcAft>
              <a:buSzPts val="1600"/>
              <a:buNone/>
              <a:defRPr sz="1600" b="1"/>
            </a:lvl4pPr>
            <a:lvl5pPr marL="2286000" lvl="4" indent="-228600" algn="l">
              <a:lnSpc>
                <a:spcPct val="95000"/>
              </a:lnSpc>
              <a:spcBef>
                <a:spcPts val="60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53" name="Google Shape;53;p26"/>
          <p:cNvSpPr txBox="1">
            <a:spLocks noGrp="1"/>
          </p:cNvSpPr>
          <p:nvPr>
            <p:ph type="body" idx="4"/>
          </p:nvPr>
        </p:nvSpPr>
        <p:spPr>
          <a:xfrm>
            <a:off x="6197600" y="2216400"/>
            <a:ext cx="4876800" cy="3955800"/>
          </a:xfrm>
          <a:prstGeom prst="rect">
            <a:avLst/>
          </a:prstGeom>
          <a:noFill/>
          <a:ln>
            <a:noFill/>
          </a:ln>
        </p:spPr>
        <p:txBody>
          <a:bodyPr spcFirstLastPara="1" wrap="square" lIns="91425" tIns="45700" rIns="91425" bIns="45700" anchor="t" anchorCtr="0">
            <a:normAutofit/>
          </a:bodyPr>
          <a:lstStyle>
            <a:lvl1pPr marL="457200" lvl="0" indent="-355600" algn="l">
              <a:lnSpc>
                <a:spcPct val="95000"/>
              </a:lnSpc>
              <a:spcBef>
                <a:spcPts val="1200"/>
              </a:spcBef>
              <a:spcAft>
                <a:spcPts val="0"/>
              </a:spcAft>
              <a:buSzPts val="2000"/>
              <a:buChar char="•"/>
              <a:defRPr sz="2000"/>
            </a:lvl1pPr>
            <a:lvl2pPr marL="914400" lvl="1" indent="-342900" algn="l">
              <a:lnSpc>
                <a:spcPct val="95000"/>
              </a:lnSpc>
              <a:spcBef>
                <a:spcPts val="600"/>
              </a:spcBef>
              <a:spcAft>
                <a:spcPts val="0"/>
              </a:spcAft>
              <a:buSzPts val="1800"/>
              <a:buChar char="─"/>
              <a:defRPr sz="1800"/>
            </a:lvl2pPr>
            <a:lvl3pPr marL="1371600" lvl="2" indent="-330200" algn="l">
              <a:lnSpc>
                <a:spcPct val="95000"/>
              </a:lnSpc>
              <a:spcBef>
                <a:spcPts val="600"/>
              </a:spcBef>
              <a:spcAft>
                <a:spcPts val="0"/>
              </a:spcAft>
              <a:buSzPts val="1600"/>
              <a:buChar char="▪"/>
              <a:defRPr sz="1600"/>
            </a:lvl3pPr>
            <a:lvl4pPr marL="1828800" lvl="3" indent="-317500" algn="l">
              <a:lnSpc>
                <a:spcPct val="95000"/>
              </a:lnSpc>
              <a:spcBef>
                <a:spcPts val="600"/>
              </a:spcBef>
              <a:spcAft>
                <a:spcPts val="0"/>
              </a:spcAft>
              <a:buSzPts val="1400"/>
              <a:buChar char="o"/>
              <a:defRPr sz="1400"/>
            </a:lvl4pPr>
            <a:lvl5pPr marL="2286000" lvl="4" indent="-317500" algn="l">
              <a:lnSpc>
                <a:spcPct val="95000"/>
              </a:lnSpc>
              <a:spcBef>
                <a:spcPts val="600"/>
              </a:spcBef>
              <a:spcAft>
                <a:spcPts val="0"/>
              </a:spcAft>
              <a:buSzPts val="1400"/>
              <a:buChar char="•"/>
              <a:defRPr sz="14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4" name="Google Shape;54;p26"/>
          <p:cNvSpPr txBox="1">
            <a:spLocks noGrp="1"/>
          </p:cNvSpPr>
          <p:nvPr>
            <p:ph type="sldNum" idx="12"/>
          </p:nvPr>
        </p:nvSpPr>
        <p:spPr>
          <a:xfrm>
            <a:off x="1" y="6387664"/>
            <a:ext cx="609600" cy="394136"/>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55" name="Google Shape;55;p26"/>
          <p:cNvSpPr txBox="1">
            <a:spLocks noGrp="1"/>
          </p:cNvSpPr>
          <p:nvPr>
            <p:ph type="ftr" idx="11"/>
          </p:nvPr>
        </p:nvSpPr>
        <p:spPr>
          <a:xfrm>
            <a:off x="609600" y="6400800"/>
            <a:ext cx="68072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27"/>
          <p:cNvSpPr txBox="1">
            <a:spLocks noGrp="1"/>
          </p:cNvSpPr>
          <p:nvPr>
            <p:ph type="sldNum" idx="12"/>
          </p:nvPr>
        </p:nvSpPr>
        <p:spPr>
          <a:xfrm>
            <a:off x="1" y="6391657"/>
            <a:ext cx="61239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58" name="Google Shape;58;p27"/>
          <p:cNvSpPr txBox="1">
            <a:spLocks noGrp="1"/>
          </p:cNvSpPr>
          <p:nvPr>
            <p:ph type="ftr" idx="11"/>
          </p:nvPr>
        </p:nvSpPr>
        <p:spPr>
          <a:xfrm>
            <a:off x="609600" y="6400800"/>
            <a:ext cx="68072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28"/>
          <p:cNvSpPr txBox="1">
            <a:spLocks noGrp="1"/>
          </p:cNvSpPr>
          <p:nvPr>
            <p:ph type="title"/>
          </p:nvPr>
        </p:nvSpPr>
        <p:spPr>
          <a:xfrm>
            <a:off x="609600" y="76200"/>
            <a:ext cx="11074400" cy="1066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3200"/>
              <a:buFont typeface="Verdana"/>
              <a:buNone/>
              <a:defRPr sz="32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8"/>
          <p:cNvSpPr txBox="1">
            <a:spLocks noGrp="1"/>
          </p:cNvSpPr>
          <p:nvPr>
            <p:ph type="body" idx="1"/>
          </p:nvPr>
        </p:nvSpPr>
        <p:spPr>
          <a:xfrm>
            <a:off x="4523709" y="1524001"/>
            <a:ext cx="7058691" cy="4648199"/>
          </a:xfrm>
          <a:prstGeom prst="rect">
            <a:avLst/>
          </a:prstGeom>
          <a:noFill/>
          <a:ln>
            <a:noFill/>
          </a:ln>
        </p:spPr>
        <p:txBody>
          <a:bodyPr spcFirstLastPara="1" wrap="square" lIns="91425" tIns="45700" rIns="91425" bIns="45700" anchor="t" anchorCtr="0">
            <a:normAutofit/>
          </a:bodyPr>
          <a:lstStyle>
            <a:lvl1pPr marL="457200" lvl="0" indent="-381000" algn="l">
              <a:lnSpc>
                <a:spcPct val="95000"/>
              </a:lnSpc>
              <a:spcBef>
                <a:spcPts val="1200"/>
              </a:spcBef>
              <a:spcAft>
                <a:spcPts val="0"/>
              </a:spcAft>
              <a:buSzPts val="2400"/>
              <a:buChar char="•"/>
              <a:defRPr sz="2400"/>
            </a:lvl1pPr>
            <a:lvl2pPr marL="914400" lvl="1" indent="-368300" algn="l">
              <a:lnSpc>
                <a:spcPct val="95000"/>
              </a:lnSpc>
              <a:spcBef>
                <a:spcPts val="600"/>
              </a:spcBef>
              <a:spcAft>
                <a:spcPts val="0"/>
              </a:spcAft>
              <a:buSzPts val="2200"/>
              <a:buChar char="─"/>
              <a:defRPr sz="2200"/>
            </a:lvl2pPr>
            <a:lvl3pPr marL="1371600" lvl="2" indent="-355600" algn="l">
              <a:lnSpc>
                <a:spcPct val="95000"/>
              </a:lnSpc>
              <a:spcBef>
                <a:spcPts val="600"/>
              </a:spcBef>
              <a:spcAft>
                <a:spcPts val="0"/>
              </a:spcAft>
              <a:buSzPts val="2000"/>
              <a:buChar char="▪"/>
              <a:defRPr sz="2000"/>
            </a:lvl3pPr>
            <a:lvl4pPr marL="1828800" lvl="3" indent="-342900" algn="l">
              <a:lnSpc>
                <a:spcPct val="95000"/>
              </a:lnSpc>
              <a:spcBef>
                <a:spcPts val="600"/>
              </a:spcBef>
              <a:spcAft>
                <a:spcPts val="0"/>
              </a:spcAft>
              <a:buSzPts val="1800"/>
              <a:buChar char="o"/>
              <a:defRPr sz="1800"/>
            </a:lvl4pPr>
            <a:lvl5pPr marL="2286000" lvl="4" indent="-342900" algn="l">
              <a:lnSpc>
                <a:spcPct val="95000"/>
              </a:lnSpc>
              <a:spcBef>
                <a:spcPts val="600"/>
              </a:spcBef>
              <a:spcAft>
                <a:spcPts val="0"/>
              </a:spcAft>
              <a:buSzPts val="1800"/>
              <a:buChar char="•"/>
              <a:defRPr sz="18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62" name="Google Shape;62;p28"/>
          <p:cNvSpPr txBox="1">
            <a:spLocks noGrp="1"/>
          </p:cNvSpPr>
          <p:nvPr>
            <p:ph type="body" idx="2"/>
          </p:nvPr>
        </p:nvSpPr>
        <p:spPr>
          <a:xfrm>
            <a:off x="591890" y="1524000"/>
            <a:ext cx="3564876" cy="4648200"/>
          </a:xfrm>
          <a:prstGeom prst="rect">
            <a:avLst/>
          </a:prstGeom>
          <a:noFill/>
          <a:ln>
            <a:noFill/>
          </a:ln>
        </p:spPr>
        <p:txBody>
          <a:bodyPr spcFirstLastPara="1" wrap="square" lIns="91425" tIns="45700" rIns="91425" bIns="45700" anchor="t" anchorCtr="0">
            <a:normAutofit/>
          </a:bodyPr>
          <a:lstStyle>
            <a:lvl1pPr marL="457200" lvl="0" indent="-228600" algn="l">
              <a:lnSpc>
                <a:spcPct val="95000"/>
              </a:lnSpc>
              <a:spcBef>
                <a:spcPts val="1200"/>
              </a:spcBef>
              <a:spcAft>
                <a:spcPts val="0"/>
              </a:spcAft>
              <a:buSzPts val="2000"/>
              <a:buNone/>
              <a:defRPr sz="2000">
                <a:solidFill>
                  <a:schemeClr val="dk2"/>
                </a:solidFill>
              </a:defRPr>
            </a:lvl1pPr>
            <a:lvl2pPr marL="914400" lvl="1" indent="-228600" algn="l">
              <a:lnSpc>
                <a:spcPct val="95000"/>
              </a:lnSpc>
              <a:spcBef>
                <a:spcPts val="600"/>
              </a:spcBef>
              <a:spcAft>
                <a:spcPts val="0"/>
              </a:spcAft>
              <a:buSzPts val="1200"/>
              <a:buNone/>
              <a:defRPr sz="1200"/>
            </a:lvl2pPr>
            <a:lvl3pPr marL="1371600" lvl="2" indent="-228600" algn="l">
              <a:lnSpc>
                <a:spcPct val="95000"/>
              </a:lnSpc>
              <a:spcBef>
                <a:spcPts val="600"/>
              </a:spcBef>
              <a:spcAft>
                <a:spcPts val="0"/>
              </a:spcAft>
              <a:buSzPts val="1000"/>
              <a:buNone/>
              <a:defRPr sz="1000"/>
            </a:lvl3pPr>
            <a:lvl4pPr marL="1828800" lvl="3" indent="-228600" algn="l">
              <a:lnSpc>
                <a:spcPct val="95000"/>
              </a:lnSpc>
              <a:spcBef>
                <a:spcPts val="600"/>
              </a:spcBef>
              <a:spcAft>
                <a:spcPts val="0"/>
              </a:spcAft>
              <a:buSzPts val="900"/>
              <a:buNone/>
              <a:defRPr sz="900"/>
            </a:lvl4pPr>
            <a:lvl5pPr marL="2286000" lvl="4" indent="-228600" algn="l">
              <a:lnSpc>
                <a:spcPct val="95000"/>
              </a:lnSpc>
              <a:spcBef>
                <a:spcPts val="60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63" name="Google Shape;63;p28"/>
          <p:cNvSpPr txBox="1">
            <a:spLocks noGrp="1"/>
          </p:cNvSpPr>
          <p:nvPr>
            <p:ph type="sldNum" idx="12"/>
          </p:nvPr>
        </p:nvSpPr>
        <p:spPr>
          <a:xfrm>
            <a:off x="1" y="6387664"/>
            <a:ext cx="609600" cy="394136"/>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64" name="Google Shape;64;p28"/>
          <p:cNvCxnSpPr/>
          <p:nvPr/>
        </p:nvCxnSpPr>
        <p:spPr>
          <a:xfrm rot="5400000">
            <a:off x="2447147" y="3581135"/>
            <a:ext cx="3810000" cy="2117"/>
          </a:xfrm>
          <a:prstGeom prst="straightConnector1">
            <a:avLst/>
          </a:prstGeom>
          <a:noFill/>
          <a:ln w="15875" cap="flat" cmpd="sng">
            <a:solidFill>
              <a:srgbClr val="B5B5B5"/>
            </a:solidFill>
            <a:prstDash val="solid"/>
            <a:round/>
            <a:headEnd type="none" w="sm" len="sm"/>
            <a:tailEnd type="none" w="sm" len="sm"/>
          </a:ln>
        </p:spPr>
      </p:cxnSp>
      <p:sp>
        <p:nvSpPr>
          <p:cNvPr id="65" name="Google Shape;65;p28"/>
          <p:cNvSpPr txBox="1">
            <a:spLocks noGrp="1"/>
          </p:cNvSpPr>
          <p:nvPr>
            <p:ph type="ftr" idx="11"/>
          </p:nvPr>
        </p:nvSpPr>
        <p:spPr>
          <a:xfrm>
            <a:off x="609600" y="6400800"/>
            <a:ext cx="68072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hotoCaption">
  <p:cSld name="PhotoCaption">
    <p:spTree>
      <p:nvGrpSpPr>
        <p:cNvPr id="1" name="Shape 66"/>
        <p:cNvGrpSpPr/>
        <p:nvPr/>
      </p:nvGrpSpPr>
      <p:grpSpPr>
        <a:xfrm>
          <a:off x="0" y="0"/>
          <a:ext cx="0" cy="0"/>
          <a:chOff x="0" y="0"/>
          <a:chExt cx="0" cy="0"/>
        </a:xfrm>
      </p:grpSpPr>
      <p:sp>
        <p:nvSpPr>
          <p:cNvPr id="67" name="Google Shape;67;p29"/>
          <p:cNvSpPr txBox="1">
            <a:spLocks noGrp="1"/>
          </p:cNvSpPr>
          <p:nvPr>
            <p:ph type="title"/>
          </p:nvPr>
        </p:nvSpPr>
        <p:spPr>
          <a:xfrm>
            <a:off x="609600" y="351367"/>
            <a:ext cx="10972800" cy="8001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9"/>
          <p:cNvSpPr txBox="1">
            <a:spLocks noGrp="1"/>
          </p:cNvSpPr>
          <p:nvPr>
            <p:ph type="sldNum" idx="12"/>
          </p:nvPr>
        </p:nvSpPr>
        <p:spPr>
          <a:xfrm>
            <a:off x="1" y="6387664"/>
            <a:ext cx="609600" cy="394136"/>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69" name="Google Shape;69;p29"/>
          <p:cNvSpPr txBox="1">
            <a:spLocks noGrp="1"/>
          </p:cNvSpPr>
          <p:nvPr>
            <p:ph type="ftr" idx="11"/>
          </p:nvPr>
        </p:nvSpPr>
        <p:spPr>
          <a:xfrm>
            <a:off x="609600" y="6400800"/>
            <a:ext cx="68072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9"/>
          <p:cNvSpPr>
            <a:spLocks noGrp="1"/>
          </p:cNvSpPr>
          <p:nvPr>
            <p:ph type="pic" idx="2"/>
          </p:nvPr>
        </p:nvSpPr>
        <p:spPr>
          <a:xfrm>
            <a:off x="609600" y="1524000"/>
            <a:ext cx="7823200" cy="4648200"/>
          </a:xfrm>
          <a:prstGeom prst="rect">
            <a:avLst/>
          </a:prstGeom>
          <a:noFill/>
          <a:ln>
            <a:noFill/>
          </a:ln>
        </p:spPr>
      </p:sp>
      <p:sp>
        <p:nvSpPr>
          <p:cNvPr id="71" name="Google Shape;71;p29"/>
          <p:cNvSpPr txBox="1">
            <a:spLocks noGrp="1"/>
          </p:cNvSpPr>
          <p:nvPr>
            <p:ph type="body" idx="1"/>
          </p:nvPr>
        </p:nvSpPr>
        <p:spPr>
          <a:xfrm>
            <a:off x="8737600" y="1524000"/>
            <a:ext cx="2844800" cy="4648200"/>
          </a:xfrm>
          <a:prstGeom prst="rect">
            <a:avLst/>
          </a:prstGeom>
          <a:noFill/>
          <a:ln>
            <a:noFill/>
          </a:ln>
        </p:spPr>
        <p:txBody>
          <a:bodyPr spcFirstLastPara="1" wrap="square" lIns="91425" tIns="45700" rIns="91425" bIns="45700" anchor="t" anchorCtr="0">
            <a:normAutofit/>
          </a:bodyPr>
          <a:lstStyle>
            <a:lvl1pPr marL="457200" lvl="0" indent="-228600" algn="l">
              <a:lnSpc>
                <a:spcPct val="95000"/>
              </a:lnSpc>
              <a:spcBef>
                <a:spcPts val="1200"/>
              </a:spcBef>
              <a:spcAft>
                <a:spcPts val="0"/>
              </a:spcAft>
              <a:buSzPts val="2000"/>
              <a:buFont typeface="Verdana"/>
              <a:buNone/>
              <a:defRPr sz="2000"/>
            </a:lvl1pPr>
            <a:lvl2pPr marL="914400" lvl="1" indent="-342900" algn="l">
              <a:lnSpc>
                <a:spcPct val="95000"/>
              </a:lnSpc>
              <a:spcBef>
                <a:spcPts val="600"/>
              </a:spcBef>
              <a:spcAft>
                <a:spcPts val="0"/>
              </a:spcAft>
              <a:buSzPts val="1800"/>
              <a:buChar char="─"/>
              <a:defRPr sz="1800"/>
            </a:lvl2pPr>
            <a:lvl3pPr marL="1371600" lvl="2" indent="-330200" algn="l">
              <a:lnSpc>
                <a:spcPct val="95000"/>
              </a:lnSpc>
              <a:spcBef>
                <a:spcPts val="600"/>
              </a:spcBef>
              <a:spcAft>
                <a:spcPts val="0"/>
              </a:spcAft>
              <a:buSzPts val="1600"/>
              <a:buChar char="▪"/>
              <a:defRPr sz="1600"/>
            </a:lvl3pPr>
            <a:lvl4pPr marL="1828800" lvl="3" indent="-317500" algn="l">
              <a:lnSpc>
                <a:spcPct val="95000"/>
              </a:lnSpc>
              <a:spcBef>
                <a:spcPts val="600"/>
              </a:spcBef>
              <a:spcAft>
                <a:spcPts val="0"/>
              </a:spcAft>
              <a:buSzPts val="1400"/>
              <a:buChar char="o"/>
              <a:defRPr sz="1400"/>
            </a:lvl4pPr>
            <a:lvl5pPr marL="2286000" lvl="4" indent="-317500" algn="l">
              <a:lnSpc>
                <a:spcPct val="95000"/>
              </a:lnSpc>
              <a:spcBef>
                <a:spcPts val="600"/>
              </a:spcBef>
              <a:spcAft>
                <a:spcPts val="0"/>
              </a:spcAft>
              <a:buSzPts val="1400"/>
              <a:buChar char="•"/>
              <a:defRPr sz="14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609600" y="351367"/>
            <a:ext cx="10972800" cy="8001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262626"/>
              </a:buClr>
              <a:buSzPts val="3200"/>
              <a:buFont typeface="Verdana"/>
              <a:buNone/>
              <a:defRPr sz="3200" b="1" i="0" u="none" strike="noStrike" cap="none">
                <a:solidFill>
                  <a:srgbClr val="262626"/>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 name="Google Shape;11;p19"/>
          <p:cNvSpPr txBox="1">
            <a:spLocks noGrp="1"/>
          </p:cNvSpPr>
          <p:nvPr>
            <p:ph type="body" idx="1"/>
          </p:nvPr>
        </p:nvSpPr>
        <p:spPr>
          <a:xfrm>
            <a:off x="609600" y="1524000"/>
            <a:ext cx="10972800" cy="46482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5000"/>
              </a:lnSpc>
              <a:spcBef>
                <a:spcPts val="1200"/>
              </a:spcBef>
              <a:spcAft>
                <a:spcPts val="0"/>
              </a:spcAft>
              <a:buClr>
                <a:schemeClr val="lt2"/>
              </a:buClr>
              <a:buSzPts val="2400"/>
              <a:buFont typeface="Arial"/>
              <a:buChar char="•"/>
              <a:defRPr sz="2400" b="0" i="0" u="none" strike="noStrike" cap="none">
                <a:solidFill>
                  <a:schemeClr val="dk1"/>
                </a:solidFill>
                <a:latin typeface="Verdana"/>
                <a:ea typeface="Verdana"/>
                <a:cs typeface="Verdana"/>
                <a:sym typeface="Verdana"/>
              </a:defRPr>
            </a:lvl1pPr>
            <a:lvl2pPr marL="914400" marR="0" lvl="1" indent="-355600" algn="l" rtl="0">
              <a:lnSpc>
                <a:spcPct val="95000"/>
              </a:lnSpc>
              <a:spcBef>
                <a:spcPts val="600"/>
              </a:spcBef>
              <a:spcAft>
                <a:spcPts val="0"/>
              </a:spcAft>
              <a:buClr>
                <a:schemeClr val="lt2"/>
              </a:buClr>
              <a:buSzPts val="2000"/>
              <a:buFont typeface="Verdana"/>
              <a:buChar char="─"/>
              <a:defRPr sz="2000" b="0" i="0" u="none" strike="noStrike" cap="none">
                <a:solidFill>
                  <a:schemeClr val="dk1"/>
                </a:solidFill>
                <a:latin typeface="Verdana"/>
                <a:ea typeface="Verdana"/>
                <a:cs typeface="Verdana"/>
                <a:sym typeface="Verdana"/>
              </a:defRPr>
            </a:lvl2pPr>
            <a:lvl3pPr marL="1371600" marR="0" lvl="2" indent="-342900" algn="l" rtl="0">
              <a:lnSpc>
                <a:spcPct val="95000"/>
              </a:lnSpc>
              <a:spcBef>
                <a:spcPts val="600"/>
              </a:spcBef>
              <a:spcAft>
                <a:spcPts val="0"/>
              </a:spcAft>
              <a:buClr>
                <a:schemeClr val="lt2"/>
              </a:buClr>
              <a:buSzPts val="1800"/>
              <a:buFont typeface="Noto Sans Symbols"/>
              <a:buChar char="▪"/>
              <a:defRPr sz="1800" b="0" i="0" u="none" strike="noStrike" cap="none">
                <a:solidFill>
                  <a:schemeClr val="dk1"/>
                </a:solidFill>
                <a:latin typeface="Verdana"/>
                <a:ea typeface="Verdana"/>
                <a:cs typeface="Verdana"/>
                <a:sym typeface="Verdana"/>
              </a:defRPr>
            </a:lvl3pPr>
            <a:lvl4pPr marL="1828800" marR="0" lvl="3" indent="-330200" algn="l" rtl="0">
              <a:lnSpc>
                <a:spcPct val="95000"/>
              </a:lnSpc>
              <a:spcBef>
                <a:spcPts val="600"/>
              </a:spcBef>
              <a:spcAft>
                <a:spcPts val="0"/>
              </a:spcAft>
              <a:buClr>
                <a:schemeClr val="lt2"/>
              </a:buClr>
              <a:buSzPts val="1600"/>
              <a:buFont typeface="Courier New"/>
              <a:buChar char="o"/>
              <a:defRPr sz="1600" b="0" i="0" u="none" strike="noStrike" cap="none">
                <a:solidFill>
                  <a:schemeClr val="dk1"/>
                </a:solidFill>
                <a:latin typeface="Verdana"/>
                <a:ea typeface="Verdana"/>
                <a:cs typeface="Verdana"/>
                <a:sym typeface="Verdana"/>
              </a:defRPr>
            </a:lvl4pPr>
            <a:lvl5pPr marL="2286000" marR="0" lvl="4" indent="-330200" algn="l" rtl="0">
              <a:lnSpc>
                <a:spcPct val="95000"/>
              </a:lnSpc>
              <a:spcBef>
                <a:spcPts val="600"/>
              </a:spcBef>
              <a:spcAft>
                <a:spcPts val="0"/>
              </a:spcAft>
              <a:buClr>
                <a:schemeClr val="lt2"/>
              </a:buClr>
              <a:buSzPts val="1600"/>
              <a:buFont typeface="Arial"/>
              <a:buChar char="•"/>
              <a:defRPr sz="1600" b="0" i="0" u="none" strike="noStrike" cap="none">
                <a:solidFill>
                  <a:schemeClr val="dk1"/>
                </a:solidFill>
                <a:latin typeface="Verdana"/>
                <a:ea typeface="Verdana"/>
                <a:cs typeface="Verdana"/>
                <a:sym typeface="Verdana"/>
              </a:defRPr>
            </a:lvl5pPr>
            <a:lvl6pPr marL="2743200" marR="0" lvl="5" indent="-330200" algn="l" rtl="0">
              <a:spcBef>
                <a:spcPts val="320"/>
              </a:spcBef>
              <a:spcAft>
                <a:spcPts val="0"/>
              </a:spcAft>
              <a:buClr>
                <a:schemeClr val="accent1"/>
              </a:buClr>
              <a:buSzPts val="1600"/>
              <a:buFont typeface="Arial"/>
              <a:buChar char="•"/>
              <a:defRPr sz="1600" b="0" i="0" u="none" strike="noStrike" cap="none">
                <a:solidFill>
                  <a:schemeClr val="dk2"/>
                </a:solidFill>
                <a:latin typeface="Verdana"/>
                <a:ea typeface="Verdana"/>
                <a:cs typeface="Verdana"/>
                <a:sym typeface="Verdana"/>
              </a:defRPr>
            </a:lvl6pPr>
            <a:lvl7pPr marL="3200400" marR="0" lvl="6" indent="-330200" algn="l" rtl="0">
              <a:spcBef>
                <a:spcPts val="320"/>
              </a:spcBef>
              <a:spcAft>
                <a:spcPts val="0"/>
              </a:spcAft>
              <a:buClr>
                <a:schemeClr val="accent1"/>
              </a:buClr>
              <a:buSzPts val="1600"/>
              <a:buFont typeface="Arial"/>
              <a:buChar char="•"/>
              <a:defRPr sz="1600" b="0" i="0" u="none" strike="noStrike" cap="none">
                <a:solidFill>
                  <a:schemeClr val="dk2"/>
                </a:solidFill>
                <a:latin typeface="Verdana"/>
                <a:ea typeface="Verdana"/>
                <a:cs typeface="Verdana"/>
                <a:sym typeface="Verdana"/>
              </a:defRPr>
            </a:lvl7pPr>
            <a:lvl8pPr marL="3657600" marR="0" lvl="7" indent="-330200" algn="l" rtl="0">
              <a:spcBef>
                <a:spcPts val="320"/>
              </a:spcBef>
              <a:spcAft>
                <a:spcPts val="0"/>
              </a:spcAft>
              <a:buClr>
                <a:schemeClr val="accent1"/>
              </a:buClr>
              <a:buSzPts val="1600"/>
              <a:buFont typeface="Arial"/>
              <a:buChar char="•"/>
              <a:defRPr sz="1600" b="0" i="0" u="none" strike="noStrike" cap="none">
                <a:solidFill>
                  <a:schemeClr val="dk2"/>
                </a:solidFill>
                <a:latin typeface="Verdana"/>
                <a:ea typeface="Verdana"/>
                <a:cs typeface="Verdana"/>
                <a:sym typeface="Verdana"/>
              </a:defRPr>
            </a:lvl8pPr>
            <a:lvl9pPr marL="4114800" marR="0" lvl="8" indent="-330200" algn="l" rtl="0">
              <a:spcBef>
                <a:spcPts val="320"/>
              </a:spcBef>
              <a:spcAft>
                <a:spcPts val="0"/>
              </a:spcAft>
              <a:buClr>
                <a:schemeClr val="accent1"/>
              </a:buClr>
              <a:buSzPts val="1600"/>
              <a:buFont typeface="Arial"/>
              <a:buChar char="•"/>
              <a:defRPr sz="1600" b="0" i="0" u="none" strike="noStrike" cap="none">
                <a:solidFill>
                  <a:schemeClr val="dk2"/>
                </a:solidFill>
                <a:latin typeface="Verdana"/>
                <a:ea typeface="Verdana"/>
                <a:cs typeface="Verdana"/>
                <a:sym typeface="Verdana"/>
              </a:defRPr>
            </a:lvl9pPr>
          </a:lstStyle>
          <a:p>
            <a:endParaRPr/>
          </a:p>
        </p:txBody>
      </p:sp>
      <p:sp>
        <p:nvSpPr>
          <p:cNvPr id="12" name="Google Shape;12;p19"/>
          <p:cNvSpPr txBox="1">
            <a:spLocks noGrp="1"/>
          </p:cNvSpPr>
          <p:nvPr>
            <p:ph type="sldNum" idx="12"/>
          </p:nvPr>
        </p:nvSpPr>
        <p:spPr>
          <a:xfrm>
            <a:off x="1" y="6387664"/>
            <a:ext cx="609600" cy="394136"/>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262626"/>
                </a:solidFill>
                <a:latin typeface="Verdana"/>
                <a:ea typeface="Verdana"/>
                <a:cs typeface="Verdana"/>
                <a:sym typeface="Verdana"/>
              </a:defRPr>
            </a:lvl1pPr>
            <a:lvl2pPr marL="0" marR="0" lvl="1" indent="0" algn="l" rtl="0">
              <a:spcBef>
                <a:spcPts val="0"/>
              </a:spcBef>
              <a:buNone/>
              <a:defRPr sz="1200" b="0" i="0" u="none" strike="noStrike" cap="none">
                <a:solidFill>
                  <a:srgbClr val="262626"/>
                </a:solidFill>
                <a:latin typeface="Verdana"/>
                <a:ea typeface="Verdana"/>
                <a:cs typeface="Verdana"/>
                <a:sym typeface="Verdana"/>
              </a:defRPr>
            </a:lvl2pPr>
            <a:lvl3pPr marL="0" marR="0" lvl="2" indent="0" algn="l" rtl="0">
              <a:spcBef>
                <a:spcPts val="0"/>
              </a:spcBef>
              <a:buNone/>
              <a:defRPr sz="1200" b="0" i="0" u="none" strike="noStrike" cap="none">
                <a:solidFill>
                  <a:srgbClr val="262626"/>
                </a:solidFill>
                <a:latin typeface="Verdana"/>
                <a:ea typeface="Verdana"/>
                <a:cs typeface="Verdana"/>
                <a:sym typeface="Verdana"/>
              </a:defRPr>
            </a:lvl3pPr>
            <a:lvl4pPr marL="0" marR="0" lvl="3" indent="0" algn="l" rtl="0">
              <a:spcBef>
                <a:spcPts val="0"/>
              </a:spcBef>
              <a:buNone/>
              <a:defRPr sz="1200" b="0" i="0" u="none" strike="noStrike" cap="none">
                <a:solidFill>
                  <a:srgbClr val="262626"/>
                </a:solidFill>
                <a:latin typeface="Verdana"/>
                <a:ea typeface="Verdana"/>
                <a:cs typeface="Verdana"/>
                <a:sym typeface="Verdana"/>
              </a:defRPr>
            </a:lvl4pPr>
            <a:lvl5pPr marL="0" marR="0" lvl="4" indent="0" algn="l" rtl="0">
              <a:spcBef>
                <a:spcPts val="0"/>
              </a:spcBef>
              <a:buNone/>
              <a:defRPr sz="1200" b="0" i="0" u="none" strike="noStrike" cap="none">
                <a:solidFill>
                  <a:srgbClr val="262626"/>
                </a:solidFill>
                <a:latin typeface="Verdana"/>
                <a:ea typeface="Verdana"/>
                <a:cs typeface="Verdana"/>
                <a:sym typeface="Verdana"/>
              </a:defRPr>
            </a:lvl5pPr>
            <a:lvl6pPr marL="0" marR="0" lvl="5" indent="0" algn="l" rtl="0">
              <a:spcBef>
                <a:spcPts val="0"/>
              </a:spcBef>
              <a:buNone/>
              <a:defRPr sz="1200" b="0" i="0" u="none" strike="noStrike" cap="none">
                <a:solidFill>
                  <a:srgbClr val="262626"/>
                </a:solidFill>
                <a:latin typeface="Verdana"/>
                <a:ea typeface="Verdana"/>
                <a:cs typeface="Verdana"/>
                <a:sym typeface="Verdana"/>
              </a:defRPr>
            </a:lvl6pPr>
            <a:lvl7pPr marL="0" marR="0" lvl="6" indent="0" algn="l" rtl="0">
              <a:spcBef>
                <a:spcPts val="0"/>
              </a:spcBef>
              <a:buNone/>
              <a:defRPr sz="1200" b="0" i="0" u="none" strike="noStrike" cap="none">
                <a:solidFill>
                  <a:srgbClr val="262626"/>
                </a:solidFill>
                <a:latin typeface="Verdana"/>
                <a:ea typeface="Verdana"/>
                <a:cs typeface="Verdana"/>
                <a:sym typeface="Verdana"/>
              </a:defRPr>
            </a:lvl7pPr>
            <a:lvl8pPr marL="0" marR="0" lvl="7" indent="0" algn="l" rtl="0">
              <a:spcBef>
                <a:spcPts val="0"/>
              </a:spcBef>
              <a:buNone/>
              <a:defRPr sz="1200" b="0" i="0" u="none" strike="noStrike" cap="none">
                <a:solidFill>
                  <a:srgbClr val="262626"/>
                </a:solidFill>
                <a:latin typeface="Verdana"/>
                <a:ea typeface="Verdana"/>
                <a:cs typeface="Verdana"/>
                <a:sym typeface="Verdana"/>
              </a:defRPr>
            </a:lvl8pPr>
            <a:lvl9pPr marL="0" marR="0" lvl="8" indent="0" algn="l" rtl="0">
              <a:spcBef>
                <a:spcPts val="0"/>
              </a:spcBef>
              <a:buNone/>
              <a:defRPr sz="1200" b="0" i="0" u="none" strike="noStrike" cap="none">
                <a:solidFill>
                  <a:srgbClr val="262626"/>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US"/>
              <a:t>‹#›</a:t>
            </a:fld>
            <a:endParaRPr/>
          </a:p>
        </p:txBody>
      </p:sp>
      <p:sp>
        <p:nvSpPr>
          <p:cNvPr id="13" name="Google Shape;13;p19"/>
          <p:cNvSpPr/>
          <p:nvPr/>
        </p:nvSpPr>
        <p:spPr>
          <a:xfrm>
            <a:off x="609600" y="1234967"/>
            <a:ext cx="11582400" cy="4571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4" name="Google Shape;14;p19"/>
          <p:cNvSpPr txBox="1"/>
          <p:nvPr/>
        </p:nvSpPr>
        <p:spPr>
          <a:xfrm>
            <a:off x="7315200" y="6400800"/>
            <a:ext cx="4470400"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0" i="0" u="none" strike="noStrike" cap="none">
                <a:solidFill>
                  <a:schemeClr val="lt2"/>
                </a:solidFill>
                <a:latin typeface="Times New Roman"/>
                <a:ea typeface="Times New Roman"/>
                <a:cs typeface="Times New Roman"/>
                <a:sym typeface="Times New Roman"/>
              </a:rPr>
              <a:t>Worcester Polytechnic Institute</a:t>
            </a:r>
            <a:endParaRPr/>
          </a:p>
        </p:txBody>
      </p:sp>
      <p:sp>
        <p:nvSpPr>
          <p:cNvPr id="15" name="Google Shape;15;p19"/>
          <p:cNvSpPr txBox="1">
            <a:spLocks noGrp="1"/>
          </p:cNvSpPr>
          <p:nvPr>
            <p:ph type="ftr" idx="11"/>
          </p:nvPr>
        </p:nvSpPr>
        <p:spPr>
          <a:xfrm>
            <a:off x="609600" y="6400800"/>
            <a:ext cx="6807200" cy="304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600" b="0" i="0" u="none" strike="noStrike" cap="none">
                <a:solidFill>
                  <a:schemeClr val="dk2"/>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
        <p:cNvGrpSpPr/>
        <p:nvPr/>
      </p:nvGrpSpPr>
      <p:grpSpPr>
        <a:xfrm>
          <a:off x="0" y="0"/>
          <a:ext cx="0" cy="0"/>
          <a:chOff x="0" y="0"/>
          <a:chExt cx="0" cy="0"/>
        </a:xfrm>
      </p:grpSpPr>
      <p:sp>
        <p:nvSpPr>
          <p:cNvPr id="75" name="Google Shape;75;p31"/>
          <p:cNvSpPr txBox="1">
            <a:spLocks noGrp="1"/>
          </p:cNvSpPr>
          <p:nvPr>
            <p:ph type="title"/>
          </p:nvPr>
        </p:nvSpPr>
        <p:spPr>
          <a:xfrm>
            <a:off x="609600" y="342900"/>
            <a:ext cx="10972800" cy="8001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3200"/>
              <a:buFont typeface="Verdana"/>
              <a:buNone/>
              <a:defRPr sz="3200" b="1" i="0" u="none" strike="noStrike" cap="none">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76" name="Google Shape;76;p31"/>
          <p:cNvSpPr txBox="1">
            <a:spLocks noGrp="1"/>
          </p:cNvSpPr>
          <p:nvPr>
            <p:ph type="body" idx="1"/>
          </p:nvPr>
        </p:nvSpPr>
        <p:spPr>
          <a:xfrm>
            <a:off x="609600" y="1524000"/>
            <a:ext cx="10972800" cy="46482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5000"/>
              </a:lnSpc>
              <a:spcBef>
                <a:spcPts val="1200"/>
              </a:spcBef>
              <a:spcAft>
                <a:spcPts val="0"/>
              </a:spcAft>
              <a:buClr>
                <a:schemeClr val="lt2"/>
              </a:buClr>
              <a:buSzPts val="2400"/>
              <a:buFont typeface="Arial"/>
              <a:buChar char="•"/>
              <a:defRPr sz="2400" b="0" i="0" u="none" strike="noStrike" cap="none">
                <a:solidFill>
                  <a:schemeClr val="dk1"/>
                </a:solidFill>
                <a:latin typeface="Verdana"/>
                <a:ea typeface="Verdana"/>
                <a:cs typeface="Verdana"/>
                <a:sym typeface="Verdana"/>
              </a:defRPr>
            </a:lvl1pPr>
            <a:lvl2pPr marL="914400" marR="0" lvl="1" indent="-355600" algn="l" rtl="0">
              <a:lnSpc>
                <a:spcPct val="95000"/>
              </a:lnSpc>
              <a:spcBef>
                <a:spcPts val="600"/>
              </a:spcBef>
              <a:spcAft>
                <a:spcPts val="0"/>
              </a:spcAft>
              <a:buClr>
                <a:schemeClr val="lt2"/>
              </a:buClr>
              <a:buSzPts val="2000"/>
              <a:buFont typeface="Verdana"/>
              <a:buChar char="─"/>
              <a:defRPr sz="2000" b="0" i="0" u="none" strike="noStrike" cap="none">
                <a:solidFill>
                  <a:schemeClr val="dk1"/>
                </a:solidFill>
                <a:latin typeface="Verdana"/>
                <a:ea typeface="Verdana"/>
                <a:cs typeface="Verdana"/>
                <a:sym typeface="Verdana"/>
              </a:defRPr>
            </a:lvl2pPr>
            <a:lvl3pPr marL="1371600" marR="0" lvl="2" indent="-342900" algn="l" rtl="0">
              <a:lnSpc>
                <a:spcPct val="95000"/>
              </a:lnSpc>
              <a:spcBef>
                <a:spcPts val="600"/>
              </a:spcBef>
              <a:spcAft>
                <a:spcPts val="0"/>
              </a:spcAft>
              <a:buClr>
                <a:schemeClr val="lt2"/>
              </a:buClr>
              <a:buSzPts val="1800"/>
              <a:buFont typeface="Noto Sans Symbols"/>
              <a:buChar char="▪"/>
              <a:defRPr sz="1800" b="0" i="0" u="none" strike="noStrike" cap="none">
                <a:solidFill>
                  <a:schemeClr val="dk1"/>
                </a:solidFill>
                <a:latin typeface="Verdana"/>
                <a:ea typeface="Verdana"/>
                <a:cs typeface="Verdana"/>
                <a:sym typeface="Verdana"/>
              </a:defRPr>
            </a:lvl3pPr>
            <a:lvl4pPr marL="1828800" marR="0" lvl="3" indent="-330200" algn="l" rtl="0">
              <a:lnSpc>
                <a:spcPct val="95000"/>
              </a:lnSpc>
              <a:spcBef>
                <a:spcPts val="600"/>
              </a:spcBef>
              <a:spcAft>
                <a:spcPts val="0"/>
              </a:spcAft>
              <a:buClr>
                <a:schemeClr val="lt2"/>
              </a:buClr>
              <a:buSzPts val="1600"/>
              <a:buFont typeface="Courier New"/>
              <a:buChar char="o"/>
              <a:defRPr sz="1600" b="0" i="0" u="none" strike="noStrike" cap="none">
                <a:solidFill>
                  <a:schemeClr val="dk1"/>
                </a:solidFill>
                <a:latin typeface="Verdana"/>
                <a:ea typeface="Verdana"/>
                <a:cs typeface="Verdana"/>
                <a:sym typeface="Verdana"/>
              </a:defRPr>
            </a:lvl4pPr>
            <a:lvl5pPr marL="2286000" marR="0" lvl="4" indent="-330200" algn="l" rtl="0">
              <a:lnSpc>
                <a:spcPct val="95000"/>
              </a:lnSpc>
              <a:spcBef>
                <a:spcPts val="600"/>
              </a:spcBef>
              <a:spcAft>
                <a:spcPts val="0"/>
              </a:spcAft>
              <a:buClr>
                <a:schemeClr val="lt2"/>
              </a:buClr>
              <a:buSzPts val="1600"/>
              <a:buFont typeface="Arial"/>
              <a:buChar char="•"/>
              <a:defRPr sz="1600" b="0" i="0" u="none" strike="noStrike" cap="none">
                <a:solidFill>
                  <a:schemeClr val="dk1"/>
                </a:solidFill>
                <a:latin typeface="Verdana"/>
                <a:ea typeface="Verdana"/>
                <a:cs typeface="Verdana"/>
                <a:sym typeface="Verdana"/>
              </a:defRPr>
            </a:lvl5pPr>
            <a:lvl6pPr marL="2743200" marR="0" lvl="5" indent="-330200" algn="l" rtl="0">
              <a:spcBef>
                <a:spcPts val="320"/>
              </a:spcBef>
              <a:spcAft>
                <a:spcPts val="0"/>
              </a:spcAft>
              <a:buClr>
                <a:schemeClr val="accent1"/>
              </a:buClr>
              <a:buSzPts val="1600"/>
              <a:buFont typeface="Arial"/>
              <a:buChar char="•"/>
              <a:defRPr sz="1600" b="0" i="0" u="none" strike="noStrike" cap="none">
                <a:solidFill>
                  <a:schemeClr val="dk2"/>
                </a:solidFill>
                <a:latin typeface="Verdana"/>
                <a:ea typeface="Verdana"/>
                <a:cs typeface="Verdana"/>
                <a:sym typeface="Verdana"/>
              </a:defRPr>
            </a:lvl6pPr>
            <a:lvl7pPr marL="3200400" marR="0" lvl="6" indent="-330200" algn="l" rtl="0">
              <a:spcBef>
                <a:spcPts val="320"/>
              </a:spcBef>
              <a:spcAft>
                <a:spcPts val="0"/>
              </a:spcAft>
              <a:buClr>
                <a:schemeClr val="accent1"/>
              </a:buClr>
              <a:buSzPts val="1600"/>
              <a:buFont typeface="Arial"/>
              <a:buChar char="•"/>
              <a:defRPr sz="1600" b="0" i="0" u="none" strike="noStrike" cap="none">
                <a:solidFill>
                  <a:schemeClr val="dk2"/>
                </a:solidFill>
                <a:latin typeface="Verdana"/>
                <a:ea typeface="Verdana"/>
                <a:cs typeface="Verdana"/>
                <a:sym typeface="Verdana"/>
              </a:defRPr>
            </a:lvl7pPr>
            <a:lvl8pPr marL="3657600" marR="0" lvl="7" indent="-330200" algn="l" rtl="0">
              <a:spcBef>
                <a:spcPts val="320"/>
              </a:spcBef>
              <a:spcAft>
                <a:spcPts val="0"/>
              </a:spcAft>
              <a:buClr>
                <a:schemeClr val="accent1"/>
              </a:buClr>
              <a:buSzPts val="1600"/>
              <a:buFont typeface="Arial"/>
              <a:buChar char="•"/>
              <a:defRPr sz="1600" b="0" i="0" u="none" strike="noStrike" cap="none">
                <a:solidFill>
                  <a:schemeClr val="dk2"/>
                </a:solidFill>
                <a:latin typeface="Verdana"/>
                <a:ea typeface="Verdana"/>
                <a:cs typeface="Verdana"/>
                <a:sym typeface="Verdana"/>
              </a:defRPr>
            </a:lvl8pPr>
            <a:lvl9pPr marL="4114800" marR="0" lvl="8" indent="-330200" algn="l" rtl="0">
              <a:spcBef>
                <a:spcPts val="320"/>
              </a:spcBef>
              <a:spcAft>
                <a:spcPts val="0"/>
              </a:spcAft>
              <a:buClr>
                <a:schemeClr val="accent1"/>
              </a:buClr>
              <a:buSzPts val="1600"/>
              <a:buFont typeface="Arial"/>
              <a:buChar char="•"/>
              <a:defRPr sz="1600" b="0" i="0" u="none" strike="noStrike" cap="none">
                <a:solidFill>
                  <a:schemeClr val="dk2"/>
                </a:solidFill>
                <a:latin typeface="Verdana"/>
                <a:ea typeface="Verdana"/>
                <a:cs typeface="Verdana"/>
                <a:sym typeface="Verdana"/>
              </a:defRPr>
            </a:lvl9pPr>
          </a:lstStyle>
          <a:p>
            <a:endParaRPr/>
          </a:p>
        </p:txBody>
      </p:sp>
      <p:sp>
        <p:nvSpPr>
          <p:cNvPr id="77" name="Google Shape;77;p31"/>
          <p:cNvSpPr txBox="1">
            <a:spLocks noGrp="1"/>
          </p:cNvSpPr>
          <p:nvPr>
            <p:ph type="sldNum" idx="12"/>
          </p:nvPr>
        </p:nvSpPr>
        <p:spPr>
          <a:xfrm>
            <a:off x="1" y="6391657"/>
            <a:ext cx="609600" cy="31394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a:solidFill>
                  <a:schemeClr val="dk1"/>
                </a:solidFill>
                <a:latin typeface="Verdana"/>
                <a:ea typeface="Verdana"/>
                <a:cs typeface="Verdana"/>
                <a:sym typeface="Verdana"/>
              </a:defRPr>
            </a:lvl1pPr>
            <a:lvl2pPr marL="0" marR="0" lvl="1" indent="0" algn="l" rtl="0">
              <a:spcBef>
                <a:spcPts val="0"/>
              </a:spcBef>
              <a:buNone/>
              <a:defRPr sz="1200">
                <a:solidFill>
                  <a:schemeClr val="dk1"/>
                </a:solidFill>
                <a:latin typeface="Verdana"/>
                <a:ea typeface="Verdana"/>
                <a:cs typeface="Verdana"/>
                <a:sym typeface="Verdana"/>
              </a:defRPr>
            </a:lvl2pPr>
            <a:lvl3pPr marL="0" marR="0" lvl="2" indent="0" algn="l" rtl="0">
              <a:spcBef>
                <a:spcPts val="0"/>
              </a:spcBef>
              <a:buNone/>
              <a:defRPr sz="1200">
                <a:solidFill>
                  <a:schemeClr val="dk1"/>
                </a:solidFill>
                <a:latin typeface="Verdana"/>
                <a:ea typeface="Verdana"/>
                <a:cs typeface="Verdana"/>
                <a:sym typeface="Verdana"/>
              </a:defRPr>
            </a:lvl3pPr>
            <a:lvl4pPr marL="0" marR="0" lvl="3" indent="0" algn="l" rtl="0">
              <a:spcBef>
                <a:spcPts val="0"/>
              </a:spcBef>
              <a:buNone/>
              <a:defRPr sz="1200">
                <a:solidFill>
                  <a:schemeClr val="dk1"/>
                </a:solidFill>
                <a:latin typeface="Verdana"/>
                <a:ea typeface="Verdana"/>
                <a:cs typeface="Verdana"/>
                <a:sym typeface="Verdana"/>
              </a:defRPr>
            </a:lvl4pPr>
            <a:lvl5pPr marL="0" marR="0" lvl="4" indent="0" algn="l" rtl="0">
              <a:spcBef>
                <a:spcPts val="0"/>
              </a:spcBef>
              <a:buNone/>
              <a:defRPr sz="1200">
                <a:solidFill>
                  <a:schemeClr val="dk1"/>
                </a:solidFill>
                <a:latin typeface="Verdana"/>
                <a:ea typeface="Verdana"/>
                <a:cs typeface="Verdana"/>
                <a:sym typeface="Verdana"/>
              </a:defRPr>
            </a:lvl5pPr>
            <a:lvl6pPr marL="0" marR="0" lvl="5" indent="0" algn="l" rtl="0">
              <a:spcBef>
                <a:spcPts val="0"/>
              </a:spcBef>
              <a:buNone/>
              <a:defRPr sz="1200">
                <a:solidFill>
                  <a:schemeClr val="dk1"/>
                </a:solidFill>
                <a:latin typeface="Verdana"/>
                <a:ea typeface="Verdana"/>
                <a:cs typeface="Verdana"/>
                <a:sym typeface="Verdana"/>
              </a:defRPr>
            </a:lvl6pPr>
            <a:lvl7pPr marL="0" marR="0" lvl="6" indent="0" algn="l" rtl="0">
              <a:spcBef>
                <a:spcPts val="0"/>
              </a:spcBef>
              <a:buNone/>
              <a:defRPr sz="1200">
                <a:solidFill>
                  <a:schemeClr val="dk1"/>
                </a:solidFill>
                <a:latin typeface="Verdana"/>
                <a:ea typeface="Verdana"/>
                <a:cs typeface="Verdana"/>
                <a:sym typeface="Verdana"/>
              </a:defRPr>
            </a:lvl7pPr>
            <a:lvl8pPr marL="0" marR="0" lvl="7" indent="0" algn="l" rtl="0">
              <a:spcBef>
                <a:spcPts val="0"/>
              </a:spcBef>
              <a:buNone/>
              <a:defRPr sz="1200">
                <a:solidFill>
                  <a:schemeClr val="dk1"/>
                </a:solidFill>
                <a:latin typeface="Verdana"/>
                <a:ea typeface="Verdana"/>
                <a:cs typeface="Verdana"/>
                <a:sym typeface="Verdana"/>
              </a:defRPr>
            </a:lvl8pPr>
            <a:lvl9pPr marL="0" marR="0" lvl="8" indent="0" algn="l" rtl="0">
              <a:spcBef>
                <a:spcPts val="0"/>
              </a:spcBef>
              <a:buNone/>
              <a:defRPr sz="1200">
                <a:solidFill>
                  <a:schemeClr val="dk1"/>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US"/>
              <a:t>‹#›</a:t>
            </a:fld>
            <a:endParaRPr/>
          </a:p>
        </p:txBody>
      </p:sp>
      <p:sp>
        <p:nvSpPr>
          <p:cNvPr id="78" name="Google Shape;78;p31"/>
          <p:cNvSpPr/>
          <p:nvPr/>
        </p:nvSpPr>
        <p:spPr>
          <a:xfrm>
            <a:off x="609600" y="1234967"/>
            <a:ext cx="11582400" cy="4571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79" name="Google Shape;79;p31"/>
          <p:cNvSpPr txBox="1"/>
          <p:nvPr/>
        </p:nvSpPr>
        <p:spPr>
          <a:xfrm>
            <a:off x="7315200" y="6400800"/>
            <a:ext cx="4470400"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chemeClr val="dk1"/>
                </a:solidFill>
                <a:latin typeface="Times New Roman"/>
                <a:ea typeface="Times New Roman"/>
                <a:cs typeface="Times New Roman"/>
                <a:sym typeface="Times New Roman"/>
              </a:rPr>
              <a:t>Worcester Polytechnic Institute</a:t>
            </a:r>
            <a:endParaRPr/>
          </a:p>
        </p:txBody>
      </p:sp>
      <p:sp>
        <p:nvSpPr>
          <p:cNvPr id="80" name="Google Shape;80;p31"/>
          <p:cNvSpPr txBox="1">
            <a:spLocks noGrp="1"/>
          </p:cNvSpPr>
          <p:nvPr>
            <p:ph type="ftr" idx="11"/>
          </p:nvPr>
        </p:nvSpPr>
        <p:spPr>
          <a:xfrm>
            <a:off x="609600" y="6400800"/>
            <a:ext cx="6807200" cy="304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600" b="0">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hyperlink" Target="https://web.cs.wpi.edu/~claypool/papers/frame-variation-chi-23/" TargetMode="External"/><Relationship Id="rId4" Type="http://schemas.openxmlformats.org/officeDocument/2006/relationships/image" Target="../media/image39.e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jpg"/><Relationship Id="rId7" Type="http://schemas.openxmlformats.org/officeDocument/2006/relationships/image" Target="../media/image1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web.cs.wpi.edu/~claypool/papers/frame-variation-chi-23/" TargetMode="External"/><Relationship Id="rId5" Type="http://schemas.openxmlformats.org/officeDocument/2006/relationships/image" Target="../media/image12.jp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0.png"/><Relationship Id="rId3" Type="http://schemas.openxmlformats.org/officeDocument/2006/relationships/image" Target="../media/image13.jpg"/><Relationship Id="rId7" Type="http://schemas.openxmlformats.org/officeDocument/2006/relationships/image" Target="../media/image10.jpg"/><Relationship Id="rId12" Type="http://schemas.openxmlformats.org/officeDocument/2006/relationships/image" Target="../media/image19.jpg"/><Relationship Id="rId17" Type="http://schemas.openxmlformats.org/officeDocument/2006/relationships/image" Target="../media/image24.png"/><Relationship Id="rId2" Type="http://schemas.openxmlformats.org/officeDocument/2006/relationships/notesSlide" Target="../notesSlides/notesSlide4.xml"/><Relationship Id="rId16"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16.jpg"/><Relationship Id="rId11" Type="http://schemas.openxmlformats.org/officeDocument/2006/relationships/image" Target="../media/image18.png"/><Relationship Id="rId5" Type="http://schemas.openxmlformats.org/officeDocument/2006/relationships/image" Target="../media/image15.png"/><Relationship Id="rId15" Type="http://schemas.openxmlformats.org/officeDocument/2006/relationships/image" Target="../media/image22.png"/><Relationship Id="rId10" Type="http://schemas.openxmlformats.org/officeDocument/2006/relationships/image" Target="../media/image17.jpg"/><Relationship Id="rId4" Type="http://schemas.openxmlformats.org/officeDocument/2006/relationships/image" Target="../media/image14.jpg"/><Relationship Id="rId9" Type="http://schemas.openxmlformats.org/officeDocument/2006/relationships/image" Target="../media/image12.jp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7.jp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0.jpg"/><Relationship Id="rId18" Type="http://schemas.openxmlformats.org/officeDocument/2006/relationships/image" Target="../media/image23.png"/><Relationship Id="rId3" Type="http://schemas.openxmlformats.org/officeDocument/2006/relationships/image" Target="../media/image21.png"/><Relationship Id="rId7" Type="http://schemas.openxmlformats.org/officeDocument/2006/relationships/image" Target="../media/image14.jpg"/><Relationship Id="rId12" Type="http://schemas.openxmlformats.org/officeDocument/2006/relationships/image" Target="../media/image29.png"/><Relationship Id="rId17" Type="http://schemas.openxmlformats.org/officeDocument/2006/relationships/image" Target="../media/image22.png"/><Relationship Id="rId2" Type="http://schemas.openxmlformats.org/officeDocument/2006/relationships/notesSlide" Target="../notesSlides/notesSlide6.xml"/><Relationship Id="rId16" Type="http://schemas.openxmlformats.org/officeDocument/2006/relationships/image" Target="../media/image17.jpg"/><Relationship Id="rId1" Type="http://schemas.openxmlformats.org/officeDocument/2006/relationships/slideLayout" Target="../slideLayouts/slideLayout4.xml"/><Relationship Id="rId6" Type="http://schemas.openxmlformats.org/officeDocument/2006/relationships/image" Target="../media/image13.jpg"/><Relationship Id="rId11" Type="http://schemas.openxmlformats.org/officeDocument/2006/relationships/image" Target="../media/image18.png"/><Relationship Id="rId5" Type="http://schemas.openxmlformats.org/officeDocument/2006/relationships/image" Target="../media/image20.png"/><Relationship Id="rId15" Type="http://schemas.openxmlformats.org/officeDocument/2006/relationships/image" Target="../media/image12.jpg"/><Relationship Id="rId10" Type="http://schemas.openxmlformats.org/officeDocument/2006/relationships/image" Target="../media/image28.png"/><Relationship Id="rId19" Type="http://schemas.openxmlformats.org/officeDocument/2006/relationships/image" Target="../media/image24.png"/><Relationship Id="rId4" Type="http://schemas.openxmlformats.org/officeDocument/2006/relationships/image" Target="../media/image19.jpg"/><Relationship Id="rId9" Type="http://schemas.openxmlformats.org/officeDocument/2006/relationships/image" Target="../media/image16.jpg"/><Relationship Id="rId1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
          <p:cNvSpPr txBox="1">
            <a:spLocks noGrp="1"/>
          </p:cNvSpPr>
          <p:nvPr>
            <p:ph type="ctrTitle"/>
          </p:nvPr>
        </p:nvSpPr>
        <p:spPr>
          <a:xfrm>
            <a:off x="4267200" y="973540"/>
            <a:ext cx="7924800" cy="131705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26"/>
              </a:buClr>
              <a:buSzPts val="3200"/>
              <a:buFont typeface="Verdana"/>
              <a:buNone/>
            </a:pPr>
            <a:r>
              <a:rPr lang="en-US" sz="2800" dirty="0"/>
              <a:t>User Study-based Models of Game Player Quality of Experience with Frame Display Time Variation</a:t>
            </a:r>
            <a:endParaRPr sz="3600" dirty="0"/>
          </a:p>
        </p:txBody>
      </p:sp>
      <p:sp>
        <p:nvSpPr>
          <p:cNvPr id="144" name="Google Shape;144;p1"/>
          <p:cNvSpPr txBox="1"/>
          <p:nvPr/>
        </p:nvSpPr>
        <p:spPr>
          <a:xfrm>
            <a:off x="4517117" y="2744100"/>
            <a:ext cx="3276600" cy="1369800"/>
          </a:xfrm>
          <a:prstGeom prst="rect">
            <a:avLst/>
          </a:prstGeom>
          <a:noFill/>
          <a:ln w="1905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0" marR="0" lvl="0" indent="0" algn="ctr" rtl="0">
              <a:lnSpc>
                <a:spcPct val="95000"/>
              </a:lnSpc>
              <a:spcBef>
                <a:spcPts val="0"/>
              </a:spcBef>
              <a:spcAft>
                <a:spcPts val="0"/>
              </a:spcAft>
              <a:buClr>
                <a:schemeClr val="lt2"/>
              </a:buClr>
              <a:buSzPts val="2000"/>
              <a:buFont typeface="Arial"/>
              <a:buNone/>
            </a:pPr>
            <a:r>
              <a:rPr lang="en-US" sz="2000" b="0" i="0" u="none" strike="noStrike" cap="none" dirty="0">
                <a:solidFill>
                  <a:schemeClr val="dk2"/>
                </a:solidFill>
                <a:latin typeface="Verdana"/>
                <a:ea typeface="Verdana"/>
                <a:cs typeface="Verdana"/>
                <a:sym typeface="Verdana"/>
              </a:rPr>
              <a:t>Xiaokun Xu</a:t>
            </a:r>
            <a:endParaRPr sz="1400" b="0" i="0" u="none" strike="noStrike" cap="none" dirty="0">
              <a:solidFill>
                <a:srgbClr val="000000"/>
              </a:solidFill>
              <a:latin typeface="Arial"/>
              <a:ea typeface="Arial"/>
              <a:cs typeface="Arial"/>
              <a:sym typeface="Arial"/>
            </a:endParaRPr>
          </a:p>
          <a:p>
            <a:pPr marL="0" marR="0" lvl="0" indent="0" algn="ctr" rtl="0">
              <a:lnSpc>
                <a:spcPct val="95000"/>
              </a:lnSpc>
              <a:spcBef>
                <a:spcPts val="1200"/>
              </a:spcBef>
              <a:spcAft>
                <a:spcPts val="0"/>
              </a:spcAft>
              <a:buClr>
                <a:schemeClr val="lt2"/>
              </a:buClr>
              <a:buSzPts val="1300"/>
              <a:buFont typeface="Arial"/>
              <a:buNone/>
            </a:pPr>
            <a:r>
              <a:rPr lang="en-US" sz="1300" b="0" i="0" u="none" strike="noStrike" cap="none" dirty="0">
                <a:solidFill>
                  <a:schemeClr val="dk2"/>
                </a:solidFill>
                <a:latin typeface="Verdana"/>
                <a:ea typeface="Verdana"/>
                <a:cs typeface="Verdana"/>
                <a:sym typeface="Verdana"/>
              </a:rPr>
              <a:t>PhD student of Computer Science</a:t>
            </a:r>
            <a:endParaRPr sz="1400" b="0" i="0" u="none" strike="noStrike" cap="none" dirty="0">
              <a:solidFill>
                <a:srgbClr val="000000"/>
              </a:solidFill>
              <a:latin typeface="Arial"/>
              <a:ea typeface="Arial"/>
              <a:cs typeface="Arial"/>
              <a:sym typeface="Arial"/>
            </a:endParaRPr>
          </a:p>
          <a:p>
            <a:pPr marL="0" marR="0" lvl="0" indent="0" algn="ctr" rtl="0">
              <a:lnSpc>
                <a:spcPct val="95000"/>
              </a:lnSpc>
              <a:spcBef>
                <a:spcPts val="1200"/>
              </a:spcBef>
              <a:spcAft>
                <a:spcPts val="0"/>
              </a:spcAft>
              <a:buClr>
                <a:schemeClr val="lt2"/>
              </a:buClr>
              <a:buSzPts val="1300"/>
              <a:buFont typeface="Arial"/>
              <a:buNone/>
            </a:pPr>
            <a:r>
              <a:rPr lang="en-US" sz="1300" b="0" i="0" u="none" strike="noStrike" cap="none" dirty="0">
                <a:solidFill>
                  <a:schemeClr val="dk2"/>
                </a:solidFill>
                <a:latin typeface="Verdana"/>
                <a:ea typeface="Verdana"/>
                <a:cs typeface="Verdana"/>
                <a:sym typeface="Verdana"/>
              </a:rPr>
              <a:t>xxu11@wpi.edu</a:t>
            </a:r>
            <a:endParaRPr sz="1400" b="0" i="0" u="none" strike="noStrike" cap="none" dirty="0">
              <a:solidFill>
                <a:srgbClr val="000000"/>
              </a:solidFill>
              <a:latin typeface="Arial"/>
              <a:ea typeface="Arial"/>
              <a:cs typeface="Arial"/>
              <a:sym typeface="Arial"/>
            </a:endParaRPr>
          </a:p>
        </p:txBody>
      </p:sp>
      <p:sp>
        <p:nvSpPr>
          <p:cNvPr id="145" name="Google Shape;145;p1"/>
          <p:cNvSpPr txBox="1"/>
          <p:nvPr/>
        </p:nvSpPr>
        <p:spPr>
          <a:xfrm>
            <a:off x="8340850" y="2744100"/>
            <a:ext cx="2971800" cy="1369800"/>
          </a:xfrm>
          <a:prstGeom prst="rect">
            <a:avLst/>
          </a:prstGeom>
          <a:noFill/>
          <a:ln>
            <a:noFill/>
          </a:ln>
        </p:spPr>
        <p:txBody>
          <a:bodyPr spcFirstLastPara="1" wrap="square" lIns="91425" tIns="45700" rIns="91425" bIns="45700" anchor="t" anchorCtr="0">
            <a:normAutofit/>
          </a:bodyPr>
          <a:lstStyle/>
          <a:p>
            <a:pPr marL="0" marR="0" lvl="0" indent="0" algn="ctr" rtl="0">
              <a:lnSpc>
                <a:spcPct val="95000"/>
              </a:lnSpc>
              <a:spcBef>
                <a:spcPts val="0"/>
              </a:spcBef>
              <a:spcAft>
                <a:spcPts val="0"/>
              </a:spcAft>
              <a:buClr>
                <a:schemeClr val="lt2"/>
              </a:buClr>
              <a:buSzPts val="2000"/>
              <a:buFont typeface="Arial"/>
              <a:buNone/>
            </a:pPr>
            <a:r>
              <a:rPr lang="en-US" sz="2000" b="0" i="0" u="none" strike="noStrike" cap="none" dirty="0">
                <a:solidFill>
                  <a:schemeClr val="dk2"/>
                </a:solidFill>
                <a:latin typeface="Verdana"/>
                <a:ea typeface="Verdana"/>
                <a:cs typeface="Verdana"/>
                <a:sym typeface="Verdana"/>
              </a:rPr>
              <a:t>Mark Claypool</a:t>
            </a:r>
            <a:endParaRPr sz="1400" b="0" i="0" u="none" strike="noStrike" cap="none" dirty="0">
              <a:solidFill>
                <a:srgbClr val="000000"/>
              </a:solidFill>
              <a:latin typeface="Arial"/>
              <a:ea typeface="Arial"/>
              <a:cs typeface="Arial"/>
              <a:sym typeface="Arial"/>
            </a:endParaRPr>
          </a:p>
          <a:p>
            <a:pPr marL="0" marR="0" lvl="0" indent="0" algn="ctr" rtl="0">
              <a:lnSpc>
                <a:spcPct val="95000"/>
              </a:lnSpc>
              <a:spcBef>
                <a:spcPts val="1200"/>
              </a:spcBef>
              <a:spcAft>
                <a:spcPts val="0"/>
              </a:spcAft>
              <a:buClr>
                <a:schemeClr val="lt2"/>
              </a:buClr>
              <a:buSzPts val="1300"/>
              <a:buFont typeface="Arial"/>
              <a:buNone/>
            </a:pPr>
            <a:r>
              <a:rPr lang="en-US" sz="1300" b="0" i="0" u="none" strike="noStrike" cap="none" dirty="0">
                <a:solidFill>
                  <a:schemeClr val="dk2"/>
                </a:solidFill>
                <a:latin typeface="Verdana"/>
                <a:ea typeface="Verdana"/>
                <a:cs typeface="Verdana"/>
                <a:sym typeface="Verdana"/>
              </a:rPr>
              <a:t>Professor of Computer Science</a:t>
            </a:r>
            <a:endParaRPr sz="1400" b="0" i="0" u="none" strike="noStrike" cap="none" dirty="0">
              <a:solidFill>
                <a:srgbClr val="000000"/>
              </a:solidFill>
              <a:latin typeface="Arial"/>
              <a:ea typeface="Arial"/>
              <a:cs typeface="Arial"/>
              <a:sym typeface="Arial"/>
            </a:endParaRPr>
          </a:p>
          <a:p>
            <a:pPr marL="0" marR="0" lvl="0" indent="0" algn="ctr" rtl="0">
              <a:lnSpc>
                <a:spcPct val="95000"/>
              </a:lnSpc>
              <a:spcBef>
                <a:spcPts val="1200"/>
              </a:spcBef>
              <a:spcAft>
                <a:spcPts val="0"/>
              </a:spcAft>
              <a:buClr>
                <a:schemeClr val="lt2"/>
              </a:buClr>
              <a:buSzPts val="1300"/>
              <a:buFont typeface="Arial"/>
              <a:buNone/>
            </a:pPr>
            <a:r>
              <a:rPr lang="en-US" sz="1300" b="0" i="0" u="none" strike="noStrike" cap="none" dirty="0">
                <a:solidFill>
                  <a:schemeClr val="dk2"/>
                </a:solidFill>
                <a:latin typeface="Verdana"/>
                <a:ea typeface="Verdana"/>
                <a:cs typeface="Verdana"/>
                <a:sym typeface="Verdana"/>
              </a:rPr>
              <a:t>claypool@wpi.edu</a:t>
            </a:r>
            <a:endParaRPr sz="1400" b="0" i="0" u="none" strike="noStrike" cap="none" dirty="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5D814D27-0795-FB80-AC7A-7CA1EFF9CDBF}"/>
              </a:ext>
            </a:extLst>
          </p:cNvPr>
          <p:cNvSpPr txBox="1"/>
          <p:nvPr/>
        </p:nvSpPr>
        <p:spPr>
          <a:xfrm>
            <a:off x="900751" y="4926843"/>
            <a:ext cx="11127475" cy="1554272"/>
          </a:xfrm>
          <a:prstGeom prst="rect">
            <a:avLst/>
          </a:prstGeom>
          <a:noFill/>
          <a:ln w="19050" cap="flat" cmpd="sng">
            <a:noFill/>
            <a:prstDash val="solid"/>
            <a:round/>
            <a:headEnd type="none" w="sm" len="sm"/>
            <a:tailEnd type="none" w="sm" len="sm"/>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0" indent="0" algn="ctr">
              <a:lnSpc>
                <a:spcPct val="95000"/>
              </a:lnSpc>
              <a:buClr>
                <a:schemeClr val="lt2"/>
              </a:buClr>
              <a:buSzPts val="2000"/>
              <a:buNone/>
              <a:defRPr sz="2000">
                <a:solidFill>
                  <a:schemeClr val="dk2"/>
                </a:solidFill>
                <a:latin typeface="Verdana"/>
                <a:ea typeface="Verdana"/>
                <a:cs typeface="Verdana"/>
              </a:defRPr>
            </a:lvl1pPr>
          </a:lstStyle>
          <a:p>
            <a:pPr algn="l"/>
            <a:r>
              <a:rPr lang="en-US" sz="1600" dirty="0"/>
              <a:t>Acknowledgement:</a:t>
            </a:r>
          </a:p>
          <a:p>
            <a:pPr algn="l"/>
            <a:r>
              <a:rPr lang="en-US" sz="1600" dirty="0"/>
              <a:t>S1: Thomas Flanagan, Carter Nakagawa, Michael Oliveira</a:t>
            </a:r>
          </a:p>
          <a:p>
            <a:pPr algn="l"/>
            <a:r>
              <a:rPr lang="en-US" sz="1600" dirty="0"/>
              <a:t>S2: Ryan Darcy, Sean O’Connor, Wenjie Zhang</a:t>
            </a:r>
          </a:p>
          <a:p>
            <a:pPr algn="l"/>
            <a:r>
              <a:rPr lang="en-US" sz="1600" dirty="0"/>
              <a:t>S3, S4: Shengmei Liu. And Atsuo Kuwahara and James </a:t>
            </a:r>
            <a:r>
              <a:rPr lang="en-US" sz="1600" dirty="0" err="1"/>
              <a:t>Scovell</a:t>
            </a:r>
            <a:endParaRPr 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Google Shape;352;p14"/>
          <p:cNvPicPr>
            <a:picLocks noChangeAspect="1"/>
          </p:cNvPicPr>
          <p:nvPr/>
        </p:nvPicPr>
        <p:blipFill rotWithShape="1">
          <a:blip r:embed="rId3">
            <a:alphaModFix/>
          </a:blip>
          <a:srcRect/>
          <a:stretch/>
        </p:blipFill>
        <p:spPr>
          <a:xfrm>
            <a:off x="609600" y="2478975"/>
            <a:ext cx="4541997" cy="3108960"/>
          </a:xfrm>
          <a:prstGeom prst="rect">
            <a:avLst/>
          </a:prstGeom>
          <a:noFill/>
          <a:ln>
            <a:noFill/>
          </a:ln>
        </p:spPr>
      </p:pic>
      <p:sp>
        <p:nvSpPr>
          <p:cNvPr id="353" name="Google Shape;353;p14"/>
          <p:cNvSpPr txBox="1">
            <a:spLocks noGrp="1"/>
          </p:cNvSpPr>
          <p:nvPr>
            <p:ph type="sldNum" idx="12"/>
          </p:nvPr>
        </p:nvSpPr>
        <p:spPr>
          <a:xfrm>
            <a:off x="1" y="6387664"/>
            <a:ext cx="609600" cy="39413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10</a:t>
            </a:fld>
            <a:endParaRPr/>
          </a:p>
        </p:txBody>
      </p:sp>
      <p:sp>
        <p:nvSpPr>
          <p:cNvPr id="354" name="Google Shape;354;p14"/>
          <p:cNvSpPr txBox="1">
            <a:spLocks noGrp="1"/>
          </p:cNvSpPr>
          <p:nvPr>
            <p:ph type="title"/>
          </p:nvPr>
        </p:nvSpPr>
        <p:spPr>
          <a:xfrm>
            <a:off x="609600" y="351367"/>
            <a:ext cx="10972800" cy="800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26"/>
              </a:buClr>
              <a:buSzPts val="3200"/>
              <a:buFont typeface="Verdana"/>
              <a:buNone/>
            </a:pPr>
            <a:r>
              <a:rPr lang="en-US" dirty="0"/>
              <a:t>3. Analysis -  </a:t>
            </a:r>
            <a:r>
              <a:rPr lang="en-US" sz="2800" dirty="0"/>
              <a:t>IF and IM</a:t>
            </a:r>
            <a:endParaRPr dirty="0"/>
          </a:p>
        </p:txBody>
      </p:sp>
      <p:pic>
        <p:nvPicPr>
          <p:cNvPr id="2" name="Google Shape;359;p15">
            <a:extLst>
              <a:ext uri="{FF2B5EF4-FFF2-40B4-BE49-F238E27FC236}">
                <a16:creationId xmlns:a16="http://schemas.microsoft.com/office/drawing/2014/main" id="{12688100-F4FC-6490-CF12-DE2625589B15}"/>
              </a:ext>
            </a:extLst>
          </p:cNvPr>
          <p:cNvPicPr>
            <a:picLocks noChangeAspect="1"/>
          </p:cNvPicPr>
          <p:nvPr/>
        </p:nvPicPr>
        <p:blipFill rotWithShape="1">
          <a:blip r:embed="rId4">
            <a:alphaModFix/>
          </a:blip>
          <a:srcRect/>
          <a:stretch/>
        </p:blipFill>
        <p:spPr>
          <a:xfrm>
            <a:off x="6327594" y="2478975"/>
            <a:ext cx="4541997" cy="3108960"/>
          </a:xfrm>
          <a:prstGeom prst="rect">
            <a:avLst/>
          </a:prstGeom>
          <a:noFill/>
          <a:ln>
            <a:noFill/>
          </a:ln>
        </p:spPr>
      </p:pic>
      <p:sp>
        <p:nvSpPr>
          <p:cNvPr id="3" name="TextBox 2">
            <a:extLst>
              <a:ext uri="{FF2B5EF4-FFF2-40B4-BE49-F238E27FC236}">
                <a16:creationId xmlns:a16="http://schemas.microsoft.com/office/drawing/2014/main" id="{190A460C-284C-5743-0306-07E86BEDE366}"/>
              </a:ext>
            </a:extLst>
          </p:cNvPr>
          <p:cNvSpPr txBox="1"/>
          <p:nvPr/>
        </p:nvSpPr>
        <p:spPr>
          <a:xfrm>
            <a:off x="1454227" y="1679246"/>
            <a:ext cx="3236055" cy="707886"/>
          </a:xfrm>
          <a:prstGeom prst="rect">
            <a:avLst/>
          </a:prstGeom>
          <a:noFill/>
        </p:spPr>
        <p:txBody>
          <a:bodyPr wrap="square" rtlCol="0">
            <a:spAutoFit/>
          </a:bodyPr>
          <a:lstStyle/>
          <a:p>
            <a:r>
              <a:rPr lang="en-US" sz="2000" b="1" dirty="0"/>
              <a:t>IF model – Do not fit</a:t>
            </a:r>
            <a:br>
              <a:rPr lang="en-US" sz="2000" b="1" dirty="0"/>
            </a:br>
            <a:r>
              <a:rPr lang="en-US" sz="2000" b="1" dirty="0"/>
              <a:t>R</a:t>
            </a:r>
            <a:r>
              <a:rPr lang="en-US" sz="2000" b="1" baseline="30000" dirty="0"/>
              <a:t>2</a:t>
            </a:r>
            <a:r>
              <a:rPr lang="en-US" sz="2000" b="1" dirty="0"/>
              <a:t>=0.16</a:t>
            </a:r>
          </a:p>
        </p:txBody>
      </p:sp>
      <p:sp>
        <p:nvSpPr>
          <p:cNvPr id="4" name="TextBox 3">
            <a:extLst>
              <a:ext uri="{FF2B5EF4-FFF2-40B4-BE49-F238E27FC236}">
                <a16:creationId xmlns:a16="http://schemas.microsoft.com/office/drawing/2014/main" id="{63287B23-D380-3438-7EC6-5F31E9E118ED}"/>
              </a:ext>
            </a:extLst>
          </p:cNvPr>
          <p:cNvSpPr txBox="1"/>
          <p:nvPr/>
        </p:nvSpPr>
        <p:spPr>
          <a:xfrm>
            <a:off x="7877034" y="1679246"/>
            <a:ext cx="2634018" cy="707886"/>
          </a:xfrm>
          <a:prstGeom prst="rect">
            <a:avLst/>
          </a:prstGeom>
          <a:noFill/>
        </p:spPr>
        <p:txBody>
          <a:bodyPr wrap="square" rtlCol="0">
            <a:spAutoFit/>
          </a:bodyPr>
          <a:lstStyle/>
          <a:p>
            <a:r>
              <a:rPr lang="en-US" sz="2000" b="1" dirty="0"/>
              <a:t>IM model – Do fit</a:t>
            </a:r>
            <a:br>
              <a:rPr lang="en-US" sz="2000" b="1" dirty="0"/>
            </a:br>
            <a:r>
              <a:rPr lang="en-US" sz="2000" b="1" dirty="0"/>
              <a:t>R</a:t>
            </a:r>
            <a:r>
              <a:rPr lang="en-US" sz="2000" b="1" baseline="30000" dirty="0"/>
              <a:t>2</a:t>
            </a:r>
            <a:r>
              <a:rPr lang="en-US" sz="2000" b="1" dirty="0"/>
              <a:t>=0.93</a:t>
            </a:r>
          </a:p>
        </p:txBody>
      </p:sp>
    </p:spTree>
    <p:extLst>
      <p:ext uri="{BB962C8B-B14F-4D97-AF65-F5344CB8AC3E}">
        <p14:creationId xmlns:p14="http://schemas.microsoft.com/office/powerpoint/2010/main" val="3819348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17"/>
          <p:cNvSpPr txBox="1">
            <a:spLocks noGrp="1"/>
          </p:cNvSpPr>
          <p:nvPr>
            <p:ph type="title"/>
          </p:nvPr>
        </p:nvSpPr>
        <p:spPr>
          <a:xfrm>
            <a:off x="609600" y="351367"/>
            <a:ext cx="10972800" cy="800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26"/>
              </a:buClr>
              <a:buSzPts val="3200"/>
              <a:buFont typeface="Verdana"/>
              <a:buNone/>
            </a:pPr>
            <a:r>
              <a:rPr lang="en-US" dirty="0"/>
              <a:t>4. Conclusion</a:t>
            </a:r>
            <a:endParaRPr dirty="0"/>
          </a:p>
        </p:txBody>
      </p:sp>
      <p:sp>
        <p:nvSpPr>
          <p:cNvPr id="374" name="Google Shape;374;p17"/>
          <p:cNvSpPr txBox="1">
            <a:spLocks noGrp="1"/>
          </p:cNvSpPr>
          <p:nvPr>
            <p:ph type="sldNum" idx="12"/>
          </p:nvPr>
        </p:nvSpPr>
        <p:spPr>
          <a:xfrm>
            <a:off x="1" y="6387664"/>
            <a:ext cx="609600" cy="39413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11</a:t>
            </a:fld>
            <a:endParaRPr/>
          </a:p>
        </p:txBody>
      </p:sp>
      <p:sp>
        <p:nvSpPr>
          <p:cNvPr id="4" name="TextBox 3">
            <a:extLst>
              <a:ext uri="{FF2B5EF4-FFF2-40B4-BE49-F238E27FC236}">
                <a16:creationId xmlns:a16="http://schemas.microsoft.com/office/drawing/2014/main" id="{4600C768-102A-6A18-CD27-B35D6E09BB0F}"/>
              </a:ext>
            </a:extLst>
          </p:cNvPr>
          <p:cNvSpPr txBox="1"/>
          <p:nvPr/>
        </p:nvSpPr>
        <p:spPr>
          <a:xfrm>
            <a:off x="1055427" y="1792406"/>
            <a:ext cx="7069540" cy="400110"/>
          </a:xfrm>
          <a:prstGeom prst="rect">
            <a:avLst/>
          </a:prstGeom>
          <a:noFill/>
        </p:spPr>
        <p:txBody>
          <a:bodyPr wrap="square" rtlCol="0">
            <a:spAutoFit/>
          </a:bodyPr>
          <a:lstStyle/>
          <a:p>
            <a:r>
              <a:rPr lang="en-US" sz="2000" b="1" i="0" u="none" strike="noStrike" baseline="0" dirty="0">
                <a:latin typeface="LinLibertineTB"/>
              </a:rPr>
              <a:t>Linear prediction models: </a:t>
            </a:r>
            <a:r>
              <a:rPr lang="en-US" sz="2000" b="1" i="0" u="none" strike="noStrike" baseline="0" dirty="0">
                <a:latin typeface="LibertineMathMI"/>
              </a:rPr>
              <a:t>𝑄𝑜𝐸 </a:t>
            </a:r>
            <a:r>
              <a:rPr lang="en-US" sz="2000" b="1" i="0" u="none" strike="noStrike" baseline="0" dirty="0">
                <a:latin typeface="txmiaX"/>
              </a:rPr>
              <a:t>= </a:t>
            </a:r>
            <a:r>
              <a:rPr lang="en-US" sz="2000" b="1" i="0" u="none" strike="noStrike" baseline="0" dirty="0">
                <a:latin typeface="LibertineMathMI"/>
              </a:rPr>
              <a:t>𝑠𝑙𝑜𝑝𝑒 </a:t>
            </a:r>
            <a:r>
              <a:rPr lang="en-US" sz="2000" b="1" i="0" u="none" strike="noStrike" baseline="0" dirty="0">
                <a:latin typeface="txsys"/>
              </a:rPr>
              <a:t>・ </a:t>
            </a:r>
            <a:r>
              <a:rPr lang="en-US" sz="2000" b="1" i="0" u="none" strike="noStrike" baseline="0" dirty="0">
                <a:latin typeface="LibertineMathMI"/>
              </a:rPr>
              <a:t>𝑥 </a:t>
            </a:r>
            <a:r>
              <a:rPr lang="en-US" sz="2000" b="1" i="0" u="none" strike="noStrike" baseline="0" dirty="0">
                <a:latin typeface="txsys"/>
              </a:rPr>
              <a:t>+ </a:t>
            </a:r>
            <a:r>
              <a:rPr lang="en-US" sz="2000" b="1" i="0" u="none" strike="noStrike" baseline="0" dirty="0">
                <a:latin typeface="LibertineMathMI"/>
              </a:rPr>
              <a:t>𝑖𝑛𝑡𝑒𝑟𝑐𝑒𝑝𝑡 </a:t>
            </a:r>
            <a:r>
              <a:rPr lang="en-US" sz="2000" b="1" i="0" u="none" strike="noStrike" baseline="0" dirty="0">
                <a:latin typeface="LinLibertineTB"/>
              </a:rPr>
              <a:t>.</a:t>
            </a:r>
            <a:endParaRPr lang="en-US" sz="1600" b="1" dirty="0"/>
          </a:p>
        </p:txBody>
      </p:sp>
      <p:graphicFrame>
        <p:nvGraphicFramePr>
          <p:cNvPr id="2" name="Table 1">
            <a:extLst>
              <a:ext uri="{FF2B5EF4-FFF2-40B4-BE49-F238E27FC236}">
                <a16:creationId xmlns:a16="http://schemas.microsoft.com/office/drawing/2014/main" id="{88C9EDE8-0405-4D28-1D5C-3DD147F10B3B}"/>
              </a:ext>
            </a:extLst>
          </p:cNvPr>
          <p:cNvGraphicFramePr>
            <a:graphicFrameLocks noGrp="1"/>
          </p:cNvGraphicFramePr>
          <p:nvPr>
            <p:extLst>
              <p:ext uri="{D42A27DB-BD31-4B8C-83A1-F6EECF244321}">
                <p14:modId xmlns:p14="http://schemas.microsoft.com/office/powerpoint/2010/main" val="2269127206"/>
              </p:ext>
            </p:extLst>
          </p:nvPr>
        </p:nvGraphicFramePr>
        <p:xfrm>
          <a:off x="1150960" y="2564096"/>
          <a:ext cx="3755381" cy="2806425"/>
        </p:xfrm>
        <a:graphic>
          <a:graphicData uri="http://schemas.openxmlformats.org/drawingml/2006/table">
            <a:tbl>
              <a:tblPr firstRow="1" bandRow="1">
                <a:tableStyleId>{5C22544A-7EE6-4342-B048-85BDC9FD1C3A}</a:tableStyleId>
              </a:tblPr>
              <a:tblGrid>
                <a:gridCol w="2640423">
                  <a:extLst>
                    <a:ext uri="{9D8B030D-6E8A-4147-A177-3AD203B41FA5}">
                      <a16:colId xmlns:a16="http://schemas.microsoft.com/office/drawing/2014/main" val="927119789"/>
                    </a:ext>
                  </a:extLst>
                </a:gridCol>
                <a:gridCol w="1114958">
                  <a:extLst>
                    <a:ext uri="{9D8B030D-6E8A-4147-A177-3AD203B41FA5}">
                      <a16:colId xmlns:a16="http://schemas.microsoft.com/office/drawing/2014/main" val="1246254194"/>
                    </a:ext>
                  </a:extLst>
                </a:gridCol>
              </a:tblGrid>
              <a:tr h="380217">
                <a:tc>
                  <a:txBody>
                    <a:bodyPr/>
                    <a:lstStyle/>
                    <a:p>
                      <a:endParaRPr lang="en-US" sz="16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5">
                        <a:lumMod val="60000"/>
                        <a:lumOff val="40000"/>
                      </a:schemeClr>
                    </a:solidFill>
                  </a:tcPr>
                </a:tc>
                <a:tc>
                  <a:txBody>
                    <a:bodyPr/>
                    <a:lstStyle/>
                    <a:p>
                      <a:pPr algn="ctr"/>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600737190"/>
                  </a:ext>
                </a:extLst>
              </a:tr>
              <a:tr h="40436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cap="none" baseline="0" dirty="0">
                          <a:solidFill>
                            <a:schemeClr val="tx1"/>
                          </a:solidFill>
                          <a:latin typeface="+mn-lt"/>
                          <a:ea typeface="+mn-ea"/>
                          <a:cs typeface="+mn-cs"/>
                          <a:sym typeface="Arial"/>
                        </a:rPr>
                        <a:t>Predictor</a:t>
                      </a:r>
                      <a:endParaRPr lang="en-US" sz="1600" dirty="0">
                        <a:solidFill>
                          <a:schemeClr val="tx1"/>
                        </a:solidFill>
                      </a:endParaRPr>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600" dirty="0"/>
                        <a:t>R</a:t>
                      </a:r>
                      <a:r>
                        <a:rPr lang="en-US" sz="1600" baseline="30000" dirty="0"/>
                        <a:t>2</a:t>
                      </a:r>
                      <a:endParaRPr lang="en-US" sz="1600" dirty="0"/>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309562931"/>
                  </a:ext>
                </a:extLst>
              </a:tr>
              <a:tr h="404368">
                <a:tc>
                  <a:txBody>
                    <a:bodyPr/>
                    <a:lstStyle/>
                    <a:p>
                      <a:r>
                        <a:rPr lang="en-US" sz="1600" b="0" i="0" u="none" strike="noStrike" cap="none" baseline="0" dirty="0">
                          <a:solidFill>
                            <a:schemeClr val="dk1"/>
                          </a:solidFill>
                          <a:latin typeface="+mn-lt"/>
                          <a:ea typeface="+mn-ea"/>
                          <a:cs typeface="+mn-cs"/>
                          <a:sym typeface="Arial"/>
                        </a:rPr>
                        <a:t>Interrupt freq. (/s)</a:t>
                      </a:r>
                      <a:endParaRPr lang="en-US" sz="16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600" dirty="0"/>
                        <a:t>0.18</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65906745"/>
                  </a:ext>
                </a:extLst>
              </a:tr>
              <a:tr h="404368">
                <a:tc>
                  <a:txBody>
                    <a:bodyPr/>
                    <a:lstStyle/>
                    <a:p>
                      <a:r>
                        <a:rPr lang="en-US" sz="1600" dirty="0">
                          <a:solidFill>
                            <a:schemeClr val="tx1"/>
                          </a:solidFill>
                        </a:rPr>
                        <a:t>95% Frame rate floor (f/s)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dirty="0"/>
                        <a:t>0.61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8064962"/>
                  </a:ext>
                </a:extLst>
              </a:tr>
              <a:tr h="404368">
                <a:tc>
                  <a:txBody>
                    <a:bodyPr/>
                    <a:lstStyle/>
                    <a:p>
                      <a:r>
                        <a:rPr lang="en-US" sz="1600" b="0" i="0" u="none" strike="noStrike" cap="none" baseline="0" dirty="0">
                          <a:solidFill>
                            <a:schemeClr val="dk1"/>
                          </a:solidFill>
                          <a:latin typeface="+mn-lt"/>
                          <a:ea typeface="+mn-ea"/>
                          <a:cs typeface="+mn-cs"/>
                          <a:sym typeface="Arial"/>
                        </a:rPr>
                        <a:t>Average frame rate (f/s)</a:t>
                      </a:r>
                      <a:endParaRPr lang="en-US" sz="16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dirty="0"/>
                        <a:t>0.92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0775303"/>
                  </a:ext>
                </a:extLst>
              </a:tr>
              <a:tr h="404368">
                <a:tc>
                  <a:txBody>
                    <a:bodyPr/>
                    <a:lstStyle/>
                    <a:p>
                      <a:r>
                        <a:rPr lang="en-US" sz="1600" b="0" i="0" u="none" strike="noStrike" cap="none" baseline="0" dirty="0">
                          <a:solidFill>
                            <a:schemeClr val="dk1"/>
                          </a:solidFill>
                          <a:latin typeface="+mn-lt"/>
                          <a:ea typeface="+mn-ea"/>
                          <a:cs typeface="+mn-cs"/>
                          <a:sym typeface="Arial"/>
                        </a:rPr>
                        <a:t>Frame time std. dev. (</a:t>
                      </a:r>
                      <a:r>
                        <a:rPr lang="en-US" sz="1600" b="0" i="0" u="none" strike="noStrike" cap="none" baseline="0" dirty="0" err="1">
                          <a:solidFill>
                            <a:schemeClr val="dk1"/>
                          </a:solidFill>
                          <a:latin typeface="+mn-lt"/>
                          <a:ea typeface="+mn-ea"/>
                          <a:cs typeface="+mn-cs"/>
                          <a:sym typeface="Arial"/>
                        </a:rPr>
                        <a:t>ms</a:t>
                      </a:r>
                      <a:r>
                        <a:rPr lang="en-US" sz="1600" b="0" i="0" u="none" strike="noStrike" cap="none" baseline="0" dirty="0">
                          <a:solidFill>
                            <a:schemeClr val="dk1"/>
                          </a:solidFill>
                          <a:latin typeface="+mn-lt"/>
                          <a:ea typeface="+mn-ea"/>
                          <a:cs typeface="+mn-cs"/>
                          <a:sym typeface="Arial"/>
                        </a:rPr>
                        <a:t>)</a:t>
                      </a:r>
                      <a:endParaRPr lang="en-US" sz="16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dirty="0"/>
                        <a:t>0.92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50107166"/>
                  </a:ext>
                </a:extLst>
              </a:tr>
              <a:tr h="404368">
                <a:tc>
                  <a:txBody>
                    <a:bodyPr/>
                    <a:lstStyle/>
                    <a:p>
                      <a:r>
                        <a:rPr lang="en-US" sz="1600" b="0" i="0" u="none" strike="noStrike" cap="none" baseline="0" dirty="0">
                          <a:solidFill>
                            <a:schemeClr val="dk1"/>
                          </a:solidFill>
                          <a:latin typeface="+mn-lt"/>
                          <a:ea typeface="+mn-ea"/>
                          <a:cs typeface="+mn-cs"/>
                          <a:sym typeface="Arial"/>
                        </a:rPr>
                        <a:t>Interrupt mag. (</a:t>
                      </a:r>
                      <a:r>
                        <a:rPr lang="en-US" sz="1600" b="0" i="0" u="none" strike="noStrike" cap="none" baseline="0" dirty="0" err="1">
                          <a:solidFill>
                            <a:schemeClr val="dk1"/>
                          </a:solidFill>
                          <a:latin typeface="+mn-lt"/>
                          <a:ea typeface="+mn-ea"/>
                          <a:cs typeface="+mn-cs"/>
                          <a:sym typeface="Arial"/>
                        </a:rPr>
                        <a:t>ms</a:t>
                      </a:r>
                      <a:r>
                        <a:rPr lang="en-US" sz="1600" b="0" i="0" u="none" strike="noStrike" cap="none" baseline="0" dirty="0">
                          <a:solidFill>
                            <a:schemeClr val="dk1"/>
                          </a:solidFill>
                          <a:latin typeface="+mn-lt"/>
                          <a:ea typeface="+mn-ea"/>
                          <a:cs typeface="+mn-cs"/>
                          <a:sym typeface="Arial"/>
                        </a:rPr>
                        <a:t>/s)</a:t>
                      </a:r>
                      <a:endParaRPr lang="en-US" sz="160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t>0.93</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5558712"/>
                  </a:ext>
                </a:extLst>
              </a:tr>
            </a:tbl>
          </a:graphicData>
        </a:graphic>
      </p:graphicFrame>
      <p:graphicFrame>
        <p:nvGraphicFramePr>
          <p:cNvPr id="5" name="Table 4">
            <a:extLst>
              <a:ext uri="{FF2B5EF4-FFF2-40B4-BE49-F238E27FC236}">
                <a16:creationId xmlns:a16="http://schemas.microsoft.com/office/drawing/2014/main" id="{24ECBB33-016D-9BCA-0752-086715B3C26F}"/>
              </a:ext>
            </a:extLst>
          </p:cNvPr>
          <p:cNvGraphicFramePr>
            <a:graphicFrameLocks noGrp="1"/>
          </p:cNvGraphicFramePr>
          <p:nvPr>
            <p:extLst>
              <p:ext uri="{D42A27DB-BD31-4B8C-83A1-F6EECF244321}">
                <p14:modId xmlns:p14="http://schemas.microsoft.com/office/powerpoint/2010/main" val="851061687"/>
              </p:ext>
            </p:extLst>
          </p:nvPr>
        </p:nvGraphicFramePr>
        <p:xfrm>
          <a:off x="1150960" y="2570161"/>
          <a:ext cx="5838325" cy="2830576"/>
        </p:xfrm>
        <a:graphic>
          <a:graphicData uri="http://schemas.openxmlformats.org/drawingml/2006/table">
            <a:tbl>
              <a:tblPr firstRow="1" bandRow="1">
                <a:tableStyleId>{5C22544A-7EE6-4342-B048-85BDC9FD1C3A}</a:tableStyleId>
              </a:tblPr>
              <a:tblGrid>
                <a:gridCol w="2640423">
                  <a:extLst>
                    <a:ext uri="{9D8B030D-6E8A-4147-A177-3AD203B41FA5}">
                      <a16:colId xmlns:a16="http://schemas.microsoft.com/office/drawing/2014/main" val="927119789"/>
                    </a:ext>
                  </a:extLst>
                </a:gridCol>
                <a:gridCol w="1114958">
                  <a:extLst>
                    <a:ext uri="{9D8B030D-6E8A-4147-A177-3AD203B41FA5}">
                      <a16:colId xmlns:a16="http://schemas.microsoft.com/office/drawing/2014/main" val="1246254194"/>
                    </a:ext>
                  </a:extLst>
                </a:gridCol>
                <a:gridCol w="1033869">
                  <a:extLst>
                    <a:ext uri="{9D8B030D-6E8A-4147-A177-3AD203B41FA5}">
                      <a16:colId xmlns:a16="http://schemas.microsoft.com/office/drawing/2014/main" val="479106495"/>
                    </a:ext>
                  </a:extLst>
                </a:gridCol>
                <a:gridCol w="1049075">
                  <a:extLst>
                    <a:ext uri="{9D8B030D-6E8A-4147-A177-3AD203B41FA5}">
                      <a16:colId xmlns:a16="http://schemas.microsoft.com/office/drawing/2014/main" val="468469668"/>
                    </a:ext>
                  </a:extLst>
                </a:gridCol>
              </a:tblGrid>
              <a:tr h="404368">
                <a:tc>
                  <a:txBody>
                    <a:bodyPr/>
                    <a:lstStyle/>
                    <a:p>
                      <a:endParaRPr lang="en-US" sz="16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5">
                        <a:lumMod val="60000"/>
                        <a:lumOff val="40000"/>
                      </a:schemeClr>
                    </a:solidFill>
                  </a:tcPr>
                </a:tc>
                <a:tc>
                  <a:txBody>
                    <a:bodyPr/>
                    <a:lstStyle/>
                    <a:p>
                      <a:pPr algn="ctr"/>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600" b="1" i="0" u="none" strike="noStrike" cap="none" baseline="0">
                          <a:solidFill>
                            <a:schemeClr val="tx1"/>
                          </a:solidFill>
                          <a:latin typeface="+mn-lt"/>
                          <a:ea typeface="+mn-ea"/>
                          <a:cs typeface="+mn-cs"/>
                          <a:sym typeface="Arial"/>
                        </a:rPr>
                        <a:t>10-fold</a:t>
                      </a:r>
                      <a:endParaRPr lang="en-US" sz="1600" b="1"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600" b="1" i="0" u="none" strike="noStrike" cap="none" baseline="0" dirty="0">
                          <a:solidFill>
                            <a:schemeClr val="tx1"/>
                          </a:solidFill>
                          <a:latin typeface="+mn-lt"/>
                          <a:ea typeface="+mn-ea"/>
                          <a:cs typeface="+mn-cs"/>
                          <a:sym typeface="Arial"/>
                        </a:rPr>
                        <a:t>1-out</a:t>
                      </a:r>
                      <a:endParaRPr lang="en-US" sz="1600" b="1"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600737190"/>
                  </a:ext>
                </a:extLst>
              </a:tr>
              <a:tr h="40436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cap="none" baseline="0" dirty="0">
                          <a:solidFill>
                            <a:schemeClr val="tx1"/>
                          </a:solidFill>
                          <a:latin typeface="+mn-lt"/>
                          <a:ea typeface="+mn-ea"/>
                          <a:cs typeface="+mn-cs"/>
                          <a:sym typeface="Arial"/>
                        </a:rPr>
                        <a:t>Predictor</a:t>
                      </a:r>
                      <a:endParaRPr lang="en-US" sz="1600" dirty="0">
                        <a:solidFill>
                          <a:schemeClr val="tx1"/>
                        </a:solidFill>
                      </a:endParaRPr>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600" dirty="0"/>
                        <a:t>R</a:t>
                      </a:r>
                      <a:r>
                        <a:rPr lang="en-US" sz="1600" baseline="30000" dirty="0"/>
                        <a:t>2</a:t>
                      </a:r>
                      <a:endParaRPr lang="en-US" sz="1600" dirty="0"/>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t>R</a:t>
                      </a:r>
                      <a:r>
                        <a:rPr lang="en-US" sz="1600" baseline="30000" dirty="0"/>
                        <a:t>2</a:t>
                      </a:r>
                      <a:endParaRPr lang="en-US" sz="1600" dirty="0"/>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600" dirty="0"/>
                        <a:t>MSE</a:t>
                      </a:r>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309562931"/>
                  </a:ext>
                </a:extLst>
              </a:tr>
              <a:tr h="404368">
                <a:tc>
                  <a:txBody>
                    <a:bodyPr/>
                    <a:lstStyle/>
                    <a:p>
                      <a:r>
                        <a:rPr lang="en-US" sz="1600" b="0" i="0" u="none" strike="noStrike" cap="none" baseline="0" dirty="0">
                          <a:solidFill>
                            <a:schemeClr val="dk1"/>
                          </a:solidFill>
                          <a:latin typeface="+mn-lt"/>
                          <a:ea typeface="+mn-ea"/>
                          <a:cs typeface="+mn-cs"/>
                          <a:sym typeface="Arial"/>
                        </a:rPr>
                        <a:t>Interrupt freq. (/s)</a:t>
                      </a:r>
                      <a:endParaRPr lang="en-US" sz="16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600" dirty="0"/>
                        <a:t>0.18</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600" b="0" i="0" u="none" strike="noStrike" cap="none" baseline="0" dirty="0">
                          <a:solidFill>
                            <a:schemeClr val="dk1"/>
                          </a:solidFill>
                          <a:latin typeface="+mn-lt"/>
                          <a:ea typeface="+mn-ea"/>
                          <a:cs typeface="+mn-cs"/>
                          <a:sym typeface="Arial"/>
                        </a:rPr>
                        <a:t>0.18</a:t>
                      </a:r>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600" b="0" i="0" u="none" strike="noStrike" cap="none" baseline="0" dirty="0">
                          <a:solidFill>
                            <a:schemeClr val="dk1"/>
                          </a:solidFill>
                          <a:latin typeface="+mn-lt"/>
                          <a:ea typeface="+mn-ea"/>
                          <a:cs typeface="+mn-cs"/>
                          <a:sym typeface="Arial"/>
                        </a:rPr>
                        <a:t>0.52</a:t>
                      </a:r>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3365906745"/>
                  </a:ext>
                </a:extLst>
              </a:tr>
              <a:tr h="404368">
                <a:tc>
                  <a:txBody>
                    <a:bodyPr/>
                    <a:lstStyle/>
                    <a:p>
                      <a:r>
                        <a:rPr lang="en-US" sz="1600" dirty="0">
                          <a:solidFill>
                            <a:schemeClr val="tx1"/>
                          </a:solidFill>
                        </a:rPr>
                        <a:t>95% Frame rate floor (f/s)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600" dirty="0"/>
                        <a:t>0.61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600" b="0" i="0" u="none" strike="noStrike" cap="none" baseline="0" dirty="0">
                          <a:solidFill>
                            <a:schemeClr val="dk1"/>
                          </a:solidFill>
                          <a:latin typeface="+mn-lt"/>
                          <a:ea typeface="+mn-ea"/>
                          <a:cs typeface="+mn-cs"/>
                          <a:sym typeface="Arial"/>
                        </a:rPr>
                        <a:t>0.53</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600" b="0" i="0" u="none" strike="noStrike" cap="none" baseline="0" dirty="0">
                          <a:solidFill>
                            <a:schemeClr val="dk1"/>
                          </a:solidFill>
                          <a:latin typeface="+mn-lt"/>
                          <a:ea typeface="+mn-ea"/>
                          <a:cs typeface="+mn-cs"/>
                          <a:sym typeface="Arial"/>
                        </a:rPr>
                        <a:t>0.11</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2708064962"/>
                  </a:ext>
                </a:extLst>
              </a:tr>
              <a:tr h="404368">
                <a:tc>
                  <a:txBody>
                    <a:bodyPr/>
                    <a:lstStyle/>
                    <a:p>
                      <a:r>
                        <a:rPr lang="en-US" sz="1600" b="0" i="0" u="none" strike="noStrike" cap="none" baseline="0" dirty="0">
                          <a:solidFill>
                            <a:schemeClr val="dk1"/>
                          </a:solidFill>
                          <a:latin typeface="+mn-lt"/>
                          <a:ea typeface="+mn-ea"/>
                          <a:cs typeface="+mn-cs"/>
                          <a:sym typeface="Arial"/>
                        </a:rPr>
                        <a:t>Average frame rate (f/s)</a:t>
                      </a:r>
                      <a:endParaRPr lang="en-US" sz="16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C81"/>
                    </a:solidFill>
                  </a:tcPr>
                </a:tc>
                <a:tc>
                  <a:txBody>
                    <a:bodyPr/>
                    <a:lstStyle/>
                    <a:p>
                      <a:pPr algn="ctr"/>
                      <a:r>
                        <a:rPr lang="en-US" sz="1600" dirty="0"/>
                        <a:t>0.92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C81"/>
                    </a:solidFill>
                  </a:tcPr>
                </a:tc>
                <a:tc>
                  <a:txBody>
                    <a:bodyPr/>
                    <a:lstStyle/>
                    <a:p>
                      <a:pPr algn="ctr"/>
                      <a:r>
                        <a:rPr lang="en-US" sz="1600" b="0" i="0" u="none" strike="noStrike" cap="none" baseline="0" dirty="0">
                          <a:solidFill>
                            <a:schemeClr val="dk1"/>
                          </a:solidFill>
                          <a:latin typeface="+mn-lt"/>
                          <a:ea typeface="+mn-ea"/>
                          <a:cs typeface="+mn-cs"/>
                          <a:sym typeface="Arial"/>
                        </a:rPr>
                        <a:t>0.78</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C81"/>
                    </a:solidFill>
                  </a:tcPr>
                </a:tc>
                <a:tc>
                  <a:txBody>
                    <a:bodyPr/>
                    <a:lstStyle/>
                    <a:p>
                      <a:pPr algn="ctr"/>
                      <a:r>
                        <a:rPr lang="en-US" sz="1600" b="0" i="0" u="none" strike="noStrike" cap="none" baseline="0" dirty="0">
                          <a:solidFill>
                            <a:schemeClr val="dk1"/>
                          </a:solidFill>
                          <a:latin typeface="+mn-lt"/>
                          <a:ea typeface="+mn-ea"/>
                          <a:cs typeface="+mn-cs"/>
                          <a:sym typeface="Arial"/>
                        </a:rPr>
                        <a:t>0.05</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C81"/>
                    </a:solidFill>
                  </a:tcPr>
                </a:tc>
                <a:extLst>
                  <a:ext uri="{0D108BD9-81ED-4DB2-BD59-A6C34878D82A}">
                    <a16:rowId xmlns:a16="http://schemas.microsoft.com/office/drawing/2014/main" val="570775303"/>
                  </a:ext>
                </a:extLst>
              </a:tr>
              <a:tr h="404368">
                <a:tc>
                  <a:txBody>
                    <a:bodyPr/>
                    <a:lstStyle/>
                    <a:p>
                      <a:r>
                        <a:rPr lang="en-US" sz="1600" b="0" i="0" u="none" strike="noStrike" cap="none" baseline="0" dirty="0">
                          <a:solidFill>
                            <a:schemeClr val="dk1"/>
                          </a:solidFill>
                          <a:latin typeface="+mn-lt"/>
                          <a:ea typeface="+mn-ea"/>
                          <a:cs typeface="+mn-cs"/>
                          <a:sym typeface="Arial"/>
                        </a:rPr>
                        <a:t>Frame time std. dev. (</a:t>
                      </a:r>
                      <a:r>
                        <a:rPr lang="en-US" sz="1600" b="0" i="0" u="none" strike="noStrike" cap="none" baseline="0" dirty="0" err="1">
                          <a:solidFill>
                            <a:schemeClr val="dk1"/>
                          </a:solidFill>
                          <a:latin typeface="+mn-lt"/>
                          <a:ea typeface="+mn-ea"/>
                          <a:cs typeface="+mn-cs"/>
                          <a:sym typeface="Arial"/>
                        </a:rPr>
                        <a:t>ms</a:t>
                      </a:r>
                      <a:r>
                        <a:rPr lang="en-US" sz="1600" b="0" i="0" u="none" strike="noStrike" cap="none" baseline="0" dirty="0">
                          <a:solidFill>
                            <a:schemeClr val="dk1"/>
                          </a:solidFill>
                          <a:latin typeface="+mn-lt"/>
                          <a:ea typeface="+mn-ea"/>
                          <a:cs typeface="+mn-cs"/>
                          <a:sym typeface="Arial"/>
                        </a:rPr>
                        <a:t>)</a:t>
                      </a:r>
                      <a:endParaRPr lang="en-US" sz="16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FFFAF"/>
                    </a:solidFill>
                  </a:tcPr>
                </a:tc>
                <a:tc>
                  <a:txBody>
                    <a:bodyPr/>
                    <a:lstStyle/>
                    <a:p>
                      <a:pPr algn="ctr"/>
                      <a:r>
                        <a:rPr lang="en-US" sz="1600" dirty="0"/>
                        <a:t>0.92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FFFAF"/>
                    </a:solidFill>
                  </a:tcPr>
                </a:tc>
                <a:tc>
                  <a:txBody>
                    <a:bodyPr/>
                    <a:lstStyle/>
                    <a:p>
                      <a:pPr algn="ctr"/>
                      <a:r>
                        <a:rPr lang="en-US" sz="1600" b="0" i="0" u="none" strike="noStrike" cap="none" baseline="0" dirty="0">
                          <a:solidFill>
                            <a:schemeClr val="dk1"/>
                          </a:solidFill>
                          <a:latin typeface="+mn-lt"/>
                          <a:ea typeface="+mn-ea"/>
                          <a:cs typeface="+mn-cs"/>
                          <a:sym typeface="Arial"/>
                        </a:rPr>
                        <a:t>0.84</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FFFAF"/>
                    </a:solidFill>
                  </a:tcPr>
                </a:tc>
                <a:tc>
                  <a:txBody>
                    <a:bodyPr/>
                    <a:lstStyle/>
                    <a:p>
                      <a:pPr algn="ctr"/>
                      <a:r>
                        <a:rPr lang="en-US" sz="1600" b="0" i="0" u="none" strike="noStrike" cap="none" baseline="0" dirty="0">
                          <a:solidFill>
                            <a:schemeClr val="dk1"/>
                          </a:solidFill>
                          <a:latin typeface="+mn-lt"/>
                          <a:ea typeface="+mn-ea"/>
                          <a:cs typeface="+mn-cs"/>
                          <a:sym typeface="Arial"/>
                        </a:rPr>
                        <a:t>0.05</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FFFAF"/>
                    </a:solidFill>
                  </a:tcPr>
                </a:tc>
                <a:extLst>
                  <a:ext uri="{0D108BD9-81ED-4DB2-BD59-A6C34878D82A}">
                    <a16:rowId xmlns:a16="http://schemas.microsoft.com/office/drawing/2014/main" val="1850107166"/>
                  </a:ext>
                </a:extLst>
              </a:tr>
              <a:tr h="404368">
                <a:tc>
                  <a:txBody>
                    <a:bodyPr/>
                    <a:lstStyle/>
                    <a:p>
                      <a:r>
                        <a:rPr lang="en-US" sz="1600" b="0" i="0" u="none" strike="noStrike" cap="none" baseline="0" dirty="0">
                          <a:solidFill>
                            <a:schemeClr val="dk1"/>
                          </a:solidFill>
                          <a:latin typeface="+mn-lt"/>
                          <a:ea typeface="+mn-ea"/>
                          <a:cs typeface="+mn-cs"/>
                          <a:sym typeface="Arial"/>
                        </a:rPr>
                        <a:t>Interrupt mag. (</a:t>
                      </a:r>
                      <a:r>
                        <a:rPr lang="en-US" sz="1600" b="0" i="0" u="none" strike="noStrike" cap="none" baseline="0" dirty="0" err="1">
                          <a:solidFill>
                            <a:schemeClr val="dk1"/>
                          </a:solidFill>
                          <a:latin typeface="+mn-lt"/>
                          <a:ea typeface="+mn-ea"/>
                          <a:cs typeface="+mn-cs"/>
                          <a:sym typeface="Arial"/>
                        </a:rPr>
                        <a:t>ms</a:t>
                      </a:r>
                      <a:r>
                        <a:rPr lang="en-US" sz="1600" b="0" i="0" u="none" strike="noStrike" cap="none" baseline="0" dirty="0">
                          <a:solidFill>
                            <a:schemeClr val="dk1"/>
                          </a:solidFill>
                          <a:latin typeface="+mn-lt"/>
                          <a:ea typeface="+mn-ea"/>
                          <a:cs typeface="+mn-cs"/>
                          <a:sym typeface="Arial"/>
                        </a:rPr>
                        <a:t>/s)</a:t>
                      </a:r>
                      <a:endParaRPr lang="en-US" sz="160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FFAF"/>
                    </a:solidFill>
                  </a:tcPr>
                </a:tc>
                <a:tc>
                  <a:txBody>
                    <a:bodyPr/>
                    <a:lstStyle/>
                    <a:p>
                      <a:pPr algn="ctr"/>
                      <a:r>
                        <a:rPr lang="en-US" sz="1600" dirty="0"/>
                        <a:t>0.93</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FFAF"/>
                    </a:solidFill>
                  </a:tcPr>
                </a:tc>
                <a:tc>
                  <a:txBody>
                    <a:bodyPr/>
                    <a:lstStyle/>
                    <a:p>
                      <a:pPr algn="ctr"/>
                      <a:r>
                        <a:rPr lang="en-US" sz="1600" b="0" i="0" u="none" strike="noStrike" cap="none" baseline="0" dirty="0">
                          <a:solidFill>
                            <a:schemeClr val="dk1"/>
                          </a:solidFill>
                          <a:latin typeface="+mn-lt"/>
                          <a:ea typeface="+mn-ea"/>
                          <a:cs typeface="+mn-cs"/>
                          <a:sym typeface="Arial"/>
                        </a:rPr>
                        <a:t>0.81</a:t>
                      </a:r>
                      <a:endParaRPr lang="en-US" sz="16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FFAF"/>
                    </a:solidFill>
                  </a:tcPr>
                </a:tc>
                <a:tc>
                  <a:txBody>
                    <a:bodyPr/>
                    <a:lstStyle/>
                    <a:p>
                      <a:pPr algn="ctr"/>
                      <a:r>
                        <a:rPr lang="en-US" sz="1600" b="0" i="0" u="none" strike="noStrike" cap="none" baseline="0" dirty="0">
                          <a:solidFill>
                            <a:schemeClr val="dk1"/>
                          </a:solidFill>
                          <a:latin typeface="+mn-lt"/>
                          <a:ea typeface="+mn-ea"/>
                          <a:cs typeface="+mn-cs"/>
                          <a:sym typeface="Arial"/>
                        </a:rPr>
                        <a:t>0.05</a:t>
                      </a:r>
                      <a:endParaRPr lang="en-US" sz="16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FFAF"/>
                    </a:solidFill>
                  </a:tcPr>
                </a:tc>
                <a:extLst>
                  <a:ext uri="{0D108BD9-81ED-4DB2-BD59-A6C34878D82A}">
                    <a16:rowId xmlns:a16="http://schemas.microsoft.com/office/drawing/2014/main" val="3705558712"/>
                  </a:ext>
                </a:extLst>
              </a:tr>
            </a:tbl>
          </a:graphicData>
        </a:graphic>
      </p:graphicFrame>
      <p:sp>
        <p:nvSpPr>
          <p:cNvPr id="6" name="Oval 5">
            <a:extLst>
              <a:ext uri="{FF2B5EF4-FFF2-40B4-BE49-F238E27FC236}">
                <a16:creationId xmlns:a16="http://schemas.microsoft.com/office/drawing/2014/main" id="{F9F4E6C4-967A-C1F4-72BC-DB1E9E9B3AB0}"/>
              </a:ext>
            </a:extLst>
          </p:cNvPr>
          <p:cNvSpPr/>
          <p:nvPr/>
        </p:nvSpPr>
        <p:spPr>
          <a:xfrm>
            <a:off x="4906341" y="4186409"/>
            <a:ext cx="1042767" cy="38559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342CD110-00CF-B597-A099-6196C7CFCDB8}"/>
              </a:ext>
            </a:extLst>
          </p:cNvPr>
          <p:cNvSpPr/>
          <p:nvPr/>
        </p:nvSpPr>
        <p:spPr>
          <a:xfrm>
            <a:off x="4917357" y="5015146"/>
            <a:ext cx="1042767" cy="38559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Check Generic Flat icon">
            <a:extLst>
              <a:ext uri="{FF2B5EF4-FFF2-40B4-BE49-F238E27FC236}">
                <a16:creationId xmlns:a16="http://schemas.microsoft.com/office/drawing/2014/main" id="{AD3D78E4-E2C7-7BF4-DB56-DB96344315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263" y="4557946"/>
            <a:ext cx="457200" cy="457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DD70481E-421C-63C6-02BF-D34D1B929A7D}"/>
              </a:ext>
            </a:extLst>
          </p:cNvPr>
          <p:cNvGraphicFramePr>
            <a:graphicFrameLocks noGrp="1"/>
          </p:cNvGraphicFramePr>
          <p:nvPr>
            <p:extLst>
              <p:ext uri="{D42A27DB-BD31-4B8C-83A1-F6EECF244321}">
                <p14:modId xmlns:p14="http://schemas.microsoft.com/office/powerpoint/2010/main" val="1506925455"/>
              </p:ext>
            </p:extLst>
          </p:nvPr>
        </p:nvGraphicFramePr>
        <p:xfrm>
          <a:off x="1150960" y="2570161"/>
          <a:ext cx="7982086" cy="2830576"/>
        </p:xfrm>
        <a:graphic>
          <a:graphicData uri="http://schemas.openxmlformats.org/drawingml/2006/table">
            <a:tbl>
              <a:tblPr firstRow="1" bandRow="1">
                <a:tableStyleId>{5C22544A-7EE6-4342-B048-85BDC9FD1C3A}</a:tableStyleId>
              </a:tblPr>
              <a:tblGrid>
                <a:gridCol w="2640423">
                  <a:extLst>
                    <a:ext uri="{9D8B030D-6E8A-4147-A177-3AD203B41FA5}">
                      <a16:colId xmlns:a16="http://schemas.microsoft.com/office/drawing/2014/main" val="927119789"/>
                    </a:ext>
                  </a:extLst>
                </a:gridCol>
                <a:gridCol w="1114958">
                  <a:extLst>
                    <a:ext uri="{9D8B030D-6E8A-4147-A177-3AD203B41FA5}">
                      <a16:colId xmlns:a16="http://schemas.microsoft.com/office/drawing/2014/main" val="1246254194"/>
                    </a:ext>
                  </a:extLst>
                </a:gridCol>
                <a:gridCol w="1114958">
                  <a:extLst>
                    <a:ext uri="{9D8B030D-6E8A-4147-A177-3AD203B41FA5}">
                      <a16:colId xmlns:a16="http://schemas.microsoft.com/office/drawing/2014/main" val="645178462"/>
                    </a:ext>
                  </a:extLst>
                </a:gridCol>
                <a:gridCol w="1028803">
                  <a:extLst>
                    <a:ext uri="{9D8B030D-6E8A-4147-A177-3AD203B41FA5}">
                      <a16:colId xmlns:a16="http://schemas.microsoft.com/office/drawing/2014/main" val="2516134593"/>
                    </a:ext>
                  </a:extLst>
                </a:gridCol>
                <a:gridCol w="1033869">
                  <a:extLst>
                    <a:ext uri="{9D8B030D-6E8A-4147-A177-3AD203B41FA5}">
                      <a16:colId xmlns:a16="http://schemas.microsoft.com/office/drawing/2014/main" val="479106495"/>
                    </a:ext>
                  </a:extLst>
                </a:gridCol>
                <a:gridCol w="1049075">
                  <a:extLst>
                    <a:ext uri="{9D8B030D-6E8A-4147-A177-3AD203B41FA5}">
                      <a16:colId xmlns:a16="http://schemas.microsoft.com/office/drawing/2014/main" val="468469668"/>
                    </a:ext>
                  </a:extLst>
                </a:gridCol>
              </a:tblGrid>
              <a:tr h="404368">
                <a:tc>
                  <a:txBody>
                    <a:bodyPr/>
                    <a:lstStyle/>
                    <a:p>
                      <a:endParaRPr lang="en-US" sz="16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5">
                        <a:lumMod val="60000"/>
                        <a:lumOff val="40000"/>
                      </a:schemeClr>
                    </a:solidFill>
                  </a:tcPr>
                </a:tc>
                <a:tc>
                  <a:txBody>
                    <a:bodyPr/>
                    <a:lstStyle/>
                    <a:p>
                      <a:pPr algn="ctr"/>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5">
                        <a:lumMod val="60000"/>
                        <a:lumOff val="40000"/>
                      </a:schemeClr>
                    </a:solidFill>
                  </a:tcPr>
                </a:tc>
                <a:tc>
                  <a:txBody>
                    <a:bodyPr/>
                    <a:lstStyle/>
                    <a:p>
                      <a:pPr algn="ctr"/>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5">
                        <a:lumMod val="60000"/>
                        <a:lumOff val="40000"/>
                      </a:schemeClr>
                    </a:solidFill>
                  </a:tcPr>
                </a:tc>
                <a:tc>
                  <a:txBody>
                    <a:bodyPr/>
                    <a:lstStyle/>
                    <a:p>
                      <a:pPr algn="ctr"/>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600" b="1" i="0" u="none" strike="noStrike" cap="none" baseline="0">
                          <a:solidFill>
                            <a:schemeClr val="tx1"/>
                          </a:solidFill>
                          <a:latin typeface="+mn-lt"/>
                          <a:ea typeface="+mn-ea"/>
                          <a:cs typeface="+mn-cs"/>
                          <a:sym typeface="Arial"/>
                        </a:rPr>
                        <a:t>10-fold</a:t>
                      </a:r>
                      <a:endParaRPr lang="en-US" sz="1600" b="1"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600" b="1" i="0" u="none" strike="noStrike" cap="none" baseline="0" dirty="0">
                          <a:solidFill>
                            <a:schemeClr val="tx1"/>
                          </a:solidFill>
                          <a:latin typeface="+mn-lt"/>
                          <a:ea typeface="+mn-ea"/>
                          <a:cs typeface="+mn-cs"/>
                          <a:sym typeface="Arial"/>
                        </a:rPr>
                        <a:t>1-out</a:t>
                      </a:r>
                      <a:endParaRPr lang="en-US" sz="1600" b="1"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600737190"/>
                  </a:ext>
                </a:extLst>
              </a:tr>
              <a:tr h="40436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cap="none" baseline="0" dirty="0">
                          <a:solidFill>
                            <a:schemeClr val="tx1"/>
                          </a:solidFill>
                          <a:latin typeface="+mn-lt"/>
                          <a:ea typeface="+mn-ea"/>
                          <a:cs typeface="+mn-cs"/>
                          <a:sym typeface="Arial"/>
                        </a:rPr>
                        <a:t>Predictor</a:t>
                      </a:r>
                      <a:endParaRPr lang="en-US" sz="1600" dirty="0">
                        <a:solidFill>
                          <a:schemeClr val="tx1"/>
                        </a:solidFill>
                      </a:endParaRPr>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600" dirty="0"/>
                        <a:t>R</a:t>
                      </a:r>
                      <a:r>
                        <a:rPr lang="en-US" sz="1600" baseline="30000" dirty="0"/>
                        <a:t>2</a:t>
                      </a:r>
                      <a:endParaRPr lang="en-US" sz="1600" dirty="0"/>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600" b="0" i="0" u="none" strike="noStrike" cap="none" baseline="0" dirty="0">
                          <a:solidFill>
                            <a:schemeClr val="dk1"/>
                          </a:solidFill>
                          <a:latin typeface="+mn-lt"/>
                          <a:ea typeface="+mn-ea"/>
                          <a:cs typeface="+mn-cs"/>
                          <a:sym typeface="Arial"/>
                        </a:rPr>
                        <a:t>Slope</a:t>
                      </a:r>
                      <a:endParaRPr lang="en-US" sz="1600" dirty="0"/>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600" dirty="0"/>
                        <a:t>Intercept</a:t>
                      </a:r>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t>R</a:t>
                      </a:r>
                      <a:r>
                        <a:rPr lang="en-US" sz="1600" baseline="30000" dirty="0"/>
                        <a:t>2</a:t>
                      </a:r>
                      <a:endParaRPr lang="en-US" sz="1600" dirty="0"/>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600" dirty="0"/>
                        <a:t>MSE</a:t>
                      </a:r>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309562931"/>
                  </a:ext>
                </a:extLst>
              </a:tr>
              <a:tr h="404368">
                <a:tc>
                  <a:txBody>
                    <a:bodyPr/>
                    <a:lstStyle/>
                    <a:p>
                      <a:r>
                        <a:rPr lang="en-US" sz="1600" b="0" i="0" u="none" strike="noStrike" cap="none" baseline="0" dirty="0">
                          <a:solidFill>
                            <a:schemeClr val="dk1"/>
                          </a:solidFill>
                          <a:latin typeface="+mn-lt"/>
                          <a:ea typeface="+mn-ea"/>
                          <a:cs typeface="+mn-cs"/>
                          <a:sym typeface="Arial"/>
                        </a:rPr>
                        <a:t>Interrupt freq. (/s)</a:t>
                      </a:r>
                      <a:endParaRPr lang="en-US" sz="16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600" dirty="0"/>
                        <a:t>0.18</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600" dirty="0"/>
                        <a:t>-0.023</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600" dirty="0"/>
                        <a:t>3.7</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600" b="0" i="0" u="none" strike="noStrike" cap="none" baseline="0" dirty="0">
                          <a:solidFill>
                            <a:schemeClr val="dk1"/>
                          </a:solidFill>
                          <a:latin typeface="+mn-lt"/>
                          <a:ea typeface="+mn-ea"/>
                          <a:cs typeface="+mn-cs"/>
                          <a:sym typeface="Arial"/>
                        </a:rPr>
                        <a:t>0.18</a:t>
                      </a:r>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600" b="0" i="0" u="none" strike="noStrike" cap="none" baseline="0" dirty="0">
                          <a:solidFill>
                            <a:schemeClr val="dk1"/>
                          </a:solidFill>
                          <a:latin typeface="+mn-lt"/>
                          <a:ea typeface="+mn-ea"/>
                          <a:cs typeface="+mn-cs"/>
                          <a:sym typeface="Arial"/>
                        </a:rPr>
                        <a:t>0.52</a:t>
                      </a:r>
                      <a:endParaRPr lang="en-US" sz="16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3365906745"/>
                  </a:ext>
                </a:extLst>
              </a:tr>
              <a:tr h="404368">
                <a:tc>
                  <a:txBody>
                    <a:bodyPr/>
                    <a:lstStyle/>
                    <a:p>
                      <a:r>
                        <a:rPr lang="en-US" sz="1600" dirty="0">
                          <a:solidFill>
                            <a:schemeClr val="tx1"/>
                          </a:solidFill>
                        </a:rPr>
                        <a:t>95% Frame rate floor (f/s)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600" dirty="0"/>
                        <a:t>0.61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600" b="0" i="0" u="none" strike="noStrike" cap="none" baseline="0" dirty="0">
                          <a:solidFill>
                            <a:schemeClr val="dk1"/>
                          </a:solidFill>
                          <a:latin typeface="+mn-lt"/>
                          <a:ea typeface="+mn-ea"/>
                          <a:cs typeface="+mn-cs"/>
                          <a:sym typeface="Arial"/>
                        </a:rPr>
                        <a:t>+0.026</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600" dirty="0"/>
                        <a:t>2.8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600" b="0" i="0" u="none" strike="noStrike" cap="none" baseline="0" dirty="0">
                          <a:solidFill>
                            <a:schemeClr val="dk1"/>
                          </a:solidFill>
                          <a:latin typeface="+mn-lt"/>
                          <a:ea typeface="+mn-ea"/>
                          <a:cs typeface="+mn-cs"/>
                          <a:sym typeface="Arial"/>
                        </a:rPr>
                        <a:t>0.53</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600" b="0" i="0" u="none" strike="noStrike" cap="none" baseline="0" dirty="0">
                          <a:solidFill>
                            <a:schemeClr val="dk1"/>
                          </a:solidFill>
                          <a:latin typeface="+mn-lt"/>
                          <a:ea typeface="+mn-ea"/>
                          <a:cs typeface="+mn-cs"/>
                          <a:sym typeface="Arial"/>
                        </a:rPr>
                        <a:t>0.11</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2708064962"/>
                  </a:ext>
                </a:extLst>
              </a:tr>
              <a:tr h="404368">
                <a:tc>
                  <a:txBody>
                    <a:bodyPr/>
                    <a:lstStyle/>
                    <a:p>
                      <a:r>
                        <a:rPr lang="en-US" sz="1600" b="0" i="0" u="none" strike="noStrike" cap="none" baseline="0" dirty="0">
                          <a:solidFill>
                            <a:schemeClr val="dk1"/>
                          </a:solidFill>
                          <a:latin typeface="+mn-lt"/>
                          <a:ea typeface="+mn-ea"/>
                          <a:cs typeface="+mn-cs"/>
                          <a:sym typeface="Arial"/>
                        </a:rPr>
                        <a:t>Average frame rate (f/s)</a:t>
                      </a:r>
                      <a:endParaRPr lang="en-US" sz="16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C81"/>
                    </a:solidFill>
                  </a:tcPr>
                </a:tc>
                <a:tc>
                  <a:txBody>
                    <a:bodyPr/>
                    <a:lstStyle/>
                    <a:p>
                      <a:pPr algn="ctr"/>
                      <a:r>
                        <a:rPr lang="en-US" sz="1600" dirty="0"/>
                        <a:t>0.92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C81"/>
                    </a:solidFill>
                  </a:tcPr>
                </a:tc>
                <a:tc>
                  <a:txBody>
                    <a:bodyPr/>
                    <a:lstStyle/>
                    <a:p>
                      <a:pPr algn="ctr"/>
                      <a:r>
                        <a:rPr lang="en-US" sz="1600" b="0" i="0" u="none" strike="noStrike" cap="none" baseline="0" dirty="0">
                          <a:solidFill>
                            <a:schemeClr val="dk1"/>
                          </a:solidFill>
                          <a:latin typeface="+mn-lt"/>
                          <a:ea typeface="+mn-ea"/>
                          <a:cs typeface="+mn-cs"/>
                          <a:sym typeface="Arial"/>
                        </a:rPr>
                        <a:t>+0.061</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C81"/>
                    </a:solidFill>
                  </a:tcPr>
                </a:tc>
                <a:tc>
                  <a:txBody>
                    <a:bodyPr/>
                    <a:lstStyle/>
                    <a:p>
                      <a:pPr algn="ctr"/>
                      <a:r>
                        <a:rPr lang="en-US" sz="1600" dirty="0"/>
                        <a:t>0.4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C81"/>
                    </a:solidFill>
                  </a:tcPr>
                </a:tc>
                <a:tc>
                  <a:txBody>
                    <a:bodyPr/>
                    <a:lstStyle/>
                    <a:p>
                      <a:pPr algn="ctr"/>
                      <a:r>
                        <a:rPr lang="en-US" sz="1600" b="0" i="0" u="none" strike="noStrike" cap="none" baseline="0" dirty="0">
                          <a:solidFill>
                            <a:schemeClr val="dk1"/>
                          </a:solidFill>
                          <a:latin typeface="+mn-lt"/>
                          <a:ea typeface="+mn-ea"/>
                          <a:cs typeface="+mn-cs"/>
                          <a:sym typeface="Arial"/>
                        </a:rPr>
                        <a:t>0.78</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C81"/>
                    </a:solidFill>
                  </a:tcPr>
                </a:tc>
                <a:tc>
                  <a:txBody>
                    <a:bodyPr/>
                    <a:lstStyle/>
                    <a:p>
                      <a:pPr algn="ctr"/>
                      <a:r>
                        <a:rPr lang="en-US" sz="1600" b="0" i="0" u="none" strike="noStrike" cap="none" baseline="0" dirty="0">
                          <a:solidFill>
                            <a:schemeClr val="dk1"/>
                          </a:solidFill>
                          <a:latin typeface="+mn-lt"/>
                          <a:ea typeface="+mn-ea"/>
                          <a:cs typeface="+mn-cs"/>
                          <a:sym typeface="Arial"/>
                        </a:rPr>
                        <a:t>0.05</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C81"/>
                    </a:solidFill>
                  </a:tcPr>
                </a:tc>
                <a:extLst>
                  <a:ext uri="{0D108BD9-81ED-4DB2-BD59-A6C34878D82A}">
                    <a16:rowId xmlns:a16="http://schemas.microsoft.com/office/drawing/2014/main" val="570775303"/>
                  </a:ext>
                </a:extLst>
              </a:tr>
              <a:tr h="404368">
                <a:tc>
                  <a:txBody>
                    <a:bodyPr/>
                    <a:lstStyle/>
                    <a:p>
                      <a:r>
                        <a:rPr lang="en-US" sz="1600" b="0" i="0" u="none" strike="noStrike" cap="none" baseline="0" dirty="0">
                          <a:solidFill>
                            <a:schemeClr val="dk1"/>
                          </a:solidFill>
                          <a:latin typeface="+mn-lt"/>
                          <a:ea typeface="+mn-ea"/>
                          <a:cs typeface="+mn-cs"/>
                          <a:sym typeface="Arial"/>
                        </a:rPr>
                        <a:t>Frame time std. dev. (</a:t>
                      </a:r>
                      <a:r>
                        <a:rPr lang="en-US" sz="1600" b="0" i="0" u="none" strike="noStrike" cap="none" baseline="0" dirty="0" err="1">
                          <a:solidFill>
                            <a:schemeClr val="dk1"/>
                          </a:solidFill>
                          <a:latin typeface="+mn-lt"/>
                          <a:ea typeface="+mn-ea"/>
                          <a:cs typeface="+mn-cs"/>
                          <a:sym typeface="Arial"/>
                        </a:rPr>
                        <a:t>ms</a:t>
                      </a:r>
                      <a:r>
                        <a:rPr lang="en-US" sz="1600" b="0" i="0" u="none" strike="noStrike" cap="none" baseline="0" dirty="0">
                          <a:solidFill>
                            <a:schemeClr val="dk1"/>
                          </a:solidFill>
                          <a:latin typeface="+mn-lt"/>
                          <a:ea typeface="+mn-ea"/>
                          <a:cs typeface="+mn-cs"/>
                          <a:sym typeface="Arial"/>
                        </a:rPr>
                        <a:t>)</a:t>
                      </a:r>
                      <a:endParaRPr lang="en-US" sz="16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FFFAF"/>
                    </a:solidFill>
                  </a:tcPr>
                </a:tc>
                <a:tc>
                  <a:txBody>
                    <a:bodyPr/>
                    <a:lstStyle/>
                    <a:p>
                      <a:pPr algn="ctr"/>
                      <a:r>
                        <a:rPr lang="en-US" sz="1600" dirty="0"/>
                        <a:t>0.92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FFFAF"/>
                    </a:solidFill>
                  </a:tcPr>
                </a:tc>
                <a:tc>
                  <a:txBody>
                    <a:bodyPr/>
                    <a:lstStyle/>
                    <a:p>
                      <a:pPr algn="ctr"/>
                      <a:r>
                        <a:rPr lang="en-US" sz="1600" b="0" i="0" u="none" strike="noStrike" cap="none" baseline="0" dirty="0">
                          <a:solidFill>
                            <a:schemeClr val="dk1"/>
                          </a:solidFill>
                          <a:latin typeface="+mn-lt"/>
                          <a:ea typeface="+mn-ea"/>
                          <a:cs typeface="+mn-cs"/>
                          <a:sym typeface="Arial"/>
                        </a:rPr>
                        <a:t>-0.056</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FFFAF"/>
                    </a:solidFill>
                  </a:tcPr>
                </a:tc>
                <a:tc>
                  <a:txBody>
                    <a:bodyPr/>
                    <a:lstStyle/>
                    <a:p>
                      <a:pPr algn="ctr"/>
                      <a:r>
                        <a:rPr lang="en-US" sz="1600" dirty="0"/>
                        <a:t>4.6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FFFAF"/>
                    </a:solidFill>
                  </a:tcPr>
                </a:tc>
                <a:tc>
                  <a:txBody>
                    <a:bodyPr/>
                    <a:lstStyle/>
                    <a:p>
                      <a:pPr algn="ctr"/>
                      <a:r>
                        <a:rPr lang="en-US" sz="1600" b="0" i="0" u="none" strike="noStrike" cap="none" baseline="0" dirty="0">
                          <a:solidFill>
                            <a:schemeClr val="dk1"/>
                          </a:solidFill>
                          <a:latin typeface="+mn-lt"/>
                          <a:ea typeface="+mn-ea"/>
                          <a:cs typeface="+mn-cs"/>
                          <a:sym typeface="Arial"/>
                        </a:rPr>
                        <a:t>0.84</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FFFAF"/>
                    </a:solidFill>
                  </a:tcPr>
                </a:tc>
                <a:tc>
                  <a:txBody>
                    <a:bodyPr/>
                    <a:lstStyle/>
                    <a:p>
                      <a:pPr algn="ctr"/>
                      <a:r>
                        <a:rPr lang="en-US" sz="1600" b="0" i="0" u="none" strike="noStrike" cap="none" baseline="0" dirty="0">
                          <a:solidFill>
                            <a:schemeClr val="dk1"/>
                          </a:solidFill>
                          <a:latin typeface="+mn-lt"/>
                          <a:ea typeface="+mn-ea"/>
                          <a:cs typeface="+mn-cs"/>
                          <a:sym typeface="Arial"/>
                        </a:rPr>
                        <a:t>0.05</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FFFAF"/>
                    </a:solidFill>
                  </a:tcPr>
                </a:tc>
                <a:extLst>
                  <a:ext uri="{0D108BD9-81ED-4DB2-BD59-A6C34878D82A}">
                    <a16:rowId xmlns:a16="http://schemas.microsoft.com/office/drawing/2014/main" val="1850107166"/>
                  </a:ext>
                </a:extLst>
              </a:tr>
              <a:tr h="404368">
                <a:tc>
                  <a:txBody>
                    <a:bodyPr/>
                    <a:lstStyle/>
                    <a:p>
                      <a:r>
                        <a:rPr lang="en-US" sz="1600" b="0" i="0" u="none" strike="noStrike" cap="none" baseline="0" dirty="0">
                          <a:solidFill>
                            <a:schemeClr val="dk1"/>
                          </a:solidFill>
                          <a:latin typeface="+mn-lt"/>
                          <a:ea typeface="+mn-ea"/>
                          <a:cs typeface="+mn-cs"/>
                          <a:sym typeface="Arial"/>
                        </a:rPr>
                        <a:t>Interrupt mag. (</a:t>
                      </a:r>
                      <a:r>
                        <a:rPr lang="en-US" sz="1600" b="0" i="0" u="none" strike="noStrike" cap="none" baseline="0" dirty="0" err="1">
                          <a:solidFill>
                            <a:schemeClr val="dk1"/>
                          </a:solidFill>
                          <a:latin typeface="+mn-lt"/>
                          <a:ea typeface="+mn-ea"/>
                          <a:cs typeface="+mn-cs"/>
                          <a:sym typeface="Arial"/>
                        </a:rPr>
                        <a:t>ms</a:t>
                      </a:r>
                      <a:r>
                        <a:rPr lang="en-US" sz="1600" b="0" i="0" u="none" strike="noStrike" cap="none" baseline="0" dirty="0">
                          <a:solidFill>
                            <a:schemeClr val="dk1"/>
                          </a:solidFill>
                          <a:latin typeface="+mn-lt"/>
                          <a:ea typeface="+mn-ea"/>
                          <a:cs typeface="+mn-cs"/>
                          <a:sym typeface="Arial"/>
                        </a:rPr>
                        <a:t>/s)</a:t>
                      </a:r>
                      <a:endParaRPr lang="en-US" sz="160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FFAF"/>
                    </a:solidFill>
                  </a:tcPr>
                </a:tc>
                <a:tc>
                  <a:txBody>
                    <a:bodyPr/>
                    <a:lstStyle/>
                    <a:p>
                      <a:pPr algn="ctr"/>
                      <a:r>
                        <a:rPr lang="en-US" sz="1600" dirty="0"/>
                        <a:t>0.93</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FFAF"/>
                    </a:solidFill>
                  </a:tcPr>
                </a:tc>
                <a:tc>
                  <a:txBody>
                    <a:bodyPr/>
                    <a:lstStyle/>
                    <a:p>
                      <a:pPr algn="ctr"/>
                      <a:r>
                        <a:rPr lang="en-US" sz="1600" b="0" i="0" u="none" strike="noStrike" cap="none" baseline="0" dirty="0">
                          <a:solidFill>
                            <a:schemeClr val="dk1"/>
                          </a:solidFill>
                          <a:latin typeface="+mn-lt"/>
                          <a:ea typeface="+mn-ea"/>
                          <a:cs typeface="+mn-cs"/>
                          <a:sym typeface="Arial"/>
                        </a:rPr>
                        <a:t>-0.004</a:t>
                      </a:r>
                      <a:endParaRPr lang="en-US" sz="16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FFAF"/>
                    </a:solidFill>
                  </a:tcPr>
                </a:tc>
                <a:tc>
                  <a:txBody>
                    <a:bodyPr/>
                    <a:lstStyle/>
                    <a:p>
                      <a:pPr algn="ctr"/>
                      <a:r>
                        <a:rPr lang="en-US" sz="1600" dirty="0"/>
                        <a:t>4.0</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FFAF"/>
                    </a:solidFill>
                  </a:tcPr>
                </a:tc>
                <a:tc>
                  <a:txBody>
                    <a:bodyPr/>
                    <a:lstStyle/>
                    <a:p>
                      <a:pPr algn="ctr"/>
                      <a:r>
                        <a:rPr lang="en-US" sz="1600" b="0" i="0" u="none" strike="noStrike" cap="none" baseline="0" dirty="0">
                          <a:solidFill>
                            <a:schemeClr val="dk1"/>
                          </a:solidFill>
                          <a:latin typeface="+mn-lt"/>
                          <a:ea typeface="+mn-ea"/>
                          <a:cs typeface="+mn-cs"/>
                          <a:sym typeface="Arial"/>
                        </a:rPr>
                        <a:t>0.81</a:t>
                      </a:r>
                      <a:endParaRPr lang="en-US" sz="16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FFAF"/>
                    </a:solidFill>
                  </a:tcPr>
                </a:tc>
                <a:tc>
                  <a:txBody>
                    <a:bodyPr/>
                    <a:lstStyle/>
                    <a:p>
                      <a:pPr algn="ctr"/>
                      <a:r>
                        <a:rPr lang="en-US" sz="1600" b="0" i="0" u="none" strike="noStrike" cap="none" baseline="0" dirty="0">
                          <a:solidFill>
                            <a:schemeClr val="dk1"/>
                          </a:solidFill>
                          <a:latin typeface="+mn-lt"/>
                          <a:ea typeface="+mn-ea"/>
                          <a:cs typeface="+mn-cs"/>
                          <a:sym typeface="Arial"/>
                        </a:rPr>
                        <a:t>0.05</a:t>
                      </a:r>
                      <a:endParaRPr lang="en-US" sz="16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FFAF"/>
                    </a:solidFill>
                  </a:tcPr>
                </a:tc>
                <a:extLst>
                  <a:ext uri="{0D108BD9-81ED-4DB2-BD59-A6C34878D82A}">
                    <a16:rowId xmlns:a16="http://schemas.microsoft.com/office/drawing/2014/main" val="370555871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18"/>
          <p:cNvSpPr txBox="1">
            <a:spLocks noGrp="1"/>
          </p:cNvSpPr>
          <p:nvPr>
            <p:ph type="title"/>
          </p:nvPr>
        </p:nvSpPr>
        <p:spPr>
          <a:xfrm>
            <a:off x="609600" y="351367"/>
            <a:ext cx="10972800" cy="800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26"/>
              </a:buClr>
              <a:buSzPts val="3200"/>
              <a:buFont typeface="Verdana"/>
              <a:buNone/>
            </a:pPr>
            <a:r>
              <a:rPr lang="en-US"/>
              <a:t>4. Future work</a:t>
            </a:r>
            <a:endParaRPr/>
          </a:p>
        </p:txBody>
      </p:sp>
      <p:sp>
        <p:nvSpPr>
          <p:cNvPr id="380" name="Google Shape;380;p18"/>
          <p:cNvSpPr txBox="1">
            <a:spLocks noGrp="1"/>
          </p:cNvSpPr>
          <p:nvPr>
            <p:ph type="sldNum" idx="12"/>
          </p:nvPr>
        </p:nvSpPr>
        <p:spPr>
          <a:xfrm>
            <a:off x="1" y="6387664"/>
            <a:ext cx="609600" cy="39413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12</a:t>
            </a:fld>
            <a:endParaRPr/>
          </a:p>
        </p:txBody>
      </p:sp>
      <p:sp>
        <p:nvSpPr>
          <p:cNvPr id="2" name="TextBox 1">
            <a:extLst>
              <a:ext uri="{FF2B5EF4-FFF2-40B4-BE49-F238E27FC236}">
                <a16:creationId xmlns:a16="http://schemas.microsoft.com/office/drawing/2014/main" id="{F42D1E6D-14CA-61B1-263D-8FD80E9DFCFA}"/>
              </a:ext>
            </a:extLst>
          </p:cNvPr>
          <p:cNvSpPr txBox="1"/>
          <p:nvPr/>
        </p:nvSpPr>
        <p:spPr>
          <a:xfrm>
            <a:off x="489360" y="1563054"/>
            <a:ext cx="7575933" cy="2862322"/>
          </a:xfrm>
          <a:prstGeom prst="rect">
            <a:avLst/>
          </a:prstGeom>
          <a:noFill/>
        </p:spPr>
        <p:txBody>
          <a:bodyPr wrap="square" rtlCol="0">
            <a:spAutoFit/>
          </a:bodyPr>
          <a:lstStyle/>
          <a:p>
            <a:pPr marL="285750" indent="-285750">
              <a:buFont typeface="Arial" panose="020B0604020202020204" pitchFamily="34" charset="0"/>
              <a:buChar char="•"/>
            </a:pPr>
            <a:r>
              <a:rPr lang="en-US" sz="2000" b="1" dirty="0"/>
              <a:t>Playout buffer </a:t>
            </a:r>
            <a:r>
              <a:rPr lang="en-US" sz="2000" dirty="0"/>
              <a:t>improves </a:t>
            </a:r>
            <a:r>
              <a:rPr lang="en-US" sz="2000" dirty="0" err="1"/>
              <a:t>QoE</a:t>
            </a:r>
            <a:r>
              <a:rPr lang="en-US" sz="2000" dirty="0"/>
              <a:t>.  </a:t>
            </a:r>
          </a:p>
          <a:p>
            <a:endParaRPr lang="en-US" sz="2000" dirty="0"/>
          </a:p>
          <a:p>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Frame jitter during specific scenarios</a:t>
            </a:r>
            <a:r>
              <a:rPr lang="en-US" sz="2000" dirty="0"/>
              <a:t>, such as shooting in FPS games.</a:t>
            </a:r>
          </a:p>
          <a:p>
            <a:endParaRPr lang="en-US" sz="2000" dirty="0"/>
          </a:p>
          <a:p>
            <a:pPr marL="285750" indent="-285750">
              <a:buFont typeface="Arial" panose="020B0604020202020204" pitchFamily="34" charset="0"/>
              <a:buChar char="•"/>
            </a:pPr>
            <a:r>
              <a:rPr lang="en-US" sz="2000" b="1" dirty="0"/>
              <a:t>Use Detailed </a:t>
            </a:r>
            <a:r>
              <a:rPr lang="en-US" sz="2000" b="1" dirty="0" err="1"/>
              <a:t>QoE</a:t>
            </a:r>
            <a:r>
              <a:rPr lang="en-US" sz="2000" b="1" dirty="0"/>
              <a:t> Assessments: such as </a:t>
            </a:r>
            <a:r>
              <a:rPr lang="en-US" sz="2000" dirty="0"/>
              <a:t> GIPS[3] questionnaire.</a:t>
            </a:r>
          </a:p>
        </p:txBody>
      </p:sp>
      <p:sp>
        <p:nvSpPr>
          <p:cNvPr id="7" name="TextBox 6">
            <a:extLst>
              <a:ext uri="{FF2B5EF4-FFF2-40B4-BE49-F238E27FC236}">
                <a16:creationId xmlns:a16="http://schemas.microsoft.com/office/drawing/2014/main" id="{FB2B7CED-1BBE-9035-C290-F9C86DE1DCB3}"/>
              </a:ext>
            </a:extLst>
          </p:cNvPr>
          <p:cNvSpPr txBox="1"/>
          <p:nvPr/>
        </p:nvSpPr>
        <p:spPr>
          <a:xfrm>
            <a:off x="719987" y="5983413"/>
            <a:ext cx="11295797" cy="523220"/>
          </a:xfrm>
          <a:prstGeom prst="rect">
            <a:avLst/>
          </a:prstGeom>
          <a:noFill/>
        </p:spPr>
        <p:txBody>
          <a:bodyPr wrap="square" rtlCol="0">
            <a:spAutoFit/>
          </a:bodyPr>
          <a:lstStyle/>
          <a:p>
            <a:r>
              <a:rPr lang="en-US" dirty="0"/>
              <a:t>[3] S. Schmidt. 2022. Assessing the Quality of Experience of Cloud Gaming Services. Springer International Publishing, Switzerland. https://books.google.com/books?id=LRaIEAAAQBAJ</a:t>
            </a:r>
          </a:p>
        </p:txBody>
      </p:sp>
      <p:pic>
        <p:nvPicPr>
          <p:cNvPr id="4" name="Picture 3">
            <a:extLst>
              <a:ext uri="{FF2B5EF4-FFF2-40B4-BE49-F238E27FC236}">
                <a16:creationId xmlns:a16="http://schemas.microsoft.com/office/drawing/2014/main" id="{6380AEDA-0CCF-20E2-FF4E-7DF8A57EC924}"/>
              </a:ext>
            </a:extLst>
          </p:cNvPr>
          <p:cNvPicPr>
            <a:picLocks noChangeAspect="1"/>
          </p:cNvPicPr>
          <p:nvPr/>
        </p:nvPicPr>
        <p:blipFill>
          <a:blip r:embed="rId3"/>
          <a:stretch>
            <a:fillRect/>
          </a:stretch>
        </p:blipFill>
        <p:spPr>
          <a:xfrm>
            <a:off x="5060977" y="1310097"/>
            <a:ext cx="2781090" cy="1371600"/>
          </a:xfrm>
          <a:prstGeom prst="rect">
            <a:avLst/>
          </a:prstGeom>
        </p:spPr>
      </p:pic>
      <p:grpSp>
        <p:nvGrpSpPr>
          <p:cNvPr id="13" name="Group 12">
            <a:extLst>
              <a:ext uri="{FF2B5EF4-FFF2-40B4-BE49-F238E27FC236}">
                <a16:creationId xmlns:a16="http://schemas.microsoft.com/office/drawing/2014/main" id="{A2F6BE4D-7897-FAE4-4D2E-632920A02527}"/>
              </a:ext>
            </a:extLst>
          </p:cNvPr>
          <p:cNvGrpSpPr/>
          <p:nvPr/>
        </p:nvGrpSpPr>
        <p:grpSpPr>
          <a:xfrm>
            <a:off x="8290078" y="2401727"/>
            <a:ext cx="2557864" cy="1467268"/>
            <a:chOff x="8065293" y="2602382"/>
            <a:chExt cx="2557864" cy="1467268"/>
          </a:xfrm>
        </p:grpSpPr>
        <p:pic>
          <p:nvPicPr>
            <p:cNvPr id="2052" name="Picture 4" descr="Shot from PUBG ">
              <a:extLst>
                <a:ext uri="{FF2B5EF4-FFF2-40B4-BE49-F238E27FC236}">
                  <a16:creationId xmlns:a16="http://schemas.microsoft.com/office/drawing/2014/main" id="{C56B9766-B5B9-04CC-4F5F-2FF9276D88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5293" y="2602382"/>
              <a:ext cx="2334638" cy="1371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CB2B314-4527-B641-223F-7C3330C18BED}"/>
                </a:ext>
              </a:extLst>
            </p:cNvPr>
            <p:cNvSpPr/>
            <p:nvPr/>
          </p:nvSpPr>
          <p:spPr>
            <a:xfrm>
              <a:off x="9912846" y="2602382"/>
              <a:ext cx="710311" cy="14672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a:extLst>
              <a:ext uri="{FF2B5EF4-FFF2-40B4-BE49-F238E27FC236}">
                <a16:creationId xmlns:a16="http://schemas.microsoft.com/office/drawing/2014/main" id="{B9ED2D80-3934-25C3-6953-46E39AB4B7F3}"/>
              </a:ext>
            </a:extLst>
          </p:cNvPr>
          <p:cNvPicPr>
            <a:picLocks noChangeAspect="1"/>
          </p:cNvPicPr>
          <p:nvPr/>
        </p:nvPicPr>
        <p:blipFill>
          <a:blip r:embed="rId5"/>
          <a:stretch>
            <a:fillRect/>
          </a:stretch>
        </p:blipFill>
        <p:spPr>
          <a:xfrm>
            <a:off x="719987" y="4518594"/>
            <a:ext cx="7007741" cy="1371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4"/>
          <p:cNvSpPr txBox="1">
            <a:spLocks noGrp="1"/>
          </p:cNvSpPr>
          <p:nvPr>
            <p:ph type="ctrTitle"/>
          </p:nvPr>
        </p:nvSpPr>
        <p:spPr>
          <a:xfrm>
            <a:off x="1951702" y="2209800"/>
            <a:ext cx="8558035" cy="1524000"/>
          </a:xfrm>
          <a:prstGeom prst="rect">
            <a:avLst/>
          </a:prstGeom>
          <a:noFill/>
          <a:ln>
            <a:noFill/>
          </a:ln>
        </p:spPr>
        <p:txBody>
          <a:bodyPr spcFirstLastPara="1" wrap="square" lIns="91425" tIns="45700" rIns="91425" bIns="45700" anchor="b" anchorCtr="0">
            <a:noAutofit/>
          </a:bodyPr>
          <a:lstStyle/>
          <a:p>
            <a:pPr algn="ctr">
              <a:buSzPts val="4800"/>
            </a:pPr>
            <a:r>
              <a:rPr lang="en-US" sz="4800"/>
              <a:t>Thank you！</a:t>
            </a:r>
            <a:endParaRPr sz="4800"/>
          </a:p>
        </p:txBody>
      </p:sp>
      <p:sp>
        <p:nvSpPr>
          <p:cNvPr id="292" name="Google Shape;292;p14"/>
          <p:cNvSpPr txBox="1">
            <a:spLocks noGrp="1"/>
          </p:cNvSpPr>
          <p:nvPr>
            <p:ph type="sldNum" idx="4294967295"/>
          </p:nvPr>
        </p:nvSpPr>
        <p:spPr>
          <a:xfrm>
            <a:off x="1524001" y="6387665"/>
            <a:ext cx="535497"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pPr/>
              <a:t>13</a:t>
            </a:fld>
            <a:endParaRPr/>
          </a:p>
        </p:txBody>
      </p:sp>
      <p:sp>
        <p:nvSpPr>
          <p:cNvPr id="293" name="Google Shape;293;p14"/>
          <p:cNvSpPr txBox="1"/>
          <p:nvPr/>
        </p:nvSpPr>
        <p:spPr>
          <a:xfrm>
            <a:off x="2819400" y="4648200"/>
            <a:ext cx="3276600" cy="1369772"/>
          </a:xfrm>
          <a:prstGeom prst="rect">
            <a:avLst/>
          </a:prstGeom>
          <a:noFill/>
          <a:ln w="1905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algn="ctr">
              <a:lnSpc>
                <a:spcPct val="95000"/>
              </a:lnSpc>
              <a:buClr>
                <a:schemeClr val="lt2"/>
              </a:buClr>
              <a:buSzPts val="1300"/>
            </a:pPr>
            <a:r>
              <a:rPr lang="en-US" sz="1300">
                <a:solidFill>
                  <a:schemeClr val="dk2"/>
                </a:solidFill>
                <a:latin typeface="Verdana"/>
                <a:ea typeface="Verdana"/>
                <a:cs typeface="Verdana"/>
                <a:sym typeface="Verdana"/>
              </a:rPr>
              <a:t>Xiaokun Xu</a:t>
            </a:r>
            <a:endParaRPr/>
          </a:p>
          <a:p>
            <a:pPr algn="ctr">
              <a:lnSpc>
                <a:spcPct val="95000"/>
              </a:lnSpc>
              <a:spcBef>
                <a:spcPts val="1200"/>
              </a:spcBef>
              <a:buClr>
                <a:schemeClr val="lt2"/>
              </a:buClr>
              <a:buSzPts val="1300"/>
            </a:pPr>
            <a:r>
              <a:rPr lang="en-US" sz="1300">
                <a:solidFill>
                  <a:schemeClr val="dk2"/>
                </a:solidFill>
                <a:latin typeface="Verdana"/>
                <a:ea typeface="Verdana"/>
                <a:cs typeface="Verdana"/>
                <a:sym typeface="Verdana"/>
              </a:rPr>
              <a:t>PhD student of Computer Science</a:t>
            </a:r>
            <a:endParaRPr/>
          </a:p>
          <a:p>
            <a:pPr algn="ctr">
              <a:lnSpc>
                <a:spcPct val="95000"/>
              </a:lnSpc>
              <a:spcBef>
                <a:spcPts val="1200"/>
              </a:spcBef>
              <a:buClr>
                <a:schemeClr val="lt2"/>
              </a:buClr>
              <a:buSzPts val="1300"/>
            </a:pPr>
            <a:r>
              <a:rPr lang="en-US" sz="1300">
                <a:solidFill>
                  <a:schemeClr val="dk2"/>
                </a:solidFill>
                <a:latin typeface="Verdana"/>
                <a:ea typeface="Verdana"/>
                <a:cs typeface="Verdana"/>
                <a:sym typeface="Verdana"/>
              </a:rPr>
              <a:t>xxu11@wpi.edu</a:t>
            </a:r>
            <a:endParaRPr/>
          </a:p>
        </p:txBody>
      </p:sp>
      <p:sp>
        <p:nvSpPr>
          <p:cNvPr id="294" name="Google Shape;294;p14"/>
          <p:cNvSpPr txBox="1"/>
          <p:nvPr/>
        </p:nvSpPr>
        <p:spPr>
          <a:xfrm>
            <a:off x="6781800" y="4648200"/>
            <a:ext cx="2971800" cy="1369772"/>
          </a:xfrm>
          <a:prstGeom prst="rect">
            <a:avLst/>
          </a:prstGeom>
          <a:noFill/>
          <a:ln>
            <a:noFill/>
          </a:ln>
        </p:spPr>
        <p:txBody>
          <a:bodyPr spcFirstLastPara="1" wrap="square" lIns="91425" tIns="45700" rIns="91425" bIns="45700" anchor="t" anchorCtr="0">
            <a:normAutofit/>
          </a:bodyPr>
          <a:lstStyle/>
          <a:p>
            <a:pPr algn="ctr">
              <a:lnSpc>
                <a:spcPct val="115000"/>
              </a:lnSpc>
              <a:buClr>
                <a:schemeClr val="lt2"/>
              </a:buClr>
              <a:buSzPts val="1300"/>
            </a:pPr>
            <a:r>
              <a:rPr lang="en-US" sz="1300">
                <a:solidFill>
                  <a:schemeClr val="dk2"/>
                </a:solidFill>
                <a:latin typeface="Verdana"/>
                <a:ea typeface="Verdana"/>
                <a:cs typeface="Verdana"/>
                <a:sym typeface="Verdana"/>
              </a:rPr>
              <a:t>Mark Claypool</a:t>
            </a:r>
            <a:endParaRPr/>
          </a:p>
          <a:p>
            <a:pPr algn="ctr">
              <a:lnSpc>
                <a:spcPct val="115000"/>
              </a:lnSpc>
              <a:spcBef>
                <a:spcPts val="1200"/>
              </a:spcBef>
              <a:buClr>
                <a:schemeClr val="lt2"/>
              </a:buClr>
              <a:buSzPts val="1300"/>
            </a:pPr>
            <a:r>
              <a:rPr lang="en-US" sz="1300">
                <a:solidFill>
                  <a:schemeClr val="dk2"/>
                </a:solidFill>
                <a:latin typeface="Verdana"/>
                <a:ea typeface="Verdana"/>
                <a:cs typeface="Verdana"/>
                <a:sym typeface="Verdana"/>
              </a:rPr>
              <a:t>Professor of Computer Science</a:t>
            </a:r>
            <a:endParaRPr/>
          </a:p>
          <a:p>
            <a:pPr algn="ctr">
              <a:lnSpc>
                <a:spcPct val="115000"/>
              </a:lnSpc>
              <a:spcBef>
                <a:spcPts val="1200"/>
              </a:spcBef>
              <a:buClr>
                <a:schemeClr val="lt2"/>
              </a:buClr>
              <a:buSzPts val="1300"/>
            </a:pPr>
            <a:r>
              <a:rPr lang="en-US" sz="1300">
                <a:solidFill>
                  <a:schemeClr val="dk2"/>
                </a:solidFill>
                <a:latin typeface="Verdana"/>
                <a:ea typeface="Verdana"/>
                <a:cs typeface="Verdana"/>
                <a:sym typeface="Verdana"/>
              </a:rPr>
              <a:t>claypool@wpi.edu</a:t>
            </a:r>
            <a:endParaRPr/>
          </a:p>
        </p:txBody>
      </p:sp>
      <p:cxnSp>
        <p:nvCxnSpPr>
          <p:cNvPr id="295" name="Google Shape;295;p14"/>
          <p:cNvCxnSpPr/>
          <p:nvPr/>
        </p:nvCxnSpPr>
        <p:spPr>
          <a:xfrm>
            <a:off x="2095500" y="1981200"/>
            <a:ext cx="8572500" cy="0"/>
          </a:xfrm>
          <a:prstGeom prst="straightConnector1">
            <a:avLst/>
          </a:prstGeom>
          <a:noFill/>
          <a:ln w="38100" cap="flat" cmpd="sng">
            <a:solidFill>
              <a:srgbClr val="AB192D"/>
            </a:solidFill>
            <a:prstDash val="solid"/>
            <a:round/>
            <a:headEnd type="none" w="sm" len="sm"/>
            <a:tailEnd type="none" w="sm" len="sm"/>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372"/>
        <p:cNvGrpSpPr/>
        <p:nvPr/>
      </p:nvGrpSpPr>
      <p:grpSpPr>
        <a:xfrm>
          <a:off x="0" y="0"/>
          <a:ext cx="0" cy="0"/>
          <a:chOff x="0" y="0"/>
          <a:chExt cx="0" cy="0"/>
        </a:xfrm>
      </p:grpSpPr>
      <p:sp>
        <p:nvSpPr>
          <p:cNvPr id="373" name="Google Shape;373;p17"/>
          <p:cNvSpPr txBox="1">
            <a:spLocks noGrp="1"/>
          </p:cNvSpPr>
          <p:nvPr>
            <p:ph type="title"/>
          </p:nvPr>
        </p:nvSpPr>
        <p:spPr>
          <a:xfrm>
            <a:off x="609600" y="351367"/>
            <a:ext cx="10972800" cy="800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26"/>
              </a:buClr>
              <a:buSzPts val="3200"/>
              <a:buFont typeface="Verdana"/>
              <a:buNone/>
            </a:pPr>
            <a:r>
              <a:rPr lang="en-US"/>
              <a:t>4. Conclusion</a:t>
            </a:r>
            <a:endParaRPr/>
          </a:p>
        </p:txBody>
      </p:sp>
      <p:sp>
        <p:nvSpPr>
          <p:cNvPr id="374" name="Google Shape;374;p17"/>
          <p:cNvSpPr txBox="1">
            <a:spLocks noGrp="1"/>
          </p:cNvSpPr>
          <p:nvPr>
            <p:ph type="sldNum" idx="12"/>
          </p:nvPr>
        </p:nvSpPr>
        <p:spPr>
          <a:xfrm>
            <a:off x="1" y="6387664"/>
            <a:ext cx="609600" cy="39413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14</a:t>
            </a:fld>
            <a:endParaRPr/>
          </a:p>
        </p:txBody>
      </p:sp>
      <p:sp>
        <p:nvSpPr>
          <p:cNvPr id="2" name="TextBox 1">
            <a:extLst>
              <a:ext uri="{FF2B5EF4-FFF2-40B4-BE49-F238E27FC236}">
                <a16:creationId xmlns:a16="http://schemas.microsoft.com/office/drawing/2014/main" id="{470B6C71-63E8-F106-21B8-5357C632DC34}"/>
              </a:ext>
            </a:extLst>
          </p:cNvPr>
          <p:cNvSpPr txBox="1"/>
          <p:nvPr/>
        </p:nvSpPr>
        <p:spPr>
          <a:xfrm>
            <a:off x="609600" y="1876739"/>
            <a:ext cx="11527809" cy="3785652"/>
          </a:xfrm>
          <a:prstGeom prst="rect">
            <a:avLst/>
          </a:prstGeom>
          <a:noFill/>
        </p:spPr>
        <p:txBody>
          <a:bodyPr wrap="square" rtlCol="0">
            <a:spAutoFit/>
          </a:bodyPr>
          <a:lstStyle/>
          <a:p>
            <a:pPr marL="285750" indent="-285750">
              <a:buFont typeface="Arial" panose="020B0604020202020204" pitchFamily="34" charset="0"/>
              <a:buChar char="•"/>
            </a:pPr>
            <a:r>
              <a:rPr lang="en-US" sz="2000" b="1" dirty="0"/>
              <a:t>Frame time deviation </a:t>
            </a:r>
            <a:r>
              <a:rPr lang="en-US" sz="2000" dirty="0"/>
              <a:t>and </a:t>
            </a:r>
            <a:r>
              <a:rPr lang="en-US" sz="2000" b="1" dirty="0"/>
              <a:t>interrupt magnitude </a:t>
            </a:r>
            <a:r>
              <a:rPr lang="en-US" sz="2000" dirty="0"/>
              <a:t>are reliable QoE predictors (𝑅2 = 0.92 and 0.91).</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Average frame rate </a:t>
            </a:r>
            <a:r>
              <a:rPr lang="en-US" sz="2000" dirty="0"/>
              <a:t>is a good but not always accurate QoE predictor.</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Interrupt frequency </a:t>
            </a:r>
            <a:r>
              <a:rPr lang="en-US" sz="2000" dirty="0"/>
              <a:t>is a poor QoE predictor.</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 </a:t>
            </a:r>
            <a:r>
              <a:rPr lang="en-US" sz="2000" b="1" dirty="0"/>
              <a:t>frame rate floor models </a:t>
            </a:r>
            <a:r>
              <a:rPr lang="en-US" sz="2000" dirty="0"/>
              <a:t>are ineffective for all games/conditions.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PresentMon</a:t>
            </a:r>
            <a:r>
              <a:rPr lang="en-US" sz="2000" dirty="0"/>
              <a:t> is a valuable tool for capturing frame time during streaming without the need to record the full video.</a:t>
            </a:r>
          </a:p>
        </p:txBody>
      </p:sp>
    </p:spTree>
    <p:extLst>
      <p:ext uri="{BB962C8B-B14F-4D97-AF65-F5344CB8AC3E}">
        <p14:creationId xmlns:p14="http://schemas.microsoft.com/office/powerpoint/2010/main" val="1088817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344"/>
        <p:cNvGrpSpPr/>
        <p:nvPr/>
      </p:nvGrpSpPr>
      <p:grpSpPr>
        <a:xfrm>
          <a:off x="0" y="0"/>
          <a:ext cx="0" cy="0"/>
          <a:chOff x="0" y="0"/>
          <a:chExt cx="0" cy="0"/>
        </a:xfrm>
      </p:grpSpPr>
      <p:pic>
        <p:nvPicPr>
          <p:cNvPr id="345" name="Google Shape;345;p13"/>
          <p:cNvPicPr>
            <a:picLocks noChangeAspect="1"/>
          </p:cNvPicPr>
          <p:nvPr/>
        </p:nvPicPr>
        <p:blipFill rotWithShape="1">
          <a:blip r:embed="rId3">
            <a:alphaModFix/>
          </a:blip>
          <a:srcRect/>
          <a:stretch/>
        </p:blipFill>
        <p:spPr>
          <a:xfrm>
            <a:off x="6505432" y="2096148"/>
            <a:ext cx="4541997" cy="3108960"/>
          </a:xfrm>
          <a:prstGeom prst="rect">
            <a:avLst/>
          </a:prstGeom>
          <a:noFill/>
          <a:ln>
            <a:noFill/>
          </a:ln>
        </p:spPr>
      </p:pic>
      <p:sp>
        <p:nvSpPr>
          <p:cNvPr id="346" name="Google Shape;346;p13"/>
          <p:cNvSpPr txBox="1">
            <a:spLocks noGrp="1"/>
          </p:cNvSpPr>
          <p:nvPr>
            <p:ph type="sldNum" idx="12"/>
          </p:nvPr>
        </p:nvSpPr>
        <p:spPr>
          <a:xfrm>
            <a:off x="1" y="6387664"/>
            <a:ext cx="609600" cy="39413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15</a:t>
            </a:fld>
            <a:endParaRPr/>
          </a:p>
        </p:txBody>
      </p:sp>
      <p:sp>
        <p:nvSpPr>
          <p:cNvPr id="347" name="Google Shape;347;p13"/>
          <p:cNvSpPr txBox="1">
            <a:spLocks noGrp="1"/>
          </p:cNvSpPr>
          <p:nvPr>
            <p:ph type="title"/>
          </p:nvPr>
        </p:nvSpPr>
        <p:spPr>
          <a:xfrm>
            <a:off x="609600" y="351367"/>
            <a:ext cx="10972800" cy="800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26"/>
              </a:buClr>
              <a:buSzPts val="3200"/>
              <a:buFont typeface="Verdana"/>
              <a:buNone/>
            </a:pPr>
            <a:r>
              <a:rPr lang="en-US" dirty="0"/>
              <a:t>3. Analysis -  </a:t>
            </a:r>
            <a:r>
              <a:rPr lang="en-US" sz="2800" dirty="0"/>
              <a:t>Frame rate floor 95% (FRF)</a:t>
            </a:r>
            <a:endParaRPr dirty="0"/>
          </a:p>
        </p:txBody>
      </p:sp>
      <p:pic>
        <p:nvPicPr>
          <p:cNvPr id="3" name="Picture 2">
            <a:extLst>
              <a:ext uri="{FF2B5EF4-FFF2-40B4-BE49-F238E27FC236}">
                <a16:creationId xmlns:a16="http://schemas.microsoft.com/office/drawing/2014/main" id="{F74A4BEB-7E79-601E-54B1-E0563C789115}"/>
              </a:ext>
            </a:extLst>
          </p:cNvPr>
          <p:cNvPicPr>
            <a:picLocks noChangeAspect="1"/>
          </p:cNvPicPr>
          <p:nvPr/>
        </p:nvPicPr>
        <p:blipFill>
          <a:blip r:embed="rId4"/>
          <a:stretch>
            <a:fillRect/>
          </a:stretch>
        </p:blipFill>
        <p:spPr>
          <a:xfrm>
            <a:off x="894358" y="1777184"/>
            <a:ext cx="5257134" cy="3377882"/>
          </a:xfrm>
          <a:prstGeom prst="rect">
            <a:avLst/>
          </a:prstGeom>
        </p:spPr>
      </p:pic>
      <p:sp>
        <p:nvSpPr>
          <p:cNvPr id="5" name="TextBox 4">
            <a:extLst>
              <a:ext uri="{FF2B5EF4-FFF2-40B4-BE49-F238E27FC236}">
                <a16:creationId xmlns:a16="http://schemas.microsoft.com/office/drawing/2014/main" id="{667C8795-DF44-B86C-F20B-A5B837B54F6B}"/>
              </a:ext>
            </a:extLst>
          </p:cNvPr>
          <p:cNvSpPr txBox="1"/>
          <p:nvPr/>
        </p:nvSpPr>
        <p:spPr>
          <a:xfrm>
            <a:off x="1801504" y="1492153"/>
            <a:ext cx="3357350" cy="400110"/>
          </a:xfrm>
          <a:prstGeom prst="rect">
            <a:avLst/>
          </a:prstGeom>
          <a:noFill/>
        </p:spPr>
        <p:txBody>
          <a:bodyPr wrap="square" rtlCol="0">
            <a:spAutoFit/>
          </a:bodyPr>
          <a:lstStyle/>
          <a:p>
            <a:r>
              <a:rPr lang="en-US" sz="2000" b="1" dirty="0"/>
              <a:t>Previous model – Fits [1]</a:t>
            </a:r>
          </a:p>
        </p:txBody>
      </p:sp>
      <p:sp>
        <p:nvSpPr>
          <p:cNvPr id="6" name="TextBox 5">
            <a:extLst>
              <a:ext uri="{FF2B5EF4-FFF2-40B4-BE49-F238E27FC236}">
                <a16:creationId xmlns:a16="http://schemas.microsoft.com/office/drawing/2014/main" id="{3BA10440-47F3-86AD-B9D8-82E1B7A7C0FA}"/>
              </a:ext>
            </a:extLst>
          </p:cNvPr>
          <p:cNvSpPr txBox="1"/>
          <p:nvPr/>
        </p:nvSpPr>
        <p:spPr>
          <a:xfrm>
            <a:off x="7704162" y="1470431"/>
            <a:ext cx="2634018" cy="400110"/>
          </a:xfrm>
          <a:prstGeom prst="rect">
            <a:avLst/>
          </a:prstGeom>
          <a:noFill/>
        </p:spPr>
        <p:txBody>
          <a:bodyPr wrap="square" rtlCol="0">
            <a:spAutoFit/>
          </a:bodyPr>
          <a:lstStyle/>
          <a:p>
            <a:r>
              <a:rPr lang="en-US" sz="2000" b="1" dirty="0"/>
              <a:t>Our model – Not fits</a:t>
            </a:r>
          </a:p>
        </p:txBody>
      </p:sp>
      <p:sp>
        <p:nvSpPr>
          <p:cNvPr id="8" name="TextBox 7">
            <a:extLst>
              <a:ext uri="{FF2B5EF4-FFF2-40B4-BE49-F238E27FC236}">
                <a16:creationId xmlns:a16="http://schemas.microsoft.com/office/drawing/2014/main" id="{6195F88A-CBCC-8992-98BD-F5615E837967}"/>
              </a:ext>
            </a:extLst>
          </p:cNvPr>
          <p:cNvSpPr txBox="1"/>
          <p:nvPr/>
        </p:nvSpPr>
        <p:spPr>
          <a:xfrm>
            <a:off x="450376" y="5474030"/>
            <a:ext cx="11636991" cy="954107"/>
          </a:xfrm>
          <a:prstGeom prst="rect">
            <a:avLst/>
          </a:prstGeom>
          <a:noFill/>
        </p:spPr>
        <p:txBody>
          <a:bodyPr wrap="square" rtlCol="0">
            <a:spAutoFit/>
          </a:bodyPr>
          <a:lstStyle/>
          <a:p>
            <a:r>
              <a:rPr lang="en-US" dirty="0"/>
              <a:t>[1] </a:t>
            </a:r>
            <a:r>
              <a:rPr lang="en-US" b="0" i="0" dirty="0">
                <a:solidFill>
                  <a:srgbClr val="000000"/>
                </a:solidFill>
                <a:effectLst/>
                <a:latin typeface="Times New Roman" panose="02020603050405020304" pitchFamily="18" charset="0"/>
              </a:rPr>
              <a:t>Shengmei Liu, Atsuo Kuwahara, James Scovell, and Mark Claypool. </a:t>
            </a:r>
            <a:r>
              <a:rPr lang="en-US" b="0" i="0" dirty="0">
                <a:solidFill>
                  <a:srgbClr val="000000"/>
                </a:solidFill>
                <a:effectLst/>
                <a:latin typeface="Times New Roman" panose="02020603050405020304" pitchFamily="18" charset="0"/>
                <a:hlinkClick r:id="rId5"/>
              </a:rPr>
              <a:t>The Effects of Frame Rate Variation on Game Player Quality of Experience</a:t>
            </a:r>
            <a:r>
              <a:rPr lang="en-US" b="0" i="0" dirty="0">
                <a:solidFill>
                  <a:srgbClr val="000000"/>
                </a:solidFill>
                <a:effectLst/>
                <a:latin typeface="Times New Roman" panose="02020603050405020304" pitchFamily="18" charset="0"/>
              </a:rPr>
              <a:t>, In </a:t>
            </a:r>
            <a:r>
              <a:rPr lang="en-US" b="0" i="1" dirty="0">
                <a:solidFill>
                  <a:srgbClr val="000000"/>
                </a:solidFill>
                <a:effectLst/>
                <a:latin typeface="Times New Roman" panose="02020603050405020304" pitchFamily="18" charset="0"/>
              </a:rPr>
              <a:t>Proceedings of the ACM Conference on Human Factors in Computing Systems (CHI)</a:t>
            </a:r>
            <a:r>
              <a:rPr lang="en-US" b="0" i="0" dirty="0">
                <a:solidFill>
                  <a:srgbClr val="000000"/>
                </a:solidFill>
                <a:effectLst/>
                <a:latin typeface="Times New Roman" panose="02020603050405020304" pitchFamily="18" charset="0"/>
              </a:rPr>
              <a:t>, Hamburg, Germany, April 23-28, 2023. Online at: </a:t>
            </a:r>
            <a:r>
              <a:rPr lang="en-US" b="0" i="0" dirty="0">
                <a:solidFill>
                  <a:srgbClr val="000000"/>
                </a:solidFill>
                <a:effectLst/>
                <a:latin typeface="Times New Roman" panose="02020603050405020304" pitchFamily="18" charset="0"/>
                <a:hlinkClick r:id="rId5"/>
              </a:rPr>
              <a:t>https://web.cs.wpi.edu/~claypool/papers/frame-variation-chi-23/</a:t>
            </a:r>
            <a:endParaRPr lang="en-US" b="0" i="0" dirty="0">
              <a:solidFill>
                <a:srgbClr val="000000"/>
              </a:solidFill>
              <a:effectLst/>
              <a:latin typeface="Times New Roman" panose="02020603050405020304" pitchFamily="18" charset="0"/>
            </a:endParaRPr>
          </a:p>
          <a:p>
            <a:endParaRPr lang="en-US" dirty="0"/>
          </a:p>
        </p:txBody>
      </p:sp>
    </p:spTree>
    <p:extLst>
      <p:ext uri="{BB962C8B-B14F-4D97-AF65-F5344CB8AC3E}">
        <p14:creationId xmlns:p14="http://schemas.microsoft.com/office/powerpoint/2010/main" val="442936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
          <p:cNvSpPr txBox="1">
            <a:spLocks noGrp="1"/>
          </p:cNvSpPr>
          <p:nvPr>
            <p:ph type="title"/>
          </p:nvPr>
        </p:nvSpPr>
        <p:spPr>
          <a:xfrm>
            <a:off x="609600" y="118533"/>
            <a:ext cx="10972800" cy="1032934"/>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26"/>
              </a:buClr>
              <a:buSzPts val="3200"/>
              <a:buFont typeface="Verdana"/>
              <a:buNone/>
            </a:pPr>
            <a:r>
              <a:rPr lang="en-US" sz="3200" dirty="0"/>
              <a:t>1. Introduction</a:t>
            </a:r>
            <a:r>
              <a:rPr lang="en-US" dirty="0"/>
              <a:t> - Frame time variation</a:t>
            </a:r>
            <a:endParaRPr dirty="0"/>
          </a:p>
        </p:txBody>
      </p:sp>
      <p:sp>
        <p:nvSpPr>
          <p:cNvPr id="152" name="Google Shape;152;p2"/>
          <p:cNvSpPr txBox="1">
            <a:spLocks noGrp="1"/>
          </p:cNvSpPr>
          <p:nvPr>
            <p:ph type="sldNum" idx="12"/>
          </p:nvPr>
        </p:nvSpPr>
        <p:spPr>
          <a:xfrm>
            <a:off x="1" y="6387664"/>
            <a:ext cx="609600" cy="39413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a:t>
            </a:fld>
            <a:endParaRPr/>
          </a:p>
        </p:txBody>
      </p:sp>
      <p:grpSp>
        <p:nvGrpSpPr>
          <p:cNvPr id="153" name="Google Shape;153;p2"/>
          <p:cNvGrpSpPr/>
          <p:nvPr/>
        </p:nvGrpSpPr>
        <p:grpSpPr>
          <a:xfrm>
            <a:off x="42333" y="1998826"/>
            <a:ext cx="9621970" cy="1568720"/>
            <a:chOff x="-36093" y="1078479"/>
            <a:chExt cx="11843362" cy="2521532"/>
          </a:xfrm>
        </p:grpSpPr>
        <p:pic>
          <p:nvPicPr>
            <p:cNvPr id="154" name="Google Shape;154;p2" descr="How to See Your Frames Per Second (FPS) in Games | PCMag"/>
            <p:cNvPicPr preferRelativeResize="0"/>
            <p:nvPr/>
          </p:nvPicPr>
          <p:blipFill rotWithShape="1">
            <a:blip r:embed="rId3">
              <a:alphaModFix/>
            </a:blip>
            <a:srcRect t="34922" r="26967" b="35353"/>
            <a:stretch/>
          </p:blipFill>
          <p:spPr>
            <a:xfrm>
              <a:off x="-36093" y="1878521"/>
              <a:ext cx="7512908" cy="1721490"/>
            </a:xfrm>
            <a:prstGeom prst="rect">
              <a:avLst/>
            </a:prstGeom>
            <a:noFill/>
            <a:ln>
              <a:noFill/>
            </a:ln>
          </p:spPr>
        </p:pic>
        <p:sp>
          <p:nvSpPr>
            <p:cNvPr id="155" name="Google Shape;155;p2"/>
            <p:cNvSpPr txBox="1"/>
            <p:nvPr/>
          </p:nvSpPr>
          <p:spPr>
            <a:xfrm>
              <a:off x="8060889" y="1078479"/>
              <a:ext cx="3746380" cy="7420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n-US" sz="2400" b="0" i="0" u="none" strike="noStrike" cap="none" dirty="0">
                  <a:solidFill>
                    <a:srgbClr val="000000"/>
                  </a:solidFill>
                  <a:latin typeface="Calibri"/>
                  <a:ea typeface="Calibri"/>
                  <a:cs typeface="Calibri"/>
                  <a:sym typeface="Calibri"/>
                </a:rPr>
                <a:t>Consistent frame time</a:t>
              </a:r>
              <a:endParaRPr sz="2400" b="0" i="0" u="none" strike="noStrike" cap="none" dirty="0">
                <a:solidFill>
                  <a:srgbClr val="000000"/>
                </a:solidFill>
                <a:latin typeface="Calibri"/>
                <a:ea typeface="Calibri"/>
                <a:cs typeface="Calibri"/>
                <a:sym typeface="Calibri"/>
              </a:endParaRPr>
            </a:p>
          </p:txBody>
        </p:sp>
      </p:grpSp>
      <p:grpSp>
        <p:nvGrpSpPr>
          <p:cNvPr id="163" name="Google Shape;163;p2"/>
          <p:cNvGrpSpPr/>
          <p:nvPr/>
        </p:nvGrpSpPr>
        <p:grpSpPr>
          <a:xfrm>
            <a:off x="1906953" y="1645687"/>
            <a:ext cx="3887296" cy="515025"/>
            <a:chOff x="1376874" y="959005"/>
            <a:chExt cx="4784743" cy="827843"/>
          </a:xfrm>
        </p:grpSpPr>
        <p:cxnSp>
          <p:nvCxnSpPr>
            <p:cNvPr id="164" name="Google Shape;164;p2"/>
            <p:cNvCxnSpPr/>
            <p:nvPr/>
          </p:nvCxnSpPr>
          <p:spPr>
            <a:xfrm>
              <a:off x="1376874" y="1280160"/>
              <a:ext cx="0" cy="506688"/>
            </a:xfrm>
            <a:prstGeom prst="straightConnector1">
              <a:avLst/>
            </a:prstGeom>
            <a:noFill/>
            <a:ln w="28575" cap="flat" cmpd="sng">
              <a:solidFill>
                <a:srgbClr val="FF0000"/>
              </a:solidFill>
              <a:prstDash val="solid"/>
              <a:round/>
              <a:headEnd type="none" w="sm" len="sm"/>
              <a:tailEnd type="triangle" w="med" len="med"/>
            </a:ln>
          </p:spPr>
        </p:cxnSp>
        <p:cxnSp>
          <p:nvCxnSpPr>
            <p:cNvPr id="165" name="Google Shape;165;p2"/>
            <p:cNvCxnSpPr/>
            <p:nvPr/>
          </p:nvCxnSpPr>
          <p:spPr>
            <a:xfrm>
              <a:off x="2333834" y="1280160"/>
              <a:ext cx="0" cy="506688"/>
            </a:xfrm>
            <a:prstGeom prst="straightConnector1">
              <a:avLst/>
            </a:prstGeom>
            <a:noFill/>
            <a:ln w="28575" cap="flat" cmpd="sng">
              <a:solidFill>
                <a:srgbClr val="FF0000"/>
              </a:solidFill>
              <a:prstDash val="solid"/>
              <a:round/>
              <a:headEnd type="none" w="sm" len="sm"/>
              <a:tailEnd type="triangle" w="med" len="med"/>
            </a:ln>
          </p:spPr>
        </p:cxnSp>
        <p:cxnSp>
          <p:nvCxnSpPr>
            <p:cNvPr id="166" name="Google Shape;166;p2"/>
            <p:cNvCxnSpPr/>
            <p:nvPr/>
          </p:nvCxnSpPr>
          <p:spPr>
            <a:xfrm>
              <a:off x="3296361" y="1280160"/>
              <a:ext cx="0" cy="506688"/>
            </a:xfrm>
            <a:prstGeom prst="straightConnector1">
              <a:avLst/>
            </a:prstGeom>
            <a:noFill/>
            <a:ln w="28575" cap="flat" cmpd="sng">
              <a:solidFill>
                <a:srgbClr val="FF0000"/>
              </a:solidFill>
              <a:prstDash val="solid"/>
              <a:round/>
              <a:headEnd type="none" w="sm" len="sm"/>
              <a:tailEnd type="triangle" w="med" len="med"/>
            </a:ln>
          </p:spPr>
        </p:cxnSp>
        <p:cxnSp>
          <p:nvCxnSpPr>
            <p:cNvPr id="167" name="Google Shape;167;p2"/>
            <p:cNvCxnSpPr/>
            <p:nvPr/>
          </p:nvCxnSpPr>
          <p:spPr>
            <a:xfrm>
              <a:off x="4274929" y="1280160"/>
              <a:ext cx="0" cy="506688"/>
            </a:xfrm>
            <a:prstGeom prst="straightConnector1">
              <a:avLst/>
            </a:prstGeom>
            <a:noFill/>
            <a:ln w="28575" cap="flat" cmpd="sng">
              <a:solidFill>
                <a:srgbClr val="FF0000"/>
              </a:solidFill>
              <a:prstDash val="solid"/>
              <a:round/>
              <a:headEnd type="none" w="sm" len="sm"/>
              <a:tailEnd type="triangle" w="med" len="med"/>
            </a:ln>
          </p:spPr>
        </p:cxnSp>
        <p:cxnSp>
          <p:nvCxnSpPr>
            <p:cNvPr id="168" name="Google Shape;168;p2"/>
            <p:cNvCxnSpPr/>
            <p:nvPr/>
          </p:nvCxnSpPr>
          <p:spPr>
            <a:xfrm>
              <a:off x="5221414" y="1280160"/>
              <a:ext cx="0" cy="506688"/>
            </a:xfrm>
            <a:prstGeom prst="straightConnector1">
              <a:avLst/>
            </a:prstGeom>
            <a:noFill/>
            <a:ln w="28575" cap="flat" cmpd="sng">
              <a:solidFill>
                <a:srgbClr val="FF0000"/>
              </a:solidFill>
              <a:prstDash val="solid"/>
              <a:round/>
              <a:headEnd type="none" w="sm" len="sm"/>
              <a:tailEnd type="triangle" w="med" len="med"/>
            </a:ln>
          </p:spPr>
        </p:cxnSp>
        <p:cxnSp>
          <p:nvCxnSpPr>
            <p:cNvPr id="169" name="Google Shape;169;p2"/>
            <p:cNvCxnSpPr/>
            <p:nvPr/>
          </p:nvCxnSpPr>
          <p:spPr>
            <a:xfrm>
              <a:off x="6161617" y="1280160"/>
              <a:ext cx="0" cy="506688"/>
            </a:xfrm>
            <a:prstGeom prst="straightConnector1">
              <a:avLst/>
            </a:prstGeom>
            <a:noFill/>
            <a:ln w="28575" cap="flat" cmpd="sng">
              <a:solidFill>
                <a:srgbClr val="FF0000"/>
              </a:solidFill>
              <a:prstDash val="solid"/>
              <a:round/>
              <a:headEnd type="none" w="sm" len="sm"/>
              <a:tailEnd type="triangle" w="med" len="med"/>
            </a:ln>
          </p:spPr>
        </p:cxnSp>
        <p:cxnSp>
          <p:nvCxnSpPr>
            <p:cNvPr id="170" name="Google Shape;170;p2"/>
            <p:cNvCxnSpPr/>
            <p:nvPr/>
          </p:nvCxnSpPr>
          <p:spPr>
            <a:xfrm>
              <a:off x="1457084" y="1533504"/>
              <a:ext cx="781900" cy="0"/>
            </a:xfrm>
            <a:prstGeom prst="straightConnector1">
              <a:avLst/>
            </a:prstGeom>
            <a:noFill/>
            <a:ln w="31750" cap="flat" cmpd="sng">
              <a:solidFill>
                <a:srgbClr val="FF0000"/>
              </a:solidFill>
              <a:prstDash val="solid"/>
              <a:round/>
              <a:headEnd type="triangle" w="med" len="med"/>
              <a:tailEnd type="triangle" w="med" len="med"/>
            </a:ln>
          </p:spPr>
        </p:cxnSp>
        <p:cxnSp>
          <p:nvCxnSpPr>
            <p:cNvPr id="171" name="Google Shape;171;p2"/>
            <p:cNvCxnSpPr/>
            <p:nvPr/>
          </p:nvCxnSpPr>
          <p:spPr>
            <a:xfrm>
              <a:off x="2434251" y="1533504"/>
              <a:ext cx="781900" cy="0"/>
            </a:xfrm>
            <a:prstGeom prst="straightConnector1">
              <a:avLst/>
            </a:prstGeom>
            <a:noFill/>
            <a:ln w="31750" cap="flat" cmpd="sng">
              <a:solidFill>
                <a:srgbClr val="FF0000"/>
              </a:solidFill>
              <a:prstDash val="solid"/>
              <a:round/>
              <a:headEnd type="triangle" w="med" len="med"/>
              <a:tailEnd type="triangle" w="med" len="med"/>
            </a:ln>
          </p:spPr>
        </p:cxnSp>
        <p:cxnSp>
          <p:nvCxnSpPr>
            <p:cNvPr id="172" name="Google Shape;172;p2"/>
            <p:cNvCxnSpPr/>
            <p:nvPr/>
          </p:nvCxnSpPr>
          <p:spPr>
            <a:xfrm>
              <a:off x="3395360" y="1533504"/>
              <a:ext cx="781900" cy="0"/>
            </a:xfrm>
            <a:prstGeom prst="straightConnector1">
              <a:avLst/>
            </a:prstGeom>
            <a:noFill/>
            <a:ln w="31750" cap="flat" cmpd="sng">
              <a:solidFill>
                <a:srgbClr val="FF0000"/>
              </a:solidFill>
              <a:prstDash val="solid"/>
              <a:round/>
              <a:headEnd type="triangle" w="med" len="med"/>
              <a:tailEnd type="triangle" w="med" len="med"/>
            </a:ln>
          </p:spPr>
        </p:cxnSp>
        <p:cxnSp>
          <p:nvCxnSpPr>
            <p:cNvPr id="173" name="Google Shape;173;p2"/>
            <p:cNvCxnSpPr/>
            <p:nvPr/>
          </p:nvCxnSpPr>
          <p:spPr>
            <a:xfrm>
              <a:off x="4356149" y="1551029"/>
              <a:ext cx="781900" cy="0"/>
            </a:xfrm>
            <a:prstGeom prst="straightConnector1">
              <a:avLst/>
            </a:prstGeom>
            <a:noFill/>
            <a:ln w="31750" cap="flat" cmpd="sng">
              <a:solidFill>
                <a:srgbClr val="FF0000"/>
              </a:solidFill>
              <a:prstDash val="solid"/>
              <a:round/>
              <a:headEnd type="triangle" w="med" len="med"/>
              <a:tailEnd type="triangle" w="med" len="med"/>
            </a:ln>
          </p:spPr>
        </p:cxnSp>
        <p:cxnSp>
          <p:nvCxnSpPr>
            <p:cNvPr id="174" name="Google Shape;174;p2"/>
            <p:cNvCxnSpPr/>
            <p:nvPr/>
          </p:nvCxnSpPr>
          <p:spPr>
            <a:xfrm>
              <a:off x="5310728" y="1551029"/>
              <a:ext cx="781900" cy="0"/>
            </a:xfrm>
            <a:prstGeom prst="straightConnector1">
              <a:avLst/>
            </a:prstGeom>
            <a:noFill/>
            <a:ln w="31750" cap="flat" cmpd="sng">
              <a:solidFill>
                <a:srgbClr val="FF0000"/>
              </a:solidFill>
              <a:prstDash val="solid"/>
              <a:round/>
              <a:headEnd type="triangle" w="med" len="med"/>
              <a:tailEnd type="triangle" w="med" len="med"/>
            </a:ln>
          </p:spPr>
        </p:cxnSp>
        <p:sp>
          <p:nvSpPr>
            <p:cNvPr id="175" name="Google Shape;175;p2"/>
            <p:cNvSpPr txBox="1"/>
            <p:nvPr/>
          </p:nvSpPr>
          <p:spPr>
            <a:xfrm>
              <a:off x="1680989" y="962784"/>
              <a:ext cx="516564" cy="5935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Calibri"/>
                <a:buNone/>
              </a:pPr>
              <a:r>
                <a:rPr lang="en-US" sz="1800" b="0" i="0" u="none" strike="noStrike" cap="none" dirty="0">
                  <a:solidFill>
                    <a:srgbClr val="FF0000"/>
                  </a:solidFill>
                  <a:latin typeface="Calibri"/>
                  <a:ea typeface="Calibri"/>
                  <a:cs typeface="Calibri"/>
                  <a:sym typeface="Calibri"/>
                </a:rPr>
                <a:t>FT</a:t>
              </a:r>
              <a:endParaRPr sz="1800" b="0" i="0" u="none" strike="noStrike" cap="none" dirty="0">
                <a:solidFill>
                  <a:srgbClr val="FF0000"/>
                </a:solidFill>
                <a:latin typeface="Calibri"/>
                <a:ea typeface="Calibri"/>
                <a:cs typeface="Calibri"/>
                <a:sym typeface="Calibri"/>
              </a:endParaRPr>
            </a:p>
          </p:txBody>
        </p:sp>
        <p:sp>
          <p:nvSpPr>
            <p:cNvPr id="176" name="Google Shape;176;p2"/>
            <p:cNvSpPr txBox="1"/>
            <p:nvPr/>
          </p:nvSpPr>
          <p:spPr>
            <a:xfrm>
              <a:off x="2602599" y="966208"/>
              <a:ext cx="612542" cy="5935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Calibri"/>
                <a:buNone/>
              </a:pPr>
              <a:r>
                <a:rPr lang="en-US" sz="1800" b="0" i="0" u="none" strike="noStrike" cap="none" dirty="0">
                  <a:solidFill>
                    <a:srgbClr val="FF0000"/>
                  </a:solidFill>
                  <a:latin typeface="Calibri"/>
                  <a:ea typeface="Calibri"/>
                  <a:cs typeface="Calibri"/>
                  <a:sym typeface="Calibri"/>
                </a:rPr>
                <a:t>FT</a:t>
              </a:r>
              <a:endParaRPr sz="1800" b="0" i="0" u="none" strike="noStrike" cap="none" dirty="0">
                <a:solidFill>
                  <a:srgbClr val="FF0000"/>
                </a:solidFill>
                <a:latin typeface="Calibri"/>
                <a:ea typeface="Calibri"/>
                <a:cs typeface="Calibri"/>
                <a:sym typeface="Calibri"/>
              </a:endParaRPr>
            </a:p>
          </p:txBody>
        </p:sp>
        <p:sp>
          <p:nvSpPr>
            <p:cNvPr id="177" name="Google Shape;177;p2"/>
            <p:cNvSpPr txBox="1"/>
            <p:nvPr/>
          </p:nvSpPr>
          <p:spPr>
            <a:xfrm>
              <a:off x="3584972" y="966208"/>
              <a:ext cx="570370" cy="5935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Calibri"/>
                <a:buNone/>
              </a:pPr>
              <a:r>
                <a:rPr lang="en-US" sz="1800" b="0" i="0" u="none" strike="noStrike" cap="none" dirty="0">
                  <a:solidFill>
                    <a:srgbClr val="FF0000"/>
                  </a:solidFill>
                  <a:latin typeface="Calibri"/>
                  <a:ea typeface="Calibri"/>
                  <a:cs typeface="Calibri"/>
                  <a:sym typeface="Calibri"/>
                </a:rPr>
                <a:t>FT</a:t>
              </a:r>
              <a:endParaRPr sz="1800" b="0" i="0" u="none" strike="noStrike" cap="none" dirty="0">
                <a:solidFill>
                  <a:srgbClr val="FF0000"/>
                </a:solidFill>
                <a:latin typeface="Calibri"/>
                <a:ea typeface="Calibri"/>
                <a:cs typeface="Calibri"/>
                <a:sym typeface="Calibri"/>
              </a:endParaRPr>
            </a:p>
          </p:txBody>
        </p:sp>
        <p:sp>
          <p:nvSpPr>
            <p:cNvPr id="178" name="Google Shape;178;p2"/>
            <p:cNvSpPr txBox="1"/>
            <p:nvPr/>
          </p:nvSpPr>
          <p:spPr>
            <a:xfrm>
              <a:off x="4525175" y="959005"/>
              <a:ext cx="689956" cy="5935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Calibri"/>
                <a:buNone/>
              </a:pPr>
              <a:r>
                <a:rPr lang="en-US" sz="1800" b="0" i="0" u="none" strike="noStrike" cap="none" dirty="0">
                  <a:solidFill>
                    <a:srgbClr val="FF0000"/>
                  </a:solidFill>
                  <a:latin typeface="Calibri"/>
                  <a:ea typeface="Calibri"/>
                  <a:cs typeface="Calibri"/>
                  <a:sym typeface="Calibri"/>
                </a:rPr>
                <a:t>FT</a:t>
              </a:r>
              <a:endParaRPr sz="1800" b="0" i="0" u="none" strike="noStrike" cap="none" dirty="0">
                <a:solidFill>
                  <a:srgbClr val="FF0000"/>
                </a:solidFill>
                <a:latin typeface="Calibri"/>
                <a:ea typeface="Calibri"/>
                <a:cs typeface="Calibri"/>
                <a:sym typeface="Calibri"/>
              </a:endParaRPr>
            </a:p>
          </p:txBody>
        </p:sp>
        <p:sp>
          <p:nvSpPr>
            <p:cNvPr id="179" name="Google Shape;179;p2"/>
            <p:cNvSpPr txBox="1"/>
            <p:nvPr/>
          </p:nvSpPr>
          <p:spPr>
            <a:xfrm>
              <a:off x="5445931" y="966198"/>
              <a:ext cx="646696" cy="5935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Calibri"/>
                <a:buNone/>
              </a:pPr>
              <a:r>
                <a:rPr lang="en-US" sz="1800" b="0" i="0" u="none" strike="noStrike" cap="none" dirty="0">
                  <a:solidFill>
                    <a:srgbClr val="FF0000"/>
                  </a:solidFill>
                  <a:latin typeface="Calibri"/>
                  <a:ea typeface="Calibri"/>
                  <a:cs typeface="Calibri"/>
                  <a:sym typeface="Calibri"/>
                </a:rPr>
                <a:t>FT</a:t>
              </a:r>
              <a:endParaRPr sz="1800" b="0" i="0" u="none" strike="noStrike" cap="none" dirty="0">
                <a:solidFill>
                  <a:srgbClr val="FF0000"/>
                </a:solidFill>
                <a:latin typeface="Calibri"/>
                <a:ea typeface="Calibri"/>
                <a:cs typeface="Calibri"/>
                <a:sym typeface="Calibri"/>
              </a:endParaRPr>
            </a:p>
          </p:txBody>
        </p:sp>
      </p:grpSp>
      <p:grpSp>
        <p:nvGrpSpPr>
          <p:cNvPr id="2" name="Group 1">
            <a:extLst>
              <a:ext uri="{FF2B5EF4-FFF2-40B4-BE49-F238E27FC236}">
                <a16:creationId xmlns:a16="http://schemas.microsoft.com/office/drawing/2014/main" id="{31D02474-6AC2-AD52-6275-E6D4E7B59D2A}"/>
              </a:ext>
            </a:extLst>
          </p:cNvPr>
          <p:cNvGrpSpPr/>
          <p:nvPr/>
        </p:nvGrpSpPr>
        <p:grpSpPr>
          <a:xfrm>
            <a:off x="1269586" y="4072242"/>
            <a:ext cx="8394722" cy="2025571"/>
            <a:chOff x="1269586" y="4072242"/>
            <a:chExt cx="8394722" cy="2025571"/>
          </a:xfrm>
        </p:grpSpPr>
        <p:grpSp>
          <p:nvGrpSpPr>
            <p:cNvPr id="156" name="Google Shape;156;p2"/>
            <p:cNvGrpSpPr/>
            <p:nvPr/>
          </p:nvGrpSpPr>
          <p:grpSpPr>
            <a:xfrm>
              <a:off x="1269586" y="4840378"/>
              <a:ext cx="8394722" cy="1257435"/>
              <a:chOff x="1376874" y="3800222"/>
              <a:chExt cx="10332784" cy="2021177"/>
            </a:xfrm>
          </p:grpSpPr>
          <p:pic>
            <p:nvPicPr>
              <p:cNvPr id="157" name="Google Shape;157;p2" descr="Icon&#10;&#10;Description automatically generated"/>
              <p:cNvPicPr preferRelativeResize="0"/>
              <p:nvPr/>
            </p:nvPicPr>
            <p:blipFill rotWithShape="1">
              <a:blip r:embed="rId4">
                <a:alphaModFix/>
              </a:blip>
              <a:srcRect/>
              <a:stretch/>
            </p:blipFill>
            <p:spPr>
              <a:xfrm>
                <a:off x="6158616" y="3827623"/>
                <a:ext cx="1318199" cy="1993776"/>
              </a:xfrm>
              <a:prstGeom prst="rect">
                <a:avLst/>
              </a:prstGeom>
              <a:noFill/>
              <a:ln>
                <a:noFill/>
              </a:ln>
            </p:spPr>
          </p:pic>
          <p:pic>
            <p:nvPicPr>
              <p:cNvPr id="158" name="Google Shape;158;p2" descr="Icon&#10;&#10;Description automatically generated"/>
              <p:cNvPicPr preferRelativeResize="0"/>
              <p:nvPr/>
            </p:nvPicPr>
            <p:blipFill rotWithShape="1">
              <a:blip r:embed="rId4">
                <a:alphaModFix/>
              </a:blip>
              <a:srcRect/>
              <a:stretch/>
            </p:blipFill>
            <p:spPr>
              <a:xfrm>
                <a:off x="5727106" y="3800222"/>
                <a:ext cx="1318199" cy="1993776"/>
              </a:xfrm>
              <a:prstGeom prst="rect">
                <a:avLst/>
              </a:prstGeom>
              <a:noFill/>
              <a:ln>
                <a:noFill/>
              </a:ln>
            </p:spPr>
          </p:pic>
          <p:pic>
            <p:nvPicPr>
              <p:cNvPr id="159" name="Google Shape;159;p2" descr="Icon&#10;&#10;Description automatically generated"/>
              <p:cNvPicPr preferRelativeResize="0"/>
              <p:nvPr/>
            </p:nvPicPr>
            <p:blipFill rotWithShape="1">
              <a:blip r:embed="rId4">
                <a:alphaModFix/>
              </a:blip>
              <a:srcRect/>
              <a:stretch/>
            </p:blipFill>
            <p:spPr>
              <a:xfrm>
                <a:off x="2093203" y="3827623"/>
                <a:ext cx="1318199" cy="1993776"/>
              </a:xfrm>
              <a:prstGeom prst="rect">
                <a:avLst/>
              </a:prstGeom>
              <a:noFill/>
              <a:ln>
                <a:noFill/>
              </a:ln>
            </p:spPr>
          </p:pic>
          <p:pic>
            <p:nvPicPr>
              <p:cNvPr id="160" name="Google Shape;160;p2" descr="Icon&#10;&#10;Description automatically generated"/>
              <p:cNvPicPr preferRelativeResize="0"/>
              <p:nvPr/>
            </p:nvPicPr>
            <p:blipFill rotWithShape="1">
              <a:blip r:embed="rId4">
                <a:alphaModFix/>
              </a:blip>
              <a:srcRect/>
              <a:stretch/>
            </p:blipFill>
            <p:spPr>
              <a:xfrm>
                <a:off x="1376874" y="3800222"/>
                <a:ext cx="1318199" cy="1993776"/>
              </a:xfrm>
              <a:prstGeom prst="rect">
                <a:avLst/>
              </a:prstGeom>
              <a:noFill/>
              <a:ln>
                <a:noFill/>
              </a:ln>
            </p:spPr>
          </p:pic>
          <p:pic>
            <p:nvPicPr>
              <p:cNvPr id="161" name="Google Shape;161;p2" descr="Icon&#10;&#10;Description automatically generated"/>
              <p:cNvPicPr preferRelativeResize="0"/>
              <p:nvPr/>
            </p:nvPicPr>
            <p:blipFill rotWithShape="1">
              <a:blip r:embed="rId4">
                <a:alphaModFix/>
              </a:blip>
              <a:srcRect/>
              <a:stretch/>
            </p:blipFill>
            <p:spPr>
              <a:xfrm>
                <a:off x="4127732" y="3800222"/>
                <a:ext cx="1318199" cy="1993776"/>
              </a:xfrm>
              <a:prstGeom prst="rect">
                <a:avLst/>
              </a:prstGeom>
              <a:noFill/>
              <a:ln>
                <a:noFill/>
              </a:ln>
            </p:spPr>
          </p:pic>
          <p:sp>
            <p:nvSpPr>
              <p:cNvPr id="162" name="Google Shape;162;p2"/>
              <p:cNvSpPr txBox="1"/>
              <p:nvPr/>
            </p:nvSpPr>
            <p:spPr>
              <a:xfrm>
                <a:off x="7727535" y="3983496"/>
                <a:ext cx="3982123" cy="13357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n-US" sz="2400" b="0" i="0" u="none" strike="noStrike" cap="none" dirty="0">
                    <a:solidFill>
                      <a:srgbClr val="000000"/>
                    </a:solidFill>
                    <a:latin typeface="Calibri"/>
                    <a:ea typeface="Calibri"/>
                    <a:cs typeface="Calibri"/>
                    <a:sym typeface="Calibri"/>
                  </a:rPr>
                  <a:t>Inconsistent frame time</a:t>
                </a:r>
                <a:endParaRPr dirty="0"/>
              </a:p>
              <a:p>
                <a:pPr marL="0" marR="0" lvl="0" indent="0" algn="l" rtl="0">
                  <a:lnSpc>
                    <a:spcPct val="100000"/>
                  </a:lnSpc>
                  <a:spcBef>
                    <a:spcPts val="0"/>
                  </a:spcBef>
                  <a:spcAft>
                    <a:spcPts val="0"/>
                  </a:spcAft>
                  <a:buClr>
                    <a:srgbClr val="000000"/>
                  </a:buClr>
                  <a:buSzPts val="2400"/>
                  <a:buFont typeface="Calibri"/>
                  <a:buNone/>
                </a:pPr>
                <a:r>
                  <a:rPr lang="en-US" sz="2400" b="0" i="0" u="none" strike="noStrike" cap="none" dirty="0">
                    <a:solidFill>
                      <a:srgbClr val="000000"/>
                    </a:solidFill>
                    <a:latin typeface="Calibri"/>
                    <a:ea typeface="Calibri"/>
                    <a:cs typeface="Calibri"/>
                    <a:sym typeface="Calibri"/>
                  </a:rPr>
                  <a:t>           (variation)</a:t>
                </a:r>
                <a:endParaRPr sz="2400" b="0" i="0" u="none" strike="noStrike" cap="none" dirty="0">
                  <a:solidFill>
                    <a:srgbClr val="000000"/>
                  </a:solidFill>
                  <a:latin typeface="Calibri"/>
                  <a:ea typeface="Calibri"/>
                  <a:cs typeface="Calibri"/>
                  <a:sym typeface="Calibri"/>
                </a:endParaRPr>
              </a:p>
            </p:txBody>
          </p:sp>
        </p:grpSp>
        <p:cxnSp>
          <p:nvCxnSpPr>
            <p:cNvPr id="181" name="Google Shape;181;p2"/>
            <p:cNvCxnSpPr/>
            <p:nvPr/>
          </p:nvCxnSpPr>
          <p:spPr>
            <a:xfrm>
              <a:off x="2050195" y="4276730"/>
              <a:ext cx="0" cy="315225"/>
            </a:xfrm>
            <a:prstGeom prst="straightConnector1">
              <a:avLst/>
            </a:prstGeom>
            <a:noFill/>
            <a:ln w="28575" cap="flat" cmpd="sng">
              <a:solidFill>
                <a:srgbClr val="FF0000"/>
              </a:solidFill>
              <a:prstDash val="solid"/>
              <a:round/>
              <a:headEnd type="none" w="sm" len="sm"/>
              <a:tailEnd type="triangle" w="med" len="med"/>
            </a:ln>
          </p:spPr>
        </p:cxnSp>
        <p:cxnSp>
          <p:nvCxnSpPr>
            <p:cNvPr id="182" name="Google Shape;182;p2"/>
            <p:cNvCxnSpPr/>
            <p:nvPr/>
          </p:nvCxnSpPr>
          <p:spPr>
            <a:xfrm>
              <a:off x="2644939" y="4287075"/>
              <a:ext cx="0" cy="315225"/>
            </a:xfrm>
            <a:prstGeom prst="straightConnector1">
              <a:avLst/>
            </a:prstGeom>
            <a:noFill/>
            <a:ln w="28575" cap="flat" cmpd="sng">
              <a:solidFill>
                <a:srgbClr val="FF0000"/>
              </a:solidFill>
              <a:prstDash val="solid"/>
              <a:round/>
              <a:headEnd type="none" w="sm" len="sm"/>
              <a:tailEnd type="triangle" w="med" len="med"/>
            </a:ln>
          </p:spPr>
        </p:cxnSp>
        <p:cxnSp>
          <p:nvCxnSpPr>
            <p:cNvPr id="183" name="Google Shape;183;p2"/>
            <p:cNvCxnSpPr/>
            <p:nvPr/>
          </p:nvCxnSpPr>
          <p:spPr>
            <a:xfrm>
              <a:off x="4404922" y="4287075"/>
              <a:ext cx="0" cy="315225"/>
            </a:xfrm>
            <a:prstGeom prst="straightConnector1">
              <a:avLst/>
            </a:prstGeom>
            <a:noFill/>
            <a:ln w="28575" cap="flat" cmpd="sng">
              <a:solidFill>
                <a:srgbClr val="FF0000"/>
              </a:solidFill>
              <a:prstDash val="solid"/>
              <a:round/>
              <a:headEnd type="none" w="sm" len="sm"/>
              <a:tailEnd type="triangle" w="med" len="med"/>
            </a:ln>
          </p:spPr>
        </p:cxnSp>
        <p:cxnSp>
          <p:nvCxnSpPr>
            <p:cNvPr id="184" name="Google Shape;184;p2"/>
            <p:cNvCxnSpPr/>
            <p:nvPr/>
          </p:nvCxnSpPr>
          <p:spPr>
            <a:xfrm>
              <a:off x="5796080" y="4297350"/>
              <a:ext cx="0" cy="315225"/>
            </a:xfrm>
            <a:prstGeom prst="straightConnector1">
              <a:avLst/>
            </a:prstGeom>
            <a:noFill/>
            <a:ln w="28575" cap="flat" cmpd="sng">
              <a:solidFill>
                <a:srgbClr val="FF0000"/>
              </a:solidFill>
              <a:prstDash val="solid"/>
              <a:round/>
              <a:headEnd type="none" w="sm" len="sm"/>
              <a:tailEnd type="triangle" w="med" len="med"/>
            </a:ln>
          </p:spPr>
        </p:cxnSp>
        <p:cxnSp>
          <p:nvCxnSpPr>
            <p:cNvPr id="185" name="Google Shape;185;p2"/>
            <p:cNvCxnSpPr/>
            <p:nvPr/>
          </p:nvCxnSpPr>
          <p:spPr>
            <a:xfrm>
              <a:off x="6123382" y="4297769"/>
              <a:ext cx="0" cy="315225"/>
            </a:xfrm>
            <a:prstGeom prst="straightConnector1">
              <a:avLst/>
            </a:prstGeom>
            <a:noFill/>
            <a:ln w="28575" cap="flat" cmpd="sng">
              <a:solidFill>
                <a:srgbClr val="FF0000"/>
              </a:solidFill>
              <a:prstDash val="solid"/>
              <a:round/>
              <a:headEnd type="none" w="sm" len="sm"/>
              <a:tailEnd type="triangle" w="med" len="med"/>
            </a:ln>
          </p:spPr>
        </p:cxnSp>
        <p:cxnSp>
          <p:nvCxnSpPr>
            <p:cNvPr id="186" name="Google Shape;186;p2"/>
            <p:cNvCxnSpPr/>
            <p:nvPr/>
          </p:nvCxnSpPr>
          <p:spPr>
            <a:xfrm>
              <a:off x="2118734" y="4434342"/>
              <a:ext cx="454970" cy="0"/>
            </a:xfrm>
            <a:prstGeom prst="straightConnector1">
              <a:avLst/>
            </a:prstGeom>
            <a:noFill/>
            <a:ln w="31750" cap="flat" cmpd="sng">
              <a:solidFill>
                <a:srgbClr val="FF0000"/>
              </a:solidFill>
              <a:prstDash val="solid"/>
              <a:round/>
              <a:headEnd type="triangle" w="med" len="med"/>
              <a:tailEnd type="triangle" w="med" len="med"/>
            </a:ln>
          </p:spPr>
        </p:cxnSp>
        <p:cxnSp>
          <p:nvCxnSpPr>
            <p:cNvPr id="187" name="Google Shape;187;p2"/>
            <p:cNvCxnSpPr/>
            <p:nvPr/>
          </p:nvCxnSpPr>
          <p:spPr>
            <a:xfrm>
              <a:off x="2716175" y="4444687"/>
              <a:ext cx="1631819" cy="0"/>
            </a:xfrm>
            <a:prstGeom prst="straightConnector1">
              <a:avLst/>
            </a:prstGeom>
            <a:noFill/>
            <a:ln w="31750" cap="flat" cmpd="sng">
              <a:solidFill>
                <a:srgbClr val="FF0000"/>
              </a:solidFill>
              <a:prstDash val="solid"/>
              <a:round/>
              <a:headEnd type="triangle" w="med" len="med"/>
              <a:tailEnd type="triangle" w="med" len="med"/>
            </a:ln>
          </p:spPr>
        </p:cxnSp>
        <p:cxnSp>
          <p:nvCxnSpPr>
            <p:cNvPr id="188" name="Google Shape;188;p2"/>
            <p:cNvCxnSpPr/>
            <p:nvPr/>
          </p:nvCxnSpPr>
          <p:spPr>
            <a:xfrm>
              <a:off x="4485313" y="4445245"/>
              <a:ext cx="1230095" cy="9717"/>
            </a:xfrm>
            <a:prstGeom prst="straightConnector1">
              <a:avLst/>
            </a:prstGeom>
            <a:noFill/>
            <a:ln w="31750" cap="flat" cmpd="sng">
              <a:solidFill>
                <a:srgbClr val="FF0000"/>
              </a:solidFill>
              <a:prstDash val="solid"/>
              <a:round/>
              <a:headEnd type="triangle" w="med" len="med"/>
              <a:tailEnd type="triangle" w="med" len="med"/>
            </a:ln>
          </p:spPr>
        </p:cxnSp>
        <p:cxnSp>
          <p:nvCxnSpPr>
            <p:cNvPr id="189" name="Google Shape;189;p2"/>
            <p:cNvCxnSpPr/>
            <p:nvPr/>
          </p:nvCxnSpPr>
          <p:spPr>
            <a:xfrm>
              <a:off x="5819835" y="4455382"/>
              <a:ext cx="292913" cy="0"/>
            </a:xfrm>
            <a:prstGeom prst="straightConnector1">
              <a:avLst/>
            </a:prstGeom>
            <a:noFill/>
            <a:ln w="31750" cap="flat" cmpd="sng">
              <a:solidFill>
                <a:srgbClr val="FF0000"/>
              </a:solidFill>
              <a:prstDash val="solid"/>
              <a:round/>
              <a:headEnd type="triangle" w="med" len="med"/>
              <a:tailEnd type="triangle" w="med" len="med"/>
            </a:ln>
          </p:spPr>
        </p:cxnSp>
        <p:sp>
          <p:nvSpPr>
            <p:cNvPr id="190" name="Google Shape;190;p2"/>
            <p:cNvSpPr txBox="1"/>
            <p:nvPr/>
          </p:nvSpPr>
          <p:spPr>
            <a:xfrm>
              <a:off x="2173463" y="4072242"/>
              <a:ext cx="408039"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Calibri"/>
                <a:buNone/>
              </a:pPr>
              <a:r>
                <a:rPr lang="en-US" sz="1800" b="0" i="0" u="none" strike="noStrike" cap="none" dirty="0">
                  <a:solidFill>
                    <a:srgbClr val="FF0000"/>
                  </a:solidFill>
                  <a:latin typeface="Calibri"/>
                  <a:ea typeface="Calibri"/>
                  <a:cs typeface="Calibri"/>
                  <a:sym typeface="Calibri"/>
                </a:rPr>
                <a:t>FT</a:t>
              </a:r>
              <a:endParaRPr sz="1800" b="0" i="0" u="none" strike="noStrike" cap="none" dirty="0">
                <a:solidFill>
                  <a:srgbClr val="FF0000"/>
                </a:solidFill>
                <a:latin typeface="Calibri"/>
                <a:ea typeface="Calibri"/>
                <a:cs typeface="Calibri"/>
                <a:sym typeface="Calibri"/>
              </a:endParaRPr>
            </a:p>
          </p:txBody>
        </p:sp>
        <p:sp>
          <p:nvSpPr>
            <p:cNvPr id="191" name="Google Shape;191;p2"/>
            <p:cNvSpPr txBox="1"/>
            <p:nvPr/>
          </p:nvSpPr>
          <p:spPr>
            <a:xfrm>
              <a:off x="3314390" y="4095498"/>
              <a:ext cx="443295"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Calibri"/>
                <a:buNone/>
              </a:pPr>
              <a:r>
                <a:rPr lang="en-US" sz="1800" b="0" i="0" u="none" strike="noStrike" cap="none">
                  <a:solidFill>
                    <a:srgbClr val="FF0000"/>
                  </a:solidFill>
                  <a:latin typeface="Calibri"/>
                  <a:ea typeface="Calibri"/>
                  <a:cs typeface="Calibri"/>
                  <a:sym typeface="Calibri"/>
                </a:rPr>
                <a:t>FT</a:t>
              </a:r>
              <a:endParaRPr sz="1800" b="0" i="0" u="none" strike="noStrike" cap="none">
                <a:solidFill>
                  <a:srgbClr val="FF0000"/>
                </a:solidFill>
                <a:latin typeface="Calibri"/>
                <a:ea typeface="Calibri"/>
                <a:cs typeface="Calibri"/>
                <a:sym typeface="Calibri"/>
              </a:endParaRPr>
            </a:p>
          </p:txBody>
        </p:sp>
        <p:sp>
          <p:nvSpPr>
            <p:cNvPr id="192" name="Google Shape;192;p2"/>
            <p:cNvSpPr txBox="1"/>
            <p:nvPr/>
          </p:nvSpPr>
          <p:spPr>
            <a:xfrm>
              <a:off x="4920690" y="4099535"/>
              <a:ext cx="546257"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Calibri"/>
                <a:buNone/>
              </a:pPr>
              <a:r>
                <a:rPr lang="en-US" sz="1800" b="0" i="0" u="none" strike="noStrike" cap="none" dirty="0">
                  <a:solidFill>
                    <a:srgbClr val="FF0000"/>
                  </a:solidFill>
                  <a:latin typeface="Calibri"/>
                  <a:ea typeface="Calibri"/>
                  <a:cs typeface="Calibri"/>
                  <a:sym typeface="Calibri"/>
                </a:rPr>
                <a:t>FT</a:t>
              </a:r>
              <a:endParaRPr sz="1800" b="0" i="0" u="none" strike="noStrike" cap="none" dirty="0">
                <a:solidFill>
                  <a:srgbClr val="FF0000"/>
                </a:solidFill>
                <a:latin typeface="Calibri"/>
                <a:ea typeface="Calibri"/>
                <a:cs typeface="Calibri"/>
                <a:sym typeface="Calibri"/>
              </a:endParaRPr>
            </a:p>
          </p:txBody>
        </p:sp>
        <p:sp>
          <p:nvSpPr>
            <p:cNvPr id="193" name="Google Shape;193;p2"/>
            <p:cNvSpPr txBox="1"/>
            <p:nvPr/>
          </p:nvSpPr>
          <p:spPr>
            <a:xfrm>
              <a:off x="5794249" y="4102183"/>
              <a:ext cx="470072"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Calibri"/>
                <a:buNone/>
              </a:pPr>
              <a:r>
                <a:rPr lang="en-US" sz="1800" b="0" i="0" u="none" strike="noStrike" cap="none">
                  <a:solidFill>
                    <a:srgbClr val="FF0000"/>
                  </a:solidFill>
                  <a:latin typeface="Calibri"/>
                  <a:ea typeface="Calibri"/>
                  <a:cs typeface="Calibri"/>
                  <a:sym typeface="Calibri"/>
                </a:rPr>
                <a:t>FT</a:t>
              </a:r>
              <a:endParaRPr sz="1800" b="0" i="0" u="none" strike="noStrike" cap="none">
                <a:solidFill>
                  <a:srgbClr val="FF0000"/>
                </a:solidFill>
                <a:latin typeface="Calibri"/>
                <a:ea typeface="Calibri"/>
                <a:cs typeface="Calibri"/>
                <a:sym typeface="Calibri"/>
              </a:endParaRPr>
            </a:p>
          </p:txBody>
        </p:sp>
      </p:grpSp>
      <p:sp>
        <p:nvSpPr>
          <p:cNvPr id="4" name="TextBox 3">
            <a:extLst>
              <a:ext uri="{FF2B5EF4-FFF2-40B4-BE49-F238E27FC236}">
                <a16:creationId xmlns:a16="http://schemas.microsoft.com/office/drawing/2014/main" id="{5F002B99-A41E-BF46-B6BA-76E4C267AACA}"/>
              </a:ext>
            </a:extLst>
          </p:cNvPr>
          <p:cNvSpPr txBox="1"/>
          <p:nvPr/>
        </p:nvSpPr>
        <p:spPr>
          <a:xfrm>
            <a:off x="6620610" y="3619220"/>
            <a:ext cx="3547431" cy="461665"/>
          </a:xfrm>
          <a:prstGeom prst="rect">
            <a:avLst/>
          </a:prstGeom>
          <a:noFill/>
        </p:spPr>
        <p:txBody>
          <a:bodyPr wrap="square" rtlCol="0">
            <a:spAutoFit/>
          </a:bodyPr>
          <a:lstStyle/>
          <a:p>
            <a:r>
              <a:rPr lang="en-US" sz="2400" b="1" dirty="0"/>
              <a:t>Both high frame rate!</a:t>
            </a:r>
          </a:p>
        </p:txBody>
      </p:sp>
      <p:pic>
        <p:nvPicPr>
          <p:cNvPr id="5" name="Picture 4">
            <a:extLst>
              <a:ext uri="{FF2B5EF4-FFF2-40B4-BE49-F238E27FC236}">
                <a16:creationId xmlns:a16="http://schemas.microsoft.com/office/drawing/2014/main" id="{69AB4A64-265F-3B7B-0552-1535FBB10877}"/>
              </a:ext>
            </a:extLst>
          </p:cNvPr>
          <p:cNvPicPr>
            <a:picLocks noChangeAspect="1"/>
          </p:cNvPicPr>
          <p:nvPr/>
        </p:nvPicPr>
        <p:blipFill>
          <a:blip r:embed="rId5"/>
          <a:stretch>
            <a:fillRect/>
          </a:stretch>
        </p:blipFill>
        <p:spPr>
          <a:xfrm>
            <a:off x="10188777" y="1315238"/>
            <a:ext cx="1834699" cy="1828800"/>
          </a:xfrm>
          <a:prstGeom prst="rect">
            <a:avLst/>
          </a:prstGeom>
        </p:spPr>
      </p:pic>
      <p:pic>
        <p:nvPicPr>
          <p:cNvPr id="6" name="Picture 5">
            <a:extLst>
              <a:ext uri="{FF2B5EF4-FFF2-40B4-BE49-F238E27FC236}">
                <a16:creationId xmlns:a16="http://schemas.microsoft.com/office/drawing/2014/main" id="{478406B2-A11D-41AB-B4D7-AE49E23F309D}"/>
              </a:ext>
            </a:extLst>
          </p:cNvPr>
          <p:cNvPicPr>
            <a:picLocks noChangeAspect="1"/>
          </p:cNvPicPr>
          <p:nvPr/>
        </p:nvPicPr>
        <p:blipFill>
          <a:blip r:embed="rId6"/>
          <a:stretch>
            <a:fillRect/>
          </a:stretch>
        </p:blipFill>
        <p:spPr>
          <a:xfrm>
            <a:off x="10228758" y="4434342"/>
            <a:ext cx="1754736" cy="182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0" name="Google Shape;200;p3"/>
          <p:cNvSpPr txBox="1">
            <a:spLocks noGrp="1"/>
          </p:cNvSpPr>
          <p:nvPr>
            <p:ph type="title"/>
          </p:nvPr>
        </p:nvSpPr>
        <p:spPr>
          <a:xfrm>
            <a:off x="609600" y="351367"/>
            <a:ext cx="10972800" cy="800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26"/>
              </a:buClr>
              <a:buSzPts val="3200"/>
              <a:buFont typeface="Verdana"/>
              <a:buNone/>
            </a:pPr>
            <a:r>
              <a:rPr lang="en-US" sz="3200"/>
              <a:t>1. Introduction - Motivation</a:t>
            </a:r>
            <a:endParaRPr/>
          </a:p>
        </p:txBody>
      </p:sp>
      <p:pic>
        <p:nvPicPr>
          <p:cNvPr id="2" name="Google Shape;207;p3" descr="Valorant | Eurogamer.net">
            <a:extLst>
              <a:ext uri="{FF2B5EF4-FFF2-40B4-BE49-F238E27FC236}">
                <a16:creationId xmlns:a16="http://schemas.microsoft.com/office/drawing/2014/main" id="{A3928047-7631-5AC8-45B3-406040D0E1EA}"/>
              </a:ext>
            </a:extLst>
          </p:cNvPr>
          <p:cNvPicPr preferRelativeResize="0"/>
          <p:nvPr/>
        </p:nvPicPr>
        <p:blipFill rotWithShape="1">
          <a:blip r:embed="rId3">
            <a:alphaModFix/>
          </a:blip>
          <a:srcRect/>
          <a:stretch/>
        </p:blipFill>
        <p:spPr>
          <a:xfrm>
            <a:off x="853394" y="1343884"/>
            <a:ext cx="822960" cy="1097280"/>
          </a:xfrm>
          <a:prstGeom prst="rect">
            <a:avLst/>
          </a:prstGeom>
          <a:noFill/>
          <a:ln>
            <a:noFill/>
          </a:ln>
        </p:spPr>
      </p:pic>
      <p:pic>
        <p:nvPicPr>
          <p:cNvPr id="3" name="Google Shape;208;p3">
            <a:extLst>
              <a:ext uri="{FF2B5EF4-FFF2-40B4-BE49-F238E27FC236}">
                <a16:creationId xmlns:a16="http://schemas.microsoft.com/office/drawing/2014/main" id="{A35801C6-9614-3422-5AFF-19EB10296DDB}"/>
              </a:ext>
            </a:extLst>
          </p:cNvPr>
          <p:cNvPicPr preferRelativeResize="0"/>
          <p:nvPr/>
        </p:nvPicPr>
        <p:blipFill rotWithShape="1">
          <a:blip r:embed="rId4">
            <a:alphaModFix/>
          </a:blip>
          <a:srcRect/>
          <a:stretch/>
        </p:blipFill>
        <p:spPr>
          <a:xfrm>
            <a:off x="853394" y="2672518"/>
            <a:ext cx="822960" cy="1371600"/>
          </a:xfrm>
          <a:prstGeom prst="rect">
            <a:avLst/>
          </a:prstGeom>
          <a:noFill/>
          <a:ln>
            <a:noFill/>
          </a:ln>
        </p:spPr>
      </p:pic>
      <p:pic>
        <p:nvPicPr>
          <p:cNvPr id="4" name="Google Shape;209;p3" descr="Strange Brigade (Video Game 2018) - IMDb">
            <a:extLst>
              <a:ext uri="{FF2B5EF4-FFF2-40B4-BE49-F238E27FC236}">
                <a16:creationId xmlns:a16="http://schemas.microsoft.com/office/drawing/2014/main" id="{787CF98B-05D2-261C-63F0-22F2B021F28A}"/>
              </a:ext>
            </a:extLst>
          </p:cNvPr>
          <p:cNvPicPr preferRelativeResize="0"/>
          <p:nvPr/>
        </p:nvPicPr>
        <p:blipFill rotWithShape="1">
          <a:blip r:embed="rId5">
            <a:alphaModFix/>
          </a:blip>
          <a:srcRect/>
          <a:stretch/>
        </p:blipFill>
        <p:spPr>
          <a:xfrm>
            <a:off x="853394" y="4275472"/>
            <a:ext cx="822960" cy="1371600"/>
          </a:xfrm>
          <a:prstGeom prst="rect">
            <a:avLst/>
          </a:prstGeom>
          <a:noFill/>
          <a:ln>
            <a:noFill/>
          </a:ln>
        </p:spPr>
      </p:pic>
      <p:sp>
        <p:nvSpPr>
          <p:cNvPr id="5" name="Right Arrow 4">
            <a:extLst>
              <a:ext uri="{FF2B5EF4-FFF2-40B4-BE49-F238E27FC236}">
                <a16:creationId xmlns:a16="http://schemas.microsoft.com/office/drawing/2014/main" id="{395DBEF9-51B6-1158-26CE-FA70D3B29DF6}"/>
              </a:ext>
            </a:extLst>
          </p:cNvPr>
          <p:cNvSpPr/>
          <p:nvPr/>
        </p:nvSpPr>
        <p:spPr>
          <a:xfrm>
            <a:off x="1905919" y="2476503"/>
            <a:ext cx="2831334" cy="392029"/>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91677CC-A95F-7BB0-AAA5-A7595221D959}"/>
              </a:ext>
            </a:extLst>
          </p:cNvPr>
          <p:cNvSpPr txBox="1"/>
          <p:nvPr/>
        </p:nvSpPr>
        <p:spPr>
          <a:xfrm>
            <a:off x="1856339" y="1828290"/>
            <a:ext cx="6637666" cy="461665"/>
          </a:xfrm>
          <a:prstGeom prst="rect">
            <a:avLst/>
          </a:prstGeom>
          <a:noFill/>
        </p:spPr>
        <p:txBody>
          <a:bodyPr wrap="square" rtlCol="0">
            <a:spAutoFit/>
          </a:bodyPr>
          <a:lstStyle/>
          <a:p>
            <a:r>
              <a:rPr lang="en-US" sz="2400" b="1" dirty="0"/>
              <a:t>Previous Model [1], 95% frame rate floor</a:t>
            </a:r>
          </a:p>
        </p:txBody>
      </p:sp>
      <p:sp>
        <p:nvSpPr>
          <p:cNvPr id="10" name="TextBox 9">
            <a:extLst>
              <a:ext uri="{FF2B5EF4-FFF2-40B4-BE49-F238E27FC236}">
                <a16:creationId xmlns:a16="http://schemas.microsoft.com/office/drawing/2014/main" id="{E6F5913A-69E0-FA44-2181-34AE2A3424F5}"/>
              </a:ext>
            </a:extLst>
          </p:cNvPr>
          <p:cNvSpPr txBox="1"/>
          <p:nvPr/>
        </p:nvSpPr>
        <p:spPr>
          <a:xfrm>
            <a:off x="609600" y="5760989"/>
            <a:ext cx="11453870" cy="738664"/>
          </a:xfrm>
          <a:prstGeom prst="rect">
            <a:avLst/>
          </a:prstGeom>
          <a:noFill/>
        </p:spPr>
        <p:txBody>
          <a:bodyPr wrap="square">
            <a:spAutoFit/>
          </a:bodyPr>
          <a:lstStyle/>
          <a:p>
            <a:r>
              <a:rPr lang="en-US" dirty="0"/>
              <a:t>[1] </a:t>
            </a:r>
            <a:r>
              <a:rPr lang="en-US" b="0" i="0" dirty="0" err="1">
                <a:solidFill>
                  <a:srgbClr val="000000"/>
                </a:solidFill>
                <a:effectLst/>
                <a:latin typeface="Times New Roman" panose="02020603050405020304" pitchFamily="18" charset="0"/>
              </a:rPr>
              <a:t>Shengmei</a:t>
            </a:r>
            <a:r>
              <a:rPr lang="en-US" b="0" i="0" dirty="0">
                <a:solidFill>
                  <a:srgbClr val="000000"/>
                </a:solidFill>
                <a:effectLst/>
                <a:latin typeface="Times New Roman" panose="02020603050405020304" pitchFamily="18" charset="0"/>
              </a:rPr>
              <a:t> Liu, </a:t>
            </a:r>
            <a:r>
              <a:rPr lang="en-US" b="0" i="0" dirty="0" err="1">
                <a:solidFill>
                  <a:srgbClr val="000000"/>
                </a:solidFill>
                <a:effectLst/>
                <a:latin typeface="Times New Roman" panose="02020603050405020304" pitchFamily="18" charset="0"/>
              </a:rPr>
              <a:t>Atsuo</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Kuwahara</a:t>
            </a:r>
            <a:r>
              <a:rPr lang="en-US" b="0" i="0" dirty="0">
                <a:solidFill>
                  <a:srgbClr val="000000"/>
                </a:solidFill>
                <a:effectLst/>
                <a:latin typeface="Times New Roman" panose="02020603050405020304" pitchFamily="18" charset="0"/>
              </a:rPr>
              <a:t>, James </a:t>
            </a:r>
            <a:r>
              <a:rPr lang="en-US" b="0" i="0" dirty="0" err="1">
                <a:solidFill>
                  <a:srgbClr val="000000"/>
                </a:solidFill>
                <a:effectLst/>
                <a:latin typeface="Times New Roman" panose="02020603050405020304" pitchFamily="18" charset="0"/>
              </a:rPr>
              <a:t>Scovell</a:t>
            </a:r>
            <a:r>
              <a:rPr lang="en-US" b="0" i="0" dirty="0">
                <a:solidFill>
                  <a:srgbClr val="000000"/>
                </a:solidFill>
                <a:effectLst/>
                <a:latin typeface="Times New Roman" panose="02020603050405020304" pitchFamily="18" charset="0"/>
              </a:rPr>
              <a:t>, and Mark Claypool. </a:t>
            </a:r>
            <a:r>
              <a:rPr lang="en-US" b="0" i="0" dirty="0">
                <a:solidFill>
                  <a:srgbClr val="000000"/>
                </a:solidFill>
                <a:effectLst/>
                <a:latin typeface="Times New Roman" panose="02020603050405020304" pitchFamily="18" charset="0"/>
                <a:hlinkClick r:id="rId6"/>
              </a:rPr>
              <a:t>The Effects of Frame Rate Variation on Game Player Quality of Experience</a:t>
            </a:r>
            <a:r>
              <a:rPr lang="en-US" b="0" i="0" dirty="0">
                <a:solidFill>
                  <a:srgbClr val="000000"/>
                </a:solidFill>
                <a:effectLst/>
                <a:latin typeface="Times New Roman" panose="02020603050405020304" pitchFamily="18" charset="0"/>
              </a:rPr>
              <a:t>, In </a:t>
            </a:r>
            <a:r>
              <a:rPr lang="en-US" b="0" i="1" dirty="0">
                <a:solidFill>
                  <a:srgbClr val="000000"/>
                </a:solidFill>
                <a:effectLst/>
                <a:latin typeface="Times New Roman" panose="02020603050405020304" pitchFamily="18" charset="0"/>
              </a:rPr>
              <a:t>Proceedings of the ACM Conference on Human Factors in Computing Systems (CHI)</a:t>
            </a:r>
            <a:r>
              <a:rPr lang="en-US" b="0" i="0" dirty="0">
                <a:solidFill>
                  <a:srgbClr val="000000"/>
                </a:solidFill>
                <a:effectLst/>
                <a:latin typeface="Times New Roman" panose="02020603050405020304" pitchFamily="18" charset="0"/>
              </a:rPr>
              <a:t>, Hamburg, Germany, April 23-28, 2023. Online at: </a:t>
            </a:r>
            <a:r>
              <a:rPr lang="en-US" b="0" i="0" dirty="0">
                <a:solidFill>
                  <a:srgbClr val="000000"/>
                </a:solidFill>
                <a:effectLst/>
                <a:latin typeface="Times New Roman" panose="02020603050405020304" pitchFamily="18" charset="0"/>
                <a:hlinkClick r:id="rId6"/>
              </a:rPr>
              <a:t>https://web.cs.wpi.edu/~claypool/papers/frame-variation-chi-23/</a:t>
            </a:r>
            <a:endParaRPr lang="en-US" b="0" i="0" dirty="0">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641AE67-A3CA-F3A4-50B3-0E0D3FC17B47}"/>
                  </a:ext>
                </a:extLst>
              </p:cNvPr>
              <p:cNvSpPr txBox="1"/>
              <p:nvPr/>
            </p:nvSpPr>
            <p:spPr>
              <a:xfrm>
                <a:off x="4948409" y="2441164"/>
                <a:ext cx="4526096"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𝑄</m:t>
                      </m:r>
                      <m:r>
                        <a:rPr lang="en-US" sz="2400" b="0" i="1" smtClean="0">
                          <a:latin typeface="Cambria Math" panose="02040503050406030204" pitchFamily="18" charset="0"/>
                        </a:rPr>
                        <m:t>=0.025∗</m:t>
                      </m:r>
                      <m:r>
                        <a:rPr lang="en-US" sz="2400" b="0" i="1" smtClean="0">
                          <a:latin typeface="Cambria Math" panose="02040503050406030204" pitchFamily="18" charset="0"/>
                        </a:rPr>
                        <m:t>𝑓</m:t>
                      </m:r>
                      <m:r>
                        <a:rPr lang="en-US" sz="2400" b="0" i="1" smtClean="0">
                          <a:latin typeface="Cambria Math" panose="02040503050406030204" pitchFamily="18" charset="0"/>
                        </a:rPr>
                        <m:t>+2.6, </m:t>
                      </m:r>
                      <m:r>
                        <a:rPr lang="en-US" sz="2400" b="0" i="1" smtClean="0">
                          <a:latin typeface="Cambria Math" panose="02040503050406030204" pitchFamily="18" charset="0"/>
                        </a:rPr>
                        <m:t>𝑅</m:t>
                      </m:r>
                      <m:r>
                        <a:rPr lang="en-US" sz="2400" b="0" i="1" baseline="30000" smtClean="0">
                          <a:latin typeface="Cambria Math" panose="02040503050406030204" pitchFamily="18" charset="0"/>
                        </a:rPr>
                        <m:t>2</m:t>
                      </m:r>
                      <m:r>
                        <a:rPr lang="en-US" sz="2400" b="0" i="1" smtClean="0">
                          <a:latin typeface="Cambria Math" panose="02040503050406030204" pitchFamily="18" charset="0"/>
                        </a:rPr>
                        <m:t>=0.96</m:t>
                      </m:r>
                    </m:oMath>
                  </m:oMathPara>
                </a14:m>
                <a:endParaRPr lang="en-US" sz="2400" dirty="0"/>
              </a:p>
            </p:txBody>
          </p:sp>
        </mc:Choice>
        <mc:Fallback xmlns="">
          <p:sp>
            <p:nvSpPr>
              <p:cNvPr id="12" name="TextBox 11">
                <a:extLst>
                  <a:ext uri="{FF2B5EF4-FFF2-40B4-BE49-F238E27FC236}">
                    <a16:creationId xmlns:a16="http://schemas.microsoft.com/office/drawing/2014/main" id="{0641AE67-A3CA-F3A4-50B3-0E0D3FC17B47}"/>
                  </a:ext>
                </a:extLst>
              </p:cNvPr>
              <p:cNvSpPr txBox="1">
                <a:spLocks noRot="1" noChangeAspect="1" noMove="1" noResize="1" noEditPoints="1" noAdjustHandles="1" noChangeArrowheads="1" noChangeShapeType="1" noTextEdit="1"/>
              </p:cNvSpPr>
              <p:nvPr/>
            </p:nvSpPr>
            <p:spPr>
              <a:xfrm>
                <a:off x="4948409" y="2441164"/>
                <a:ext cx="4526096" cy="369332"/>
              </a:xfrm>
              <a:prstGeom prst="rect">
                <a:avLst/>
              </a:prstGeom>
              <a:blipFill>
                <a:blip r:embed="rId7"/>
                <a:stretch>
                  <a:fillRect b="-33333"/>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664A0BC4-0F97-5B82-4E3F-3CC416440BA3}"/>
              </a:ext>
            </a:extLst>
          </p:cNvPr>
          <p:cNvSpPr txBox="1"/>
          <p:nvPr/>
        </p:nvSpPr>
        <p:spPr>
          <a:xfrm>
            <a:off x="9474506" y="2459661"/>
            <a:ext cx="1498294" cy="461665"/>
          </a:xfrm>
          <a:prstGeom prst="rect">
            <a:avLst/>
          </a:prstGeom>
          <a:noFill/>
        </p:spPr>
        <p:txBody>
          <a:bodyPr wrap="square" rtlCol="0">
            <a:spAutoFit/>
          </a:bodyPr>
          <a:lstStyle/>
          <a:p>
            <a:r>
              <a:rPr lang="en-US" sz="2400" b="1" dirty="0"/>
              <a:t>Do fit! </a:t>
            </a:r>
          </a:p>
        </p:txBody>
      </p:sp>
      <p:grpSp>
        <p:nvGrpSpPr>
          <p:cNvPr id="9" name="Group 8">
            <a:extLst>
              <a:ext uri="{FF2B5EF4-FFF2-40B4-BE49-F238E27FC236}">
                <a16:creationId xmlns:a16="http://schemas.microsoft.com/office/drawing/2014/main" id="{8B64BA4A-C3CE-2C3A-7219-99E155FC666A}"/>
              </a:ext>
            </a:extLst>
          </p:cNvPr>
          <p:cNvGrpSpPr/>
          <p:nvPr/>
        </p:nvGrpSpPr>
        <p:grpSpPr>
          <a:xfrm>
            <a:off x="1856339" y="3705880"/>
            <a:ext cx="9358831" cy="1030541"/>
            <a:chOff x="1856339" y="3705880"/>
            <a:chExt cx="9358831" cy="1030541"/>
          </a:xfrm>
        </p:grpSpPr>
        <p:sp>
          <p:nvSpPr>
            <p:cNvPr id="7" name="Right Arrow 6">
              <a:extLst>
                <a:ext uri="{FF2B5EF4-FFF2-40B4-BE49-F238E27FC236}">
                  <a16:creationId xmlns:a16="http://schemas.microsoft.com/office/drawing/2014/main" id="{FAD1721D-162C-B669-F344-4AFDF7D4E8BE}"/>
                </a:ext>
              </a:extLst>
            </p:cNvPr>
            <p:cNvSpPr/>
            <p:nvPr/>
          </p:nvSpPr>
          <p:spPr>
            <a:xfrm>
              <a:off x="1905916" y="4290637"/>
              <a:ext cx="2831335" cy="392029"/>
            </a:xfrm>
            <a:prstGeom prst="right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28FAEED-4F71-650F-6EF5-0D69CEB616E5}"/>
                </a:ext>
              </a:extLst>
            </p:cNvPr>
            <p:cNvSpPr txBox="1"/>
            <p:nvPr/>
          </p:nvSpPr>
          <p:spPr>
            <a:xfrm>
              <a:off x="1856339" y="3705880"/>
              <a:ext cx="2831335" cy="461665"/>
            </a:xfrm>
            <a:prstGeom prst="rect">
              <a:avLst/>
            </a:prstGeom>
            <a:noFill/>
          </p:spPr>
          <p:txBody>
            <a:bodyPr wrap="square" rtlCol="0">
              <a:spAutoFit/>
            </a:bodyPr>
            <a:lstStyle/>
            <a:p>
              <a:r>
                <a:rPr lang="en-US" sz="2400" b="1" dirty="0"/>
                <a:t>Our Model</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E4C6728-25C2-C535-6E28-35182CA7675D}"/>
                    </a:ext>
                  </a:extLst>
                </p:cNvPr>
                <p:cNvSpPr txBox="1"/>
                <p:nvPr/>
              </p:nvSpPr>
              <p:spPr>
                <a:xfrm>
                  <a:off x="5086119" y="4268129"/>
                  <a:ext cx="4250675"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𝑄</m:t>
                        </m:r>
                        <m:r>
                          <a:rPr lang="en-US" sz="2400" b="0" i="1" smtClean="0">
                            <a:latin typeface="Cambria Math" panose="02040503050406030204" pitchFamily="18" charset="0"/>
                          </a:rPr>
                          <m:t>=0.026∗</m:t>
                        </m:r>
                        <m:r>
                          <a:rPr lang="en-US" sz="2400" b="0" i="1" smtClean="0">
                            <a:latin typeface="Cambria Math" panose="02040503050406030204" pitchFamily="18" charset="0"/>
                          </a:rPr>
                          <m:t>𝑓</m:t>
                        </m:r>
                        <m:r>
                          <a:rPr lang="en-US" sz="2400" b="0" i="1" smtClean="0">
                            <a:latin typeface="Cambria Math" panose="02040503050406030204" pitchFamily="18" charset="0"/>
                          </a:rPr>
                          <m:t>+2.8, </m:t>
                        </m:r>
                        <m:r>
                          <a:rPr lang="en-US" sz="2400" b="0" i="1" smtClean="0">
                            <a:latin typeface="Cambria Math" panose="02040503050406030204" pitchFamily="18" charset="0"/>
                          </a:rPr>
                          <m:t>𝑅</m:t>
                        </m:r>
                        <m:r>
                          <a:rPr lang="en-US" sz="2400" b="0" i="1" baseline="30000" smtClean="0">
                            <a:latin typeface="Cambria Math" panose="02040503050406030204" pitchFamily="18" charset="0"/>
                          </a:rPr>
                          <m:t>2</m:t>
                        </m:r>
                        <m:r>
                          <a:rPr lang="en-US" sz="2400" b="0" i="1" smtClean="0">
                            <a:latin typeface="Cambria Math" panose="02040503050406030204" pitchFamily="18" charset="0"/>
                          </a:rPr>
                          <m:t>=0.61</m:t>
                        </m:r>
                      </m:oMath>
                    </m:oMathPara>
                  </a14:m>
                  <a:endParaRPr lang="en-US" sz="2400" dirty="0"/>
                </a:p>
              </p:txBody>
            </p:sp>
          </mc:Choice>
          <mc:Fallback xmlns="">
            <p:sp>
              <p:nvSpPr>
                <p:cNvPr id="13" name="TextBox 12">
                  <a:extLst>
                    <a:ext uri="{FF2B5EF4-FFF2-40B4-BE49-F238E27FC236}">
                      <a16:creationId xmlns:a16="http://schemas.microsoft.com/office/drawing/2014/main" id="{1E4C6728-25C2-C535-6E28-35182CA7675D}"/>
                    </a:ext>
                  </a:extLst>
                </p:cNvPr>
                <p:cNvSpPr txBox="1">
                  <a:spLocks noRot="1" noChangeAspect="1" noMove="1" noResize="1" noEditPoints="1" noAdjustHandles="1" noChangeArrowheads="1" noChangeShapeType="1" noTextEdit="1"/>
                </p:cNvSpPr>
                <p:nvPr/>
              </p:nvSpPr>
              <p:spPr>
                <a:xfrm>
                  <a:off x="5086119" y="4268129"/>
                  <a:ext cx="4250675" cy="369332"/>
                </a:xfrm>
                <a:prstGeom prst="rect">
                  <a:avLst/>
                </a:prstGeom>
                <a:blipFill>
                  <a:blip r:embed="rId8"/>
                  <a:stretch>
                    <a:fillRect b="-33333"/>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2936CBB6-C038-47D5-EB4D-D91516A6D371}"/>
                </a:ext>
              </a:extLst>
            </p:cNvPr>
            <p:cNvSpPr txBox="1"/>
            <p:nvPr/>
          </p:nvSpPr>
          <p:spPr>
            <a:xfrm>
              <a:off x="9474505" y="4274756"/>
              <a:ext cx="1740665" cy="461665"/>
            </a:xfrm>
            <a:prstGeom prst="rect">
              <a:avLst/>
            </a:prstGeom>
            <a:noFill/>
          </p:spPr>
          <p:txBody>
            <a:bodyPr wrap="square" rtlCol="0">
              <a:spAutoFit/>
            </a:bodyPr>
            <a:lstStyle/>
            <a:p>
              <a:r>
                <a:rPr lang="en-US" sz="2400" b="1" dirty="0"/>
                <a:t>Do not fit! </a:t>
              </a:r>
            </a:p>
          </p:txBody>
        </p:sp>
      </p:grpSp>
    </p:spTree>
    <p:extLst>
      <p:ext uri="{BB962C8B-B14F-4D97-AF65-F5344CB8AC3E}">
        <p14:creationId xmlns:p14="http://schemas.microsoft.com/office/powerpoint/2010/main" val="246765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
          <p:cNvSpPr txBox="1">
            <a:spLocks noGrp="1"/>
          </p:cNvSpPr>
          <p:nvPr>
            <p:ph type="sldNum" idx="12"/>
          </p:nvPr>
        </p:nvSpPr>
        <p:spPr>
          <a:xfrm>
            <a:off x="1" y="6387664"/>
            <a:ext cx="609600" cy="39413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a:t>
            </a:fld>
            <a:endParaRPr/>
          </a:p>
        </p:txBody>
      </p:sp>
      <p:sp>
        <p:nvSpPr>
          <p:cNvPr id="200" name="Google Shape;200;p3"/>
          <p:cNvSpPr txBox="1">
            <a:spLocks noGrp="1"/>
          </p:cNvSpPr>
          <p:nvPr>
            <p:ph type="title"/>
          </p:nvPr>
        </p:nvSpPr>
        <p:spPr>
          <a:xfrm>
            <a:off x="609600" y="351367"/>
            <a:ext cx="10972800" cy="800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26"/>
              </a:buClr>
              <a:buSzPts val="3200"/>
              <a:buFont typeface="Verdana"/>
              <a:buNone/>
            </a:pPr>
            <a:r>
              <a:rPr lang="en-US" sz="3200"/>
              <a:t>1. Introduction - Motivation</a:t>
            </a:r>
            <a:endParaRPr/>
          </a:p>
        </p:txBody>
      </p:sp>
      <p:grpSp>
        <p:nvGrpSpPr>
          <p:cNvPr id="201" name="Google Shape;201;p3"/>
          <p:cNvGrpSpPr/>
          <p:nvPr/>
        </p:nvGrpSpPr>
        <p:grpSpPr>
          <a:xfrm>
            <a:off x="286631" y="1443038"/>
            <a:ext cx="10683460" cy="1097280"/>
            <a:chOff x="286631" y="1443038"/>
            <a:chExt cx="10683460" cy="1097280"/>
          </a:xfrm>
        </p:grpSpPr>
        <p:sp>
          <p:nvSpPr>
            <p:cNvPr id="202" name="Google Shape;202;p3"/>
            <p:cNvSpPr txBox="1"/>
            <p:nvPr/>
          </p:nvSpPr>
          <p:spPr>
            <a:xfrm>
              <a:off x="286631" y="1953324"/>
              <a:ext cx="1092403"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dirty="0">
                  <a:solidFill>
                    <a:schemeClr val="dk1"/>
                  </a:solidFill>
                  <a:latin typeface="Verdana"/>
                  <a:ea typeface="Verdana"/>
                  <a:cs typeface="Verdana"/>
                  <a:sym typeface="Verdana"/>
                </a:rPr>
                <a:t>Games</a:t>
              </a:r>
              <a:endParaRPr dirty="0"/>
            </a:p>
          </p:txBody>
        </p:sp>
        <p:pic>
          <p:nvPicPr>
            <p:cNvPr id="203" name="Google Shape;203;p3" descr="CS:GO Prime Status | دیویسجی - فروشگاه بازی ریجن ترکیه"/>
            <p:cNvPicPr preferRelativeResize="0"/>
            <p:nvPr/>
          </p:nvPicPr>
          <p:blipFill rotWithShape="1">
            <a:blip r:embed="rId3">
              <a:alphaModFix/>
            </a:blip>
            <a:srcRect/>
            <a:stretch/>
          </p:blipFill>
          <p:spPr>
            <a:xfrm>
              <a:off x="1820333" y="1443038"/>
              <a:ext cx="1092403" cy="1097280"/>
            </a:xfrm>
            <a:prstGeom prst="rect">
              <a:avLst/>
            </a:prstGeom>
            <a:noFill/>
            <a:ln>
              <a:noFill/>
            </a:ln>
          </p:spPr>
        </p:pic>
        <p:pic>
          <p:nvPicPr>
            <p:cNvPr id="204" name="Google Shape;204;p3" descr="Hades (Video Game 2018) - IMDb"/>
            <p:cNvPicPr preferRelativeResize="0"/>
            <p:nvPr/>
          </p:nvPicPr>
          <p:blipFill rotWithShape="1">
            <a:blip r:embed="rId4">
              <a:alphaModFix/>
            </a:blip>
            <a:srcRect/>
            <a:stretch/>
          </p:blipFill>
          <p:spPr>
            <a:xfrm>
              <a:off x="2912736" y="1443038"/>
              <a:ext cx="731520" cy="1097280"/>
            </a:xfrm>
            <a:prstGeom prst="rect">
              <a:avLst/>
            </a:prstGeom>
            <a:noFill/>
            <a:ln>
              <a:noFill/>
            </a:ln>
          </p:spPr>
        </p:pic>
        <p:pic>
          <p:nvPicPr>
            <p:cNvPr id="205" name="Google Shape;205;p3"/>
            <p:cNvPicPr preferRelativeResize="0"/>
            <p:nvPr/>
          </p:nvPicPr>
          <p:blipFill rotWithShape="1">
            <a:blip r:embed="rId5">
              <a:alphaModFix/>
            </a:blip>
            <a:srcRect/>
            <a:stretch/>
          </p:blipFill>
          <p:spPr>
            <a:xfrm>
              <a:off x="3644256" y="1443038"/>
              <a:ext cx="825975" cy="1097280"/>
            </a:xfrm>
            <a:prstGeom prst="rect">
              <a:avLst/>
            </a:prstGeom>
            <a:noFill/>
            <a:ln>
              <a:noFill/>
            </a:ln>
          </p:spPr>
        </p:pic>
        <p:pic>
          <p:nvPicPr>
            <p:cNvPr id="206" name="Google Shape;206;p3" descr="Bloons TD 6 | Stash - Games tracker"/>
            <p:cNvPicPr preferRelativeResize="0"/>
            <p:nvPr/>
          </p:nvPicPr>
          <p:blipFill rotWithShape="1">
            <a:blip r:embed="rId6">
              <a:alphaModFix/>
            </a:blip>
            <a:srcRect/>
            <a:stretch/>
          </p:blipFill>
          <p:spPr>
            <a:xfrm>
              <a:off x="4470231" y="1443038"/>
              <a:ext cx="822960" cy="1097280"/>
            </a:xfrm>
            <a:prstGeom prst="rect">
              <a:avLst/>
            </a:prstGeom>
            <a:noFill/>
            <a:ln>
              <a:noFill/>
            </a:ln>
          </p:spPr>
        </p:pic>
        <p:pic>
          <p:nvPicPr>
            <p:cNvPr id="207" name="Google Shape;207;p3" descr="Valorant | Eurogamer.net"/>
            <p:cNvPicPr preferRelativeResize="0"/>
            <p:nvPr/>
          </p:nvPicPr>
          <p:blipFill rotWithShape="1">
            <a:blip r:embed="rId7">
              <a:alphaModFix/>
            </a:blip>
            <a:srcRect/>
            <a:stretch/>
          </p:blipFill>
          <p:spPr>
            <a:xfrm>
              <a:off x="5293191" y="1443038"/>
              <a:ext cx="822960" cy="1097280"/>
            </a:xfrm>
            <a:prstGeom prst="rect">
              <a:avLst/>
            </a:prstGeom>
            <a:noFill/>
            <a:ln>
              <a:noFill/>
            </a:ln>
          </p:spPr>
        </p:pic>
        <p:pic>
          <p:nvPicPr>
            <p:cNvPr id="208" name="Google Shape;208;p3"/>
            <p:cNvPicPr preferRelativeResize="0"/>
            <p:nvPr/>
          </p:nvPicPr>
          <p:blipFill rotWithShape="1">
            <a:blip r:embed="rId8">
              <a:alphaModFix/>
            </a:blip>
            <a:srcRect/>
            <a:stretch/>
          </p:blipFill>
          <p:spPr>
            <a:xfrm>
              <a:off x="6116151" y="1443038"/>
              <a:ext cx="617220" cy="1097280"/>
            </a:xfrm>
            <a:prstGeom prst="rect">
              <a:avLst/>
            </a:prstGeom>
            <a:noFill/>
            <a:ln>
              <a:noFill/>
            </a:ln>
          </p:spPr>
        </p:pic>
        <p:pic>
          <p:nvPicPr>
            <p:cNvPr id="209" name="Google Shape;209;p3" descr="Strange Brigade (Video Game 2018) - IMDb"/>
            <p:cNvPicPr preferRelativeResize="0"/>
            <p:nvPr/>
          </p:nvPicPr>
          <p:blipFill rotWithShape="1">
            <a:blip r:embed="rId9">
              <a:alphaModFix/>
            </a:blip>
            <a:srcRect/>
            <a:stretch/>
          </p:blipFill>
          <p:spPr>
            <a:xfrm>
              <a:off x="6733371" y="1443038"/>
              <a:ext cx="822960" cy="1097280"/>
            </a:xfrm>
            <a:prstGeom prst="rect">
              <a:avLst/>
            </a:prstGeom>
            <a:noFill/>
            <a:ln>
              <a:noFill/>
            </a:ln>
          </p:spPr>
        </p:pic>
        <p:pic>
          <p:nvPicPr>
            <p:cNvPr id="210" name="Google Shape;210;p3" descr="Super Tux Kart! - A FREE Linux game. - YouTube"/>
            <p:cNvPicPr preferRelativeResize="0"/>
            <p:nvPr/>
          </p:nvPicPr>
          <p:blipFill rotWithShape="1">
            <a:blip r:embed="rId10">
              <a:alphaModFix/>
            </a:blip>
            <a:srcRect/>
            <a:stretch/>
          </p:blipFill>
          <p:spPr>
            <a:xfrm>
              <a:off x="7556331" y="1443038"/>
              <a:ext cx="1463040" cy="1097280"/>
            </a:xfrm>
            <a:prstGeom prst="rect">
              <a:avLst/>
            </a:prstGeom>
            <a:noFill/>
            <a:ln>
              <a:noFill/>
            </a:ln>
          </p:spPr>
        </p:pic>
        <p:pic>
          <p:nvPicPr>
            <p:cNvPr id="211" name="Google Shape;211;p3"/>
            <p:cNvPicPr preferRelativeResize="0"/>
            <p:nvPr/>
          </p:nvPicPr>
          <p:blipFill rotWithShape="1">
            <a:blip r:embed="rId11">
              <a:alphaModFix/>
            </a:blip>
            <a:srcRect/>
            <a:stretch/>
          </p:blipFill>
          <p:spPr>
            <a:xfrm>
              <a:off x="9019371" y="1443038"/>
              <a:ext cx="1950720" cy="1097280"/>
            </a:xfrm>
            <a:prstGeom prst="rect">
              <a:avLst/>
            </a:prstGeom>
            <a:noFill/>
            <a:ln>
              <a:noFill/>
            </a:ln>
          </p:spPr>
        </p:pic>
      </p:grpSp>
      <p:grpSp>
        <p:nvGrpSpPr>
          <p:cNvPr id="212" name="Google Shape;212;p3"/>
          <p:cNvGrpSpPr/>
          <p:nvPr/>
        </p:nvGrpSpPr>
        <p:grpSpPr>
          <a:xfrm>
            <a:off x="286631" y="3024450"/>
            <a:ext cx="10683460" cy="1097280"/>
            <a:chOff x="286631" y="3024450"/>
            <a:chExt cx="10683460" cy="1097280"/>
          </a:xfrm>
        </p:grpSpPr>
        <p:sp>
          <p:nvSpPr>
            <p:cNvPr id="213" name="Google Shape;213;p3"/>
            <p:cNvSpPr txBox="1"/>
            <p:nvPr/>
          </p:nvSpPr>
          <p:spPr>
            <a:xfrm>
              <a:off x="286631" y="3388424"/>
              <a:ext cx="11687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Verdana"/>
                  <a:ea typeface="Verdana"/>
                  <a:cs typeface="Verdana"/>
                  <a:sym typeface="Verdana"/>
                </a:rPr>
                <a:t>Systems</a:t>
              </a:r>
              <a:endParaRPr/>
            </a:p>
          </p:txBody>
        </p:sp>
        <p:pic>
          <p:nvPicPr>
            <p:cNvPr id="214" name="Google Shape;214;p3" descr="Windows 10 For Business Users: What You Need to Know"/>
            <p:cNvPicPr preferRelativeResize="0"/>
            <p:nvPr/>
          </p:nvPicPr>
          <p:blipFill rotWithShape="1">
            <a:blip r:embed="rId12">
              <a:alphaModFix/>
            </a:blip>
            <a:srcRect/>
            <a:stretch/>
          </p:blipFill>
          <p:spPr>
            <a:xfrm>
              <a:off x="5158160" y="3024450"/>
              <a:ext cx="2282932" cy="1097280"/>
            </a:xfrm>
            <a:prstGeom prst="rect">
              <a:avLst/>
            </a:prstGeom>
            <a:noFill/>
            <a:ln>
              <a:noFill/>
            </a:ln>
          </p:spPr>
        </p:pic>
        <p:pic>
          <p:nvPicPr>
            <p:cNvPr id="215" name="Google Shape;215;p3" descr="Ubuntu: Linux for Human Beings – Techbytes"/>
            <p:cNvPicPr preferRelativeResize="0"/>
            <p:nvPr/>
          </p:nvPicPr>
          <p:blipFill rotWithShape="1">
            <a:blip r:embed="rId13">
              <a:alphaModFix/>
            </a:blip>
            <a:srcRect/>
            <a:stretch/>
          </p:blipFill>
          <p:spPr>
            <a:xfrm>
              <a:off x="8531691" y="3024450"/>
              <a:ext cx="2438400" cy="1097280"/>
            </a:xfrm>
            <a:prstGeom prst="rect">
              <a:avLst/>
            </a:prstGeom>
            <a:noFill/>
            <a:ln>
              <a:noFill/>
            </a:ln>
          </p:spPr>
        </p:pic>
        <p:pic>
          <p:nvPicPr>
            <p:cNvPr id="216" name="Google Shape;216;p3" descr="Moonlight Game Streaming:Amazon.com:Appstore for Android"/>
            <p:cNvPicPr preferRelativeResize="0"/>
            <p:nvPr/>
          </p:nvPicPr>
          <p:blipFill rotWithShape="1">
            <a:blip r:embed="rId14">
              <a:alphaModFix/>
            </a:blip>
            <a:srcRect/>
            <a:stretch/>
          </p:blipFill>
          <p:spPr>
            <a:xfrm>
              <a:off x="1820333" y="3024450"/>
              <a:ext cx="2247229" cy="1097280"/>
            </a:xfrm>
            <a:prstGeom prst="rect">
              <a:avLst/>
            </a:prstGeom>
            <a:noFill/>
            <a:ln>
              <a:noFill/>
            </a:ln>
          </p:spPr>
        </p:pic>
      </p:grpSp>
      <p:grpSp>
        <p:nvGrpSpPr>
          <p:cNvPr id="217" name="Google Shape;217;p3"/>
          <p:cNvGrpSpPr/>
          <p:nvPr/>
        </p:nvGrpSpPr>
        <p:grpSpPr>
          <a:xfrm>
            <a:off x="286631" y="4431741"/>
            <a:ext cx="10651929" cy="1828800"/>
            <a:chOff x="286631" y="4444441"/>
            <a:chExt cx="10651929" cy="1828800"/>
          </a:xfrm>
        </p:grpSpPr>
        <p:sp>
          <p:nvSpPr>
            <p:cNvPr id="218" name="Google Shape;218;p3"/>
            <p:cNvSpPr txBox="1"/>
            <p:nvPr/>
          </p:nvSpPr>
          <p:spPr>
            <a:xfrm>
              <a:off x="286631" y="5119851"/>
              <a:ext cx="11368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Verdana"/>
                  <a:ea typeface="Verdana"/>
                  <a:cs typeface="Verdana"/>
                  <a:sym typeface="Verdana"/>
                </a:rPr>
                <a:t>Settings</a:t>
              </a:r>
              <a:endParaRPr/>
            </a:p>
          </p:txBody>
        </p:sp>
        <p:pic>
          <p:nvPicPr>
            <p:cNvPr id="219" name="Google Shape;219;p3" descr="A diagram of a computer&#10;&#10;Description automatically generated"/>
            <p:cNvPicPr preferRelativeResize="0"/>
            <p:nvPr/>
          </p:nvPicPr>
          <p:blipFill rotWithShape="1">
            <a:blip r:embed="rId15">
              <a:alphaModFix/>
            </a:blip>
            <a:srcRect/>
            <a:stretch/>
          </p:blipFill>
          <p:spPr>
            <a:xfrm>
              <a:off x="1820333" y="4572997"/>
              <a:ext cx="2961601" cy="1463040"/>
            </a:xfrm>
            <a:prstGeom prst="rect">
              <a:avLst/>
            </a:prstGeom>
            <a:noFill/>
            <a:ln>
              <a:noFill/>
            </a:ln>
          </p:spPr>
        </p:pic>
        <p:pic>
          <p:nvPicPr>
            <p:cNvPr id="220" name="Google Shape;220;p3" descr="A computer screen with a computer and a file cabinet&#10;&#10;Description automatically generated"/>
            <p:cNvPicPr preferRelativeResize="0"/>
            <p:nvPr/>
          </p:nvPicPr>
          <p:blipFill rotWithShape="1">
            <a:blip r:embed="rId16">
              <a:alphaModFix/>
            </a:blip>
            <a:srcRect/>
            <a:stretch/>
          </p:blipFill>
          <p:spPr>
            <a:xfrm>
              <a:off x="5395137" y="4444441"/>
              <a:ext cx="1951141" cy="1828800"/>
            </a:xfrm>
            <a:prstGeom prst="rect">
              <a:avLst/>
            </a:prstGeom>
            <a:noFill/>
            <a:ln>
              <a:noFill/>
            </a:ln>
          </p:spPr>
        </p:pic>
        <p:pic>
          <p:nvPicPr>
            <p:cNvPr id="221" name="Google Shape;221;p3" descr="A computer screen with a message&#10;&#10;Description automatically generated with medium confidence"/>
            <p:cNvPicPr preferRelativeResize="0"/>
            <p:nvPr/>
          </p:nvPicPr>
          <p:blipFill rotWithShape="1">
            <a:blip r:embed="rId17">
              <a:alphaModFix/>
            </a:blip>
            <a:srcRect/>
            <a:stretch/>
          </p:blipFill>
          <p:spPr>
            <a:xfrm>
              <a:off x="8708523" y="4444441"/>
              <a:ext cx="2230037" cy="182880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6"/>
          <p:cNvSpPr txBox="1">
            <a:spLocks noGrp="1"/>
          </p:cNvSpPr>
          <p:nvPr>
            <p:ph type="sldNum" idx="12"/>
          </p:nvPr>
        </p:nvSpPr>
        <p:spPr>
          <a:xfrm>
            <a:off x="1" y="6387664"/>
            <a:ext cx="609600" cy="39413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5</a:t>
            </a:fld>
            <a:endParaRPr/>
          </a:p>
        </p:txBody>
      </p:sp>
      <p:sp>
        <p:nvSpPr>
          <p:cNvPr id="258" name="Google Shape;258;p6"/>
          <p:cNvSpPr txBox="1">
            <a:spLocks noGrp="1"/>
          </p:cNvSpPr>
          <p:nvPr>
            <p:ph type="title"/>
          </p:nvPr>
        </p:nvSpPr>
        <p:spPr>
          <a:xfrm>
            <a:off x="609600" y="351367"/>
            <a:ext cx="10972800" cy="800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26"/>
              </a:buClr>
              <a:buSzPts val="3200"/>
              <a:buFont typeface="Verdana"/>
              <a:buNone/>
            </a:pPr>
            <a:r>
              <a:rPr lang="en-US" dirty="0"/>
              <a:t>2. Introduction – User study procedure</a:t>
            </a:r>
            <a:endParaRPr dirty="0"/>
          </a:p>
        </p:txBody>
      </p:sp>
      <p:sp>
        <p:nvSpPr>
          <p:cNvPr id="259" name="Google Shape;259;p6"/>
          <p:cNvSpPr txBox="1"/>
          <p:nvPr/>
        </p:nvSpPr>
        <p:spPr>
          <a:xfrm>
            <a:off x="549044" y="1302040"/>
            <a:ext cx="8610600" cy="4648200"/>
          </a:xfrm>
          <a:prstGeom prst="rect">
            <a:avLst/>
          </a:prstGeom>
          <a:noFill/>
          <a:ln>
            <a:noFill/>
          </a:ln>
        </p:spPr>
        <p:txBody>
          <a:bodyPr spcFirstLastPara="1" wrap="square" lIns="91425" tIns="45700" rIns="91425" bIns="45700" anchor="t" anchorCtr="0">
            <a:normAutofit/>
          </a:bodyPr>
          <a:lstStyle/>
          <a:p>
            <a:pPr marL="0" marR="0" lvl="0" indent="0" algn="l" rtl="0">
              <a:lnSpc>
                <a:spcPct val="95000"/>
              </a:lnSpc>
              <a:spcBef>
                <a:spcPts val="0"/>
              </a:spcBef>
              <a:spcAft>
                <a:spcPts val="0"/>
              </a:spcAft>
              <a:buClr>
                <a:schemeClr val="lt2"/>
              </a:buClr>
              <a:buSzPts val="2400"/>
              <a:buFont typeface="Arial"/>
              <a:buNone/>
            </a:pPr>
            <a:r>
              <a:rPr lang="en-US" sz="2000" dirty="0">
                <a:solidFill>
                  <a:schemeClr val="dk1"/>
                </a:solidFill>
                <a:latin typeface="Verdana"/>
                <a:ea typeface="Verdana"/>
                <a:cs typeface="Verdana"/>
                <a:sym typeface="Verdana"/>
              </a:rPr>
              <a:t>General user study procedure: </a:t>
            </a:r>
            <a:endParaRPr sz="1200" dirty="0"/>
          </a:p>
          <a:p>
            <a:pPr marL="457200" marR="0" lvl="0" indent="-457200" algn="l" rtl="0">
              <a:lnSpc>
                <a:spcPct val="95000"/>
              </a:lnSpc>
              <a:spcBef>
                <a:spcPts val="1200"/>
              </a:spcBef>
              <a:spcAft>
                <a:spcPts val="0"/>
              </a:spcAft>
              <a:buClr>
                <a:schemeClr val="lt2"/>
              </a:buClr>
              <a:buSzPts val="2000"/>
              <a:buFont typeface="Verdana"/>
              <a:buAutoNum type="arabicPeriod"/>
            </a:pPr>
            <a:r>
              <a:rPr lang="en-US" sz="1800" dirty="0">
                <a:solidFill>
                  <a:schemeClr val="dk1"/>
                </a:solidFill>
                <a:latin typeface="Verdana"/>
                <a:ea typeface="Verdana"/>
                <a:cs typeface="Verdana"/>
                <a:sym typeface="Verdana"/>
              </a:rPr>
              <a:t>Selected game systems and games</a:t>
            </a:r>
            <a:endParaRPr sz="2000" dirty="0">
              <a:solidFill>
                <a:schemeClr val="dk1"/>
              </a:solidFill>
              <a:latin typeface="Verdana"/>
              <a:ea typeface="Verdana"/>
              <a:cs typeface="Verdana"/>
              <a:sym typeface="Verdana"/>
            </a:endParaRPr>
          </a:p>
          <a:p>
            <a:pPr marL="457200" marR="0" lvl="0" indent="-457200" algn="l" rtl="0">
              <a:lnSpc>
                <a:spcPct val="95000"/>
              </a:lnSpc>
              <a:spcBef>
                <a:spcPts val="1200"/>
              </a:spcBef>
              <a:spcAft>
                <a:spcPts val="0"/>
              </a:spcAft>
              <a:buClr>
                <a:schemeClr val="lt2"/>
              </a:buClr>
              <a:buSzPts val="2000"/>
              <a:buFont typeface="Verdana"/>
              <a:buAutoNum type="arabicPeriod"/>
            </a:pPr>
            <a:r>
              <a:rPr lang="en-US" sz="1800" dirty="0">
                <a:solidFill>
                  <a:schemeClr val="dk1"/>
                </a:solidFill>
                <a:latin typeface="Verdana"/>
                <a:ea typeface="Verdana"/>
                <a:cs typeface="Verdana"/>
                <a:sym typeface="Verdana"/>
              </a:rPr>
              <a:t>Setup user study testbed</a:t>
            </a:r>
            <a:endParaRPr sz="2000" dirty="0">
              <a:solidFill>
                <a:schemeClr val="dk1"/>
              </a:solidFill>
              <a:latin typeface="Verdana"/>
              <a:ea typeface="Verdana"/>
              <a:cs typeface="Verdana"/>
              <a:sym typeface="Verdana"/>
            </a:endParaRPr>
          </a:p>
          <a:p>
            <a:pPr marL="457200" marR="0" lvl="0" indent="-457200" algn="l" rtl="0">
              <a:lnSpc>
                <a:spcPct val="95000"/>
              </a:lnSpc>
              <a:spcBef>
                <a:spcPts val="1200"/>
              </a:spcBef>
              <a:spcAft>
                <a:spcPts val="0"/>
              </a:spcAft>
              <a:buClr>
                <a:schemeClr val="lt2"/>
              </a:buClr>
              <a:buSzPts val="2000"/>
              <a:buFont typeface="Verdana"/>
              <a:buAutoNum type="arabicPeriod"/>
            </a:pPr>
            <a:r>
              <a:rPr lang="en-US" sz="1800" dirty="0">
                <a:solidFill>
                  <a:schemeClr val="dk1"/>
                </a:solidFill>
                <a:latin typeface="Verdana"/>
                <a:ea typeface="Verdana"/>
                <a:cs typeface="Verdana"/>
                <a:sym typeface="Verdana"/>
              </a:rPr>
              <a:t>Pilot user study to determine game settings</a:t>
            </a:r>
            <a:endParaRPr sz="1200" dirty="0"/>
          </a:p>
          <a:p>
            <a:pPr marL="457200" marR="0" lvl="0" indent="-457200" algn="l" rtl="0">
              <a:lnSpc>
                <a:spcPct val="95000"/>
              </a:lnSpc>
              <a:spcBef>
                <a:spcPts val="1200"/>
              </a:spcBef>
              <a:spcAft>
                <a:spcPts val="0"/>
              </a:spcAft>
              <a:buClr>
                <a:schemeClr val="lt2"/>
              </a:buClr>
              <a:buSzPts val="2000"/>
              <a:buFont typeface="Verdana"/>
              <a:buAutoNum type="arabicPeriod"/>
            </a:pPr>
            <a:r>
              <a:rPr lang="en-US" sz="1800" dirty="0">
                <a:solidFill>
                  <a:schemeClr val="dk1"/>
                </a:solidFill>
                <a:latin typeface="Verdana"/>
                <a:ea typeface="Verdana"/>
                <a:cs typeface="Verdana"/>
                <a:sym typeface="Verdana"/>
              </a:rPr>
              <a:t>Recruiter users to play games with different settings</a:t>
            </a:r>
            <a:endParaRPr sz="1200" dirty="0"/>
          </a:p>
          <a:p>
            <a:pPr marL="457200" marR="0" lvl="0" indent="-457200" algn="l" rtl="0">
              <a:lnSpc>
                <a:spcPct val="95000"/>
              </a:lnSpc>
              <a:spcBef>
                <a:spcPts val="1200"/>
              </a:spcBef>
              <a:spcAft>
                <a:spcPts val="0"/>
              </a:spcAft>
              <a:buClr>
                <a:schemeClr val="lt2"/>
              </a:buClr>
              <a:buSzPts val="2000"/>
              <a:buFont typeface="Verdana"/>
              <a:buAutoNum type="arabicPeriod"/>
            </a:pPr>
            <a:r>
              <a:rPr lang="en-US" sz="1800" dirty="0">
                <a:solidFill>
                  <a:schemeClr val="dk1"/>
                </a:solidFill>
                <a:latin typeface="Verdana"/>
                <a:ea typeface="Verdana"/>
                <a:cs typeface="Verdana"/>
                <a:sym typeface="Verdana"/>
              </a:rPr>
              <a:t>Ask QoE questions for each round in game play</a:t>
            </a:r>
            <a:endParaRPr sz="1200" dirty="0"/>
          </a:p>
          <a:p>
            <a:pPr marL="457200" marR="0" lvl="0" indent="-457200" algn="l" rtl="0">
              <a:lnSpc>
                <a:spcPct val="95000"/>
              </a:lnSpc>
              <a:spcBef>
                <a:spcPts val="1200"/>
              </a:spcBef>
              <a:spcAft>
                <a:spcPts val="0"/>
              </a:spcAft>
              <a:buClr>
                <a:schemeClr val="lt2"/>
              </a:buClr>
              <a:buSzPts val="2000"/>
              <a:buFont typeface="Verdana"/>
              <a:buAutoNum type="arabicPeriod"/>
            </a:pPr>
            <a:r>
              <a:rPr lang="en-US" sz="1800" dirty="0">
                <a:solidFill>
                  <a:schemeClr val="dk1"/>
                </a:solidFill>
                <a:latin typeface="Verdana"/>
                <a:ea typeface="Verdana"/>
                <a:cs typeface="Verdana"/>
                <a:sym typeface="Verdana"/>
              </a:rPr>
              <a:t>Collect data and analyze data collected from user studies</a:t>
            </a:r>
            <a:endParaRPr sz="1200" dirty="0"/>
          </a:p>
        </p:txBody>
      </p:sp>
      <p:grpSp>
        <p:nvGrpSpPr>
          <p:cNvPr id="2" name="Group 1">
            <a:extLst>
              <a:ext uri="{FF2B5EF4-FFF2-40B4-BE49-F238E27FC236}">
                <a16:creationId xmlns:a16="http://schemas.microsoft.com/office/drawing/2014/main" id="{2259962D-E991-C475-F307-ACBA09EC5C5B}"/>
              </a:ext>
            </a:extLst>
          </p:cNvPr>
          <p:cNvGrpSpPr/>
          <p:nvPr/>
        </p:nvGrpSpPr>
        <p:grpSpPr>
          <a:xfrm>
            <a:off x="718243" y="4405772"/>
            <a:ext cx="7726289" cy="1899458"/>
            <a:chOff x="711510" y="4193728"/>
            <a:chExt cx="7726289" cy="1899458"/>
          </a:xfrm>
        </p:grpSpPr>
        <p:grpSp>
          <p:nvGrpSpPr>
            <p:cNvPr id="3" name="Google Shape;237;p5">
              <a:extLst>
                <a:ext uri="{FF2B5EF4-FFF2-40B4-BE49-F238E27FC236}">
                  <a16:creationId xmlns:a16="http://schemas.microsoft.com/office/drawing/2014/main" id="{85EF06EE-6B73-1602-AAE7-16DF1D1B4F62}"/>
                </a:ext>
              </a:extLst>
            </p:cNvPr>
            <p:cNvGrpSpPr/>
            <p:nvPr/>
          </p:nvGrpSpPr>
          <p:grpSpPr>
            <a:xfrm>
              <a:off x="711510" y="4193728"/>
              <a:ext cx="7726289" cy="1743185"/>
              <a:chOff x="1519310" y="4007462"/>
              <a:chExt cx="7726289" cy="1743185"/>
            </a:xfrm>
          </p:grpSpPr>
          <p:pic>
            <p:nvPicPr>
              <p:cNvPr id="5" name="Google Shape;238;p5" descr="Windows 10 My Computer Icon - Flat Design">
                <a:extLst>
                  <a:ext uri="{FF2B5EF4-FFF2-40B4-BE49-F238E27FC236}">
                    <a16:creationId xmlns:a16="http://schemas.microsoft.com/office/drawing/2014/main" id="{E22AD21E-F582-EAD9-2281-D2AB3A7C48E4}"/>
                  </a:ext>
                </a:extLst>
              </p:cNvPr>
              <p:cNvPicPr preferRelativeResize="0"/>
              <p:nvPr/>
            </p:nvPicPr>
            <p:blipFill rotWithShape="1">
              <a:blip r:embed="rId3">
                <a:alphaModFix/>
              </a:blip>
              <a:srcRect/>
              <a:stretch/>
            </p:blipFill>
            <p:spPr>
              <a:xfrm>
                <a:off x="2396197" y="4152161"/>
                <a:ext cx="1382486" cy="1371600"/>
              </a:xfrm>
              <a:prstGeom prst="rect">
                <a:avLst/>
              </a:prstGeom>
              <a:noFill/>
              <a:ln>
                <a:noFill/>
              </a:ln>
            </p:spPr>
          </p:pic>
          <p:pic>
            <p:nvPicPr>
              <p:cNvPr id="6" name="Google Shape;239;p5" descr="Users Icon | IconExperience - Professional Icons » O-Collection">
                <a:extLst>
                  <a:ext uri="{FF2B5EF4-FFF2-40B4-BE49-F238E27FC236}">
                    <a16:creationId xmlns:a16="http://schemas.microsoft.com/office/drawing/2014/main" id="{BF5B2F53-02E8-0A53-26EC-8F31980654CE}"/>
                  </a:ext>
                </a:extLst>
              </p:cNvPr>
              <p:cNvPicPr preferRelativeResize="0"/>
              <p:nvPr/>
            </p:nvPicPr>
            <p:blipFill rotWithShape="1">
              <a:blip r:embed="rId4">
                <a:alphaModFix/>
              </a:blip>
              <a:srcRect/>
              <a:stretch/>
            </p:blipFill>
            <p:spPr>
              <a:xfrm>
                <a:off x="1519310" y="4550203"/>
                <a:ext cx="914400" cy="914400"/>
              </a:xfrm>
              <a:prstGeom prst="rect">
                <a:avLst/>
              </a:prstGeom>
              <a:noFill/>
              <a:ln>
                <a:noFill/>
              </a:ln>
            </p:spPr>
          </p:pic>
          <p:sp>
            <p:nvSpPr>
              <p:cNvPr id="7" name="Google Shape;240;p5">
                <a:extLst>
                  <a:ext uri="{FF2B5EF4-FFF2-40B4-BE49-F238E27FC236}">
                    <a16:creationId xmlns:a16="http://schemas.microsoft.com/office/drawing/2014/main" id="{4BEAB9E1-3751-0DB9-C03A-3C08CCA3A466}"/>
                  </a:ext>
                </a:extLst>
              </p:cNvPr>
              <p:cNvSpPr txBox="1"/>
              <p:nvPr/>
            </p:nvSpPr>
            <p:spPr>
              <a:xfrm>
                <a:off x="2396197" y="5464603"/>
                <a:ext cx="1382485" cy="28604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a:solidFill>
                      <a:schemeClr val="dk1"/>
                    </a:solidFill>
                    <a:latin typeface="Verdana"/>
                    <a:ea typeface="Verdana"/>
                    <a:cs typeface="Verdana"/>
                    <a:sym typeface="Verdana"/>
                  </a:rPr>
                  <a:t>Users</a:t>
                </a:r>
                <a:endParaRPr/>
              </a:p>
            </p:txBody>
          </p:sp>
          <p:sp>
            <p:nvSpPr>
              <p:cNvPr id="8" name="Google Shape;241;p5">
                <a:extLst>
                  <a:ext uri="{FF2B5EF4-FFF2-40B4-BE49-F238E27FC236}">
                    <a16:creationId xmlns:a16="http://schemas.microsoft.com/office/drawing/2014/main" id="{3BC5C540-5D7E-6946-33F7-912E7907560F}"/>
                  </a:ext>
                </a:extLst>
              </p:cNvPr>
              <p:cNvSpPr/>
              <p:nvPr/>
            </p:nvSpPr>
            <p:spPr>
              <a:xfrm>
                <a:off x="3840156" y="4819915"/>
                <a:ext cx="1514961" cy="24889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Calibri"/>
                  <a:ea typeface="Calibri"/>
                  <a:cs typeface="Calibri"/>
                  <a:sym typeface="Calibri"/>
                </a:endParaRPr>
              </a:p>
            </p:txBody>
          </p:sp>
          <p:sp>
            <p:nvSpPr>
              <p:cNvPr id="9" name="Google Shape;242;p5">
                <a:extLst>
                  <a:ext uri="{FF2B5EF4-FFF2-40B4-BE49-F238E27FC236}">
                    <a16:creationId xmlns:a16="http://schemas.microsoft.com/office/drawing/2014/main" id="{B085EB7A-9A6E-536C-7F41-B86DBC935A62}"/>
                  </a:ext>
                </a:extLst>
              </p:cNvPr>
              <p:cNvSpPr/>
              <p:nvPr/>
            </p:nvSpPr>
            <p:spPr>
              <a:xfrm>
                <a:off x="3840156" y="4300840"/>
                <a:ext cx="1514961" cy="248890"/>
              </a:xfrm>
              <a:prstGeom prst="rightArrow">
                <a:avLst>
                  <a:gd name="adj1" fmla="val 50000"/>
                  <a:gd name="adj2"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Calibri"/>
                  <a:ea typeface="Calibri"/>
                  <a:cs typeface="Calibri"/>
                  <a:sym typeface="Calibri"/>
                </a:endParaRPr>
              </a:p>
            </p:txBody>
          </p:sp>
          <p:sp>
            <p:nvSpPr>
              <p:cNvPr id="10" name="Google Shape;243;p5">
                <a:extLst>
                  <a:ext uri="{FF2B5EF4-FFF2-40B4-BE49-F238E27FC236}">
                    <a16:creationId xmlns:a16="http://schemas.microsoft.com/office/drawing/2014/main" id="{CAD914A9-34FF-E176-E48C-A9A9309C1C2C}"/>
                  </a:ext>
                </a:extLst>
              </p:cNvPr>
              <p:cNvSpPr/>
              <p:nvPr/>
            </p:nvSpPr>
            <p:spPr>
              <a:xfrm>
                <a:off x="3840156" y="5293196"/>
                <a:ext cx="1514961" cy="248890"/>
              </a:xfrm>
              <a:prstGeom prst="rightArrow">
                <a:avLst>
                  <a:gd name="adj1" fmla="val 50000"/>
                  <a:gd name="adj2" fmla="val 50000"/>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Calibri"/>
                  <a:ea typeface="Calibri"/>
                  <a:cs typeface="Calibri"/>
                  <a:sym typeface="Calibri"/>
                </a:endParaRPr>
              </a:p>
            </p:txBody>
          </p:sp>
          <p:sp>
            <p:nvSpPr>
              <p:cNvPr id="11" name="Google Shape;244;p5">
                <a:extLst>
                  <a:ext uri="{FF2B5EF4-FFF2-40B4-BE49-F238E27FC236}">
                    <a16:creationId xmlns:a16="http://schemas.microsoft.com/office/drawing/2014/main" id="{F1A1C48E-34BF-813D-6C03-7ABB561AE806}"/>
                  </a:ext>
                </a:extLst>
              </p:cNvPr>
              <p:cNvSpPr txBox="1"/>
              <p:nvPr/>
            </p:nvSpPr>
            <p:spPr>
              <a:xfrm>
                <a:off x="3840156" y="4007462"/>
                <a:ext cx="1363084" cy="22458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a:solidFill>
                      <a:schemeClr val="dk1"/>
                    </a:solidFill>
                    <a:latin typeface="Verdana"/>
                    <a:ea typeface="Verdana"/>
                    <a:cs typeface="Verdana"/>
                    <a:sym typeface="Verdana"/>
                  </a:rPr>
                  <a:t>High jitter</a:t>
                </a:r>
                <a:endParaRPr/>
              </a:p>
            </p:txBody>
          </p:sp>
          <p:sp>
            <p:nvSpPr>
              <p:cNvPr id="12" name="Google Shape;245;p5">
                <a:extLst>
                  <a:ext uri="{FF2B5EF4-FFF2-40B4-BE49-F238E27FC236}">
                    <a16:creationId xmlns:a16="http://schemas.microsoft.com/office/drawing/2014/main" id="{BBD697A9-8659-893F-858A-F28B0EDD09B1}"/>
                  </a:ext>
                </a:extLst>
              </p:cNvPr>
              <p:cNvSpPr txBox="1"/>
              <p:nvPr/>
            </p:nvSpPr>
            <p:spPr>
              <a:xfrm>
                <a:off x="3778683" y="4549537"/>
                <a:ext cx="1591945" cy="22458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dirty="0">
                    <a:solidFill>
                      <a:schemeClr val="dk1"/>
                    </a:solidFill>
                    <a:latin typeface="Verdana"/>
                    <a:ea typeface="Verdana"/>
                    <a:cs typeface="Verdana"/>
                    <a:sym typeface="Verdana"/>
                  </a:rPr>
                  <a:t>Medium jitter</a:t>
                </a:r>
                <a:endParaRPr dirty="0"/>
              </a:p>
            </p:txBody>
          </p:sp>
          <p:sp>
            <p:nvSpPr>
              <p:cNvPr id="13" name="Google Shape;246;p5">
                <a:extLst>
                  <a:ext uri="{FF2B5EF4-FFF2-40B4-BE49-F238E27FC236}">
                    <a16:creationId xmlns:a16="http://schemas.microsoft.com/office/drawing/2014/main" id="{3FFF3A1B-AD8E-4F5F-CE9F-B64DB025BF85}"/>
                  </a:ext>
                </a:extLst>
              </p:cNvPr>
              <p:cNvSpPr txBox="1"/>
              <p:nvPr/>
            </p:nvSpPr>
            <p:spPr>
              <a:xfrm>
                <a:off x="3840156" y="5036649"/>
                <a:ext cx="1363084" cy="22458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dirty="0">
                    <a:solidFill>
                      <a:schemeClr val="dk1"/>
                    </a:solidFill>
                    <a:latin typeface="Verdana"/>
                    <a:ea typeface="Verdana"/>
                    <a:cs typeface="Verdana"/>
                    <a:sym typeface="Verdana"/>
                  </a:rPr>
                  <a:t>Low jitter</a:t>
                </a:r>
                <a:endParaRPr dirty="0"/>
              </a:p>
            </p:txBody>
          </p:sp>
          <p:pic>
            <p:nvPicPr>
              <p:cNvPr id="14" name="Google Shape;247;p5" descr="Sad Face Png Images – Browse 87,025 Stock Photos, Vectors, and Video |  Adobe Stock">
                <a:extLst>
                  <a:ext uri="{FF2B5EF4-FFF2-40B4-BE49-F238E27FC236}">
                    <a16:creationId xmlns:a16="http://schemas.microsoft.com/office/drawing/2014/main" id="{B51C6614-AC18-A063-1128-C42B425A3734}"/>
                  </a:ext>
                </a:extLst>
              </p:cNvPr>
              <p:cNvPicPr preferRelativeResize="0"/>
              <p:nvPr/>
            </p:nvPicPr>
            <p:blipFill rotWithShape="1">
              <a:blip r:embed="rId5">
                <a:alphaModFix/>
              </a:blip>
              <a:srcRect/>
              <a:stretch/>
            </p:blipFill>
            <p:spPr>
              <a:xfrm>
                <a:off x="5587999" y="4425285"/>
                <a:ext cx="3657600" cy="914400"/>
              </a:xfrm>
              <a:prstGeom prst="rect">
                <a:avLst/>
              </a:prstGeom>
              <a:noFill/>
              <a:ln>
                <a:noFill/>
              </a:ln>
            </p:spPr>
          </p:pic>
          <p:sp>
            <p:nvSpPr>
              <p:cNvPr id="15" name="Google Shape;248;p5">
                <a:extLst>
                  <a:ext uri="{FF2B5EF4-FFF2-40B4-BE49-F238E27FC236}">
                    <a16:creationId xmlns:a16="http://schemas.microsoft.com/office/drawing/2014/main" id="{628FE2B8-AE48-1AF2-849E-E42E7CCF1D81}"/>
                  </a:ext>
                </a:extLst>
              </p:cNvPr>
              <p:cNvSpPr txBox="1"/>
              <p:nvPr/>
            </p:nvSpPr>
            <p:spPr>
              <a:xfrm>
                <a:off x="6214533" y="4152161"/>
                <a:ext cx="1744134" cy="24889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600">
                  <a:solidFill>
                    <a:schemeClr val="dk1"/>
                  </a:solidFill>
                  <a:latin typeface="Verdana"/>
                  <a:ea typeface="Verdana"/>
                  <a:cs typeface="Verdana"/>
                  <a:sym typeface="Verdana"/>
                </a:endParaRPr>
              </a:p>
            </p:txBody>
          </p:sp>
          <p:sp>
            <p:nvSpPr>
              <p:cNvPr id="16" name="Google Shape;249;p5">
                <a:extLst>
                  <a:ext uri="{FF2B5EF4-FFF2-40B4-BE49-F238E27FC236}">
                    <a16:creationId xmlns:a16="http://schemas.microsoft.com/office/drawing/2014/main" id="{9C52E383-C08D-160F-3789-62586F3CB7AA}"/>
                  </a:ext>
                </a:extLst>
              </p:cNvPr>
              <p:cNvSpPr txBox="1"/>
              <p:nvPr/>
            </p:nvSpPr>
            <p:spPr>
              <a:xfrm>
                <a:off x="6174357" y="4172589"/>
                <a:ext cx="242354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Quality of Experience</a:t>
                </a:r>
                <a:endParaRPr/>
              </a:p>
            </p:txBody>
          </p:sp>
          <p:sp>
            <p:nvSpPr>
              <p:cNvPr id="17" name="Google Shape;250;p5">
                <a:extLst>
                  <a:ext uri="{FF2B5EF4-FFF2-40B4-BE49-F238E27FC236}">
                    <a16:creationId xmlns:a16="http://schemas.microsoft.com/office/drawing/2014/main" id="{00E14043-89AE-6D4E-B48D-E87C1306AE2E}"/>
                  </a:ext>
                </a:extLst>
              </p:cNvPr>
              <p:cNvSpPr txBox="1"/>
              <p:nvPr/>
            </p:nvSpPr>
            <p:spPr>
              <a:xfrm>
                <a:off x="5833532" y="5130685"/>
                <a:ext cx="3412067" cy="4664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Verdana"/>
                    <a:ea typeface="Verdana"/>
                    <a:cs typeface="Verdana"/>
                    <a:sym typeface="Verdana"/>
                  </a:rPr>
                  <a:t>1        2        3        4        5</a:t>
                </a:r>
                <a:endParaRPr/>
              </a:p>
            </p:txBody>
          </p:sp>
        </p:grpSp>
        <p:sp>
          <p:nvSpPr>
            <p:cNvPr id="4" name="Google Shape;251;p5">
              <a:extLst>
                <a:ext uri="{FF2B5EF4-FFF2-40B4-BE49-F238E27FC236}">
                  <a16:creationId xmlns:a16="http://schemas.microsoft.com/office/drawing/2014/main" id="{E1F1B520-A1DC-9C4F-8393-D0221813543D}"/>
                </a:ext>
              </a:extLst>
            </p:cNvPr>
            <p:cNvSpPr txBox="1"/>
            <p:nvPr/>
          </p:nvSpPr>
          <p:spPr>
            <a:xfrm>
              <a:off x="3114644" y="5711556"/>
              <a:ext cx="1198507" cy="3816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dirty="0">
                  <a:solidFill>
                    <a:schemeClr val="dk1"/>
                  </a:solidFill>
                  <a:latin typeface="Verdana"/>
                  <a:ea typeface="Verdana"/>
                  <a:cs typeface="Verdana"/>
                  <a:sym typeface="Verdana"/>
                </a:rPr>
                <a:t>…</a:t>
              </a:r>
              <a:endParaRPr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11"/>
          <p:cNvSpPr txBox="1">
            <a:spLocks noGrp="1"/>
          </p:cNvSpPr>
          <p:nvPr>
            <p:ph type="sldNum" idx="12"/>
          </p:nvPr>
        </p:nvSpPr>
        <p:spPr>
          <a:xfrm>
            <a:off x="1" y="6387664"/>
            <a:ext cx="609600" cy="39413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6</a:t>
            </a:fld>
            <a:endParaRPr/>
          </a:p>
        </p:txBody>
      </p:sp>
      <p:sp>
        <p:nvSpPr>
          <p:cNvPr id="331" name="Google Shape;331;p11"/>
          <p:cNvSpPr txBox="1">
            <a:spLocks noGrp="1"/>
          </p:cNvSpPr>
          <p:nvPr>
            <p:ph type="title"/>
          </p:nvPr>
        </p:nvSpPr>
        <p:spPr>
          <a:xfrm>
            <a:off x="609600" y="351367"/>
            <a:ext cx="10972800" cy="800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26"/>
              </a:buClr>
              <a:buSzPts val="3200"/>
              <a:buFont typeface="Verdana"/>
              <a:buNone/>
            </a:pPr>
            <a:r>
              <a:rPr lang="en-US" dirty="0"/>
              <a:t>2. Introduction – Summary</a:t>
            </a:r>
            <a:endParaRPr dirty="0"/>
          </a:p>
        </p:txBody>
      </p:sp>
      <p:sp>
        <p:nvSpPr>
          <p:cNvPr id="2" name="TextBox 1">
            <a:extLst>
              <a:ext uri="{FF2B5EF4-FFF2-40B4-BE49-F238E27FC236}">
                <a16:creationId xmlns:a16="http://schemas.microsoft.com/office/drawing/2014/main" id="{A82933A8-D492-102A-FBA2-2C18D1BB63B1}"/>
              </a:ext>
            </a:extLst>
          </p:cNvPr>
          <p:cNvSpPr txBox="1"/>
          <p:nvPr/>
        </p:nvSpPr>
        <p:spPr>
          <a:xfrm>
            <a:off x="309350" y="1458577"/>
            <a:ext cx="1439268" cy="369332"/>
          </a:xfrm>
          <a:prstGeom prst="rect">
            <a:avLst/>
          </a:prstGeom>
          <a:noFill/>
        </p:spPr>
        <p:txBody>
          <a:bodyPr wrap="square" rtlCol="0">
            <a:spAutoFit/>
          </a:bodyPr>
          <a:lstStyle/>
          <a:p>
            <a:r>
              <a:rPr lang="en-US" sz="1800" b="1" dirty="0"/>
              <a:t>User study</a:t>
            </a:r>
          </a:p>
        </p:txBody>
      </p:sp>
      <p:sp>
        <p:nvSpPr>
          <p:cNvPr id="4" name="TextBox 3">
            <a:extLst>
              <a:ext uri="{FF2B5EF4-FFF2-40B4-BE49-F238E27FC236}">
                <a16:creationId xmlns:a16="http://schemas.microsoft.com/office/drawing/2014/main" id="{C19AC02F-DF7F-389F-BAA9-D1651CC89C9D}"/>
              </a:ext>
            </a:extLst>
          </p:cNvPr>
          <p:cNvSpPr txBox="1"/>
          <p:nvPr/>
        </p:nvSpPr>
        <p:spPr>
          <a:xfrm>
            <a:off x="1771964" y="1458577"/>
            <a:ext cx="1238184" cy="369332"/>
          </a:xfrm>
          <a:prstGeom prst="rect">
            <a:avLst/>
          </a:prstGeom>
          <a:noFill/>
        </p:spPr>
        <p:txBody>
          <a:bodyPr wrap="square" rtlCol="0">
            <a:spAutoFit/>
          </a:bodyPr>
          <a:lstStyle/>
          <a:p>
            <a:r>
              <a:rPr lang="en-US" sz="1800" b="1" dirty="0"/>
              <a:t>Systems</a:t>
            </a:r>
          </a:p>
        </p:txBody>
      </p:sp>
      <p:sp>
        <p:nvSpPr>
          <p:cNvPr id="5" name="TextBox 4">
            <a:extLst>
              <a:ext uri="{FF2B5EF4-FFF2-40B4-BE49-F238E27FC236}">
                <a16:creationId xmlns:a16="http://schemas.microsoft.com/office/drawing/2014/main" id="{2927A189-0D37-FE5B-3792-3CA6DE4EEF55}"/>
              </a:ext>
            </a:extLst>
          </p:cNvPr>
          <p:cNvSpPr txBox="1"/>
          <p:nvPr/>
        </p:nvSpPr>
        <p:spPr>
          <a:xfrm>
            <a:off x="3863101" y="1458579"/>
            <a:ext cx="1061596" cy="369332"/>
          </a:xfrm>
          <a:prstGeom prst="rect">
            <a:avLst/>
          </a:prstGeom>
          <a:noFill/>
        </p:spPr>
        <p:txBody>
          <a:bodyPr wrap="square" rtlCol="0">
            <a:spAutoFit/>
          </a:bodyPr>
          <a:lstStyle/>
          <a:p>
            <a:r>
              <a:rPr lang="en-US" sz="1800" b="1" dirty="0"/>
              <a:t>Games</a:t>
            </a:r>
          </a:p>
        </p:txBody>
      </p:sp>
      <p:sp>
        <p:nvSpPr>
          <p:cNvPr id="6" name="TextBox 5">
            <a:extLst>
              <a:ext uri="{FF2B5EF4-FFF2-40B4-BE49-F238E27FC236}">
                <a16:creationId xmlns:a16="http://schemas.microsoft.com/office/drawing/2014/main" id="{1C718187-FFF5-1C3D-4502-860F049ADD53}"/>
              </a:ext>
            </a:extLst>
          </p:cNvPr>
          <p:cNvSpPr txBox="1"/>
          <p:nvPr/>
        </p:nvSpPr>
        <p:spPr>
          <a:xfrm>
            <a:off x="5363145" y="1446109"/>
            <a:ext cx="2411529" cy="369332"/>
          </a:xfrm>
          <a:prstGeom prst="rect">
            <a:avLst/>
          </a:prstGeom>
          <a:noFill/>
        </p:spPr>
        <p:txBody>
          <a:bodyPr wrap="square" rtlCol="0">
            <a:spAutoFit/>
          </a:bodyPr>
          <a:lstStyle/>
          <a:p>
            <a:r>
              <a:rPr lang="en-US" sz="1800" b="1" dirty="0"/>
              <a:t>Frame Jitter Method </a:t>
            </a:r>
          </a:p>
        </p:txBody>
      </p:sp>
      <p:sp>
        <p:nvSpPr>
          <p:cNvPr id="7" name="TextBox 6">
            <a:extLst>
              <a:ext uri="{FF2B5EF4-FFF2-40B4-BE49-F238E27FC236}">
                <a16:creationId xmlns:a16="http://schemas.microsoft.com/office/drawing/2014/main" id="{4977164F-AA5F-CCB2-0C80-A0EE13BD32CE}"/>
              </a:ext>
            </a:extLst>
          </p:cNvPr>
          <p:cNvSpPr txBox="1"/>
          <p:nvPr/>
        </p:nvSpPr>
        <p:spPr>
          <a:xfrm>
            <a:off x="7991495" y="1458578"/>
            <a:ext cx="1705730" cy="369332"/>
          </a:xfrm>
          <a:prstGeom prst="rect">
            <a:avLst/>
          </a:prstGeom>
          <a:noFill/>
        </p:spPr>
        <p:txBody>
          <a:bodyPr wrap="square" rtlCol="0">
            <a:spAutoFit/>
          </a:bodyPr>
          <a:lstStyle/>
          <a:p>
            <a:r>
              <a:rPr lang="en-US" sz="1800" b="1" dirty="0"/>
              <a:t>Jitter settings</a:t>
            </a:r>
          </a:p>
        </p:txBody>
      </p:sp>
      <p:sp>
        <p:nvSpPr>
          <p:cNvPr id="8" name="TextBox 7">
            <a:extLst>
              <a:ext uri="{FF2B5EF4-FFF2-40B4-BE49-F238E27FC236}">
                <a16:creationId xmlns:a16="http://schemas.microsoft.com/office/drawing/2014/main" id="{C147AE91-F3B5-143F-33AA-C11C746EA314}"/>
              </a:ext>
            </a:extLst>
          </p:cNvPr>
          <p:cNvSpPr txBox="1"/>
          <p:nvPr/>
        </p:nvSpPr>
        <p:spPr>
          <a:xfrm>
            <a:off x="9956446" y="1458578"/>
            <a:ext cx="2099076" cy="369332"/>
          </a:xfrm>
          <a:prstGeom prst="rect">
            <a:avLst/>
          </a:prstGeom>
          <a:noFill/>
        </p:spPr>
        <p:txBody>
          <a:bodyPr wrap="square" rtlCol="0">
            <a:spAutoFit/>
          </a:bodyPr>
          <a:lstStyle/>
          <a:p>
            <a:r>
              <a:rPr lang="en-US" sz="1800" b="1" dirty="0"/>
              <a:t>Number of users</a:t>
            </a:r>
          </a:p>
        </p:txBody>
      </p:sp>
      <p:sp>
        <p:nvSpPr>
          <p:cNvPr id="9" name="TextBox 8">
            <a:extLst>
              <a:ext uri="{FF2B5EF4-FFF2-40B4-BE49-F238E27FC236}">
                <a16:creationId xmlns:a16="http://schemas.microsoft.com/office/drawing/2014/main" id="{0D7C8FF9-44DB-C0BE-F4B8-463EDC891CE0}"/>
              </a:ext>
            </a:extLst>
          </p:cNvPr>
          <p:cNvSpPr txBox="1"/>
          <p:nvPr/>
        </p:nvSpPr>
        <p:spPr>
          <a:xfrm>
            <a:off x="721112" y="2485821"/>
            <a:ext cx="609600" cy="369332"/>
          </a:xfrm>
          <a:prstGeom prst="rect">
            <a:avLst/>
          </a:prstGeom>
          <a:noFill/>
        </p:spPr>
        <p:txBody>
          <a:bodyPr wrap="square" rtlCol="0">
            <a:spAutoFit/>
          </a:bodyPr>
          <a:lstStyle/>
          <a:p>
            <a:r>
              <a:rPr lang="en-US" sz="1800" b="1" dirty="0"/>
              <a:t>S1</a:t>
            </a:r>
          </a:p>
        </p:txBody>
      </p:sp>
      <p:sp>
        <p:nvSpPr>
          <p:cNvPr id="10" name="TextBox 9">
            <a:extLst>
              <a:ext uri="{FF2B5EF4-FFF2-40B4-BE49-F238E27FC236}">
                <a16:creationId xmlns:a16="http://schemas.microsoft.com/office/drawing/2014/main" id="{B60DFC31-904D-C91D-1322-176DA0819670}"/>
              </a:ext>
            </a:extLst>
          </p:cNvPr>
          <p:cNvSpPr txBox="1"/>
          <p:nvPr/>
        </p:nvSpPr>
        <p:spPr>
          <a:xfrm>
            <a:off x="721112" y="3533480"/>
            <a:ext cx="609600" cy="369332"/>
          </a:xfrm>
          <a:prstGeom prst="rect">
            <a:avLst/>
          </a:prstGeom>
          <a:noFill/>
        </p:spPr>
        <p:txBody>
          <a:bodyPr wrap="square" rtlCol="0">
            <a:spAutoFit/>
          </a:bodyPr>
          <a:lstStyle/>
          <a:p>
            <a:r>
              <a:rPr lang="en-US" sz="1800" b="1" dirty="0"/>
              <a:t>S2</a:t>
            </a:r>
          </a:p>
        </p:txBody>
      </p:sp>
      <p:sp>
        <p:nvSpPr>
          <p:cNvPr id="11" name="TextBox 10">
            <a:extLst>
              <a:ext uri="{FF2B5EF4-FFF2-40B4-BE49-F238E27FC236}">
                <a16:creationId xmlns:a16="http://schemas.microsoft.com/office/drawing/2014/main" id="{F6C60A32-985A-3EE1-651E-4E1B4FCE2099}"/>
              </a:ext>
            </a:extLst>
          </p:cNvPr>
          <p:cNvSpPr txBox="1"/>
          <p:nvPr/>
        </p:nvSpPr>
        <p:spPr>
          <a:xfrm>
            <a:off x="721112" y="4581139"/>
            <a:ext cx="609600" cy="369332"/>
          </a:xfrm>
          <a:prstGeom prst="rect">
            <a:avLst/>
          </a:prstGeom>
          <a:noFill/>
        </p:spPr>
        <p:txBody>
          <a:bodyPr wrap="square" rtlCol="0">
            <a:spAutoFit/>
          </a:bodyPr>
          <a:lstStyle/>
          <a:p>
            <a:r>
              <a:rPr lang="en-US" sz="1800" b="1" dirty="0"/>
              <a:t>S3</a:t>
            </a:r>
          </a:p>
        </p:txBody>
      </p:sp>
      <p:sp>
        <p:nvSpPr>
          <p:cNvPr id="12" name="TextBox 11">
            <a:extLst>
              <a:ext uri="{FF2B5EF4-FFF2-40B4-BE49-F238E27FC236}">
                <a16:creationId xmlns:a16="http://schemas.microsoft.com/office/drawing/2014/main" id="{0FFD2693-7D5C-A4D7-5757-90CE9D9DAFDB}"/>
              </a:ext>
            </a:extLst>
          </p:cNvPr>
          <p:cNvSpPr txBox="1"/>
          <p:nvPr/>
        </p:nvSpPr>
        <p:spPr>
          <a:xfrm>
            <a:off x="725572" y="5628798"/>
            <a:ext cx="609600" cy="369332"/>
          </a:xfrm>
          <a:prstGeom prst="rect">
            <a:avLst/>
          </a:prstGeom>
          <a:noFill/>
        </p:spPr>
        <p:txBody>
          <a:bodyPr wrap="square" rtlCol="0">
            <a:spAutoFit/>
          </a:bodyPr>
          <a:lstStyle/>
          <a:p>
            <a:r>
              <a:rPr lang="en-US" sz="1800" b="1" dirty="0"/>
              <a:t>S4</a:t>
            </a:r>
          </a:p>
        </p:txBody>
      </p:sp>
      <p:pic>
        <p:nvPicPr>
          <p:cNvPr id="13" name="Google Shape;266;p7" descr="Moonlight Game Streaming:Amazon.com:Appstore for Android">
            <a:extLst>
              <a:ext uri="{FF2B5EF4-FFF2-40B4-BE49-F238E27FC236}">
                <a16:creationId xmlns:a16="http://schemas.microsoft.com/office/drawing/2014/main" id="{5672958A-3C46-9264-E3F9-468971A18E3E}"/>
              </a:ext>
            </a:extLst>
          </p:cNvPr>
          <p:cNvPicPr preferRelativeResize="0">
            <a:picLocks noChangeAspect="1"/>
          </p:cNvPicPr>
          <p:nvPr/>
        </p:nvPicPr>
        <p:blipFill rotWithShape="1">
          <a:blip r:embed="rId3">
            <a:alphaModFix/>
          </a:blip>
          <a:srcRect/>
          <a:stretch/>
        </p:blipFill>
        <p:spPr>
          <a:xfrm>
            <a:off x="1686610" y="2365389"/>
            <a:ext cx="1123615" cy="548640"/>
          </a:xfrm>
          <a:prstGeom prst="rect">
            <a:avLst/>
          </a:prstGeom>
          <a:noFill/>
          <a:ln>
            <a:noFill/>
          </a:ln>
        </p:spPr>
      </p:pic>
      <p:pic>
        <p:nvPicPr>
          <p:cNvPr id="15" name="Google Shape;266;p7" descr="Moonlight Game Streaming:Amazon.com:Appstore for Android">
            <a:extLst>
              <a:ext uri="{FF2B5EF4-FFF2-40B4-BE49-F238E27FC236}">
                <a16:creationId xmlns:a16="http://schemas.microsoft.com/office/drawing/2014/main" id="{D5E5F5FB-247F-0731-5640-19DBB368DB7B}"/>
              </a:ext>
            </a:extLst>
          </p:cNvPr>
          <p:cNvPicPr preferRelativeResize="0">
            <a:picLocks noChangeAspect="1"/>
          </p:cNvPicPr>
          <p:nvPr/>
        </p:nvPicPr>
        <p:blipFill rotWithShape="1">
          <a:blip r:embed="rId3">
            <a:alphaModFix/>
          </a:blip>
          <a:srcRect/>
          <a:stretch/>
        </p:blipFill>
        <p:spPr>
          <a:xfrm>
            <a:off x="1686610" y="3353453"/>
            <a:ext cx="1123615" cy="548640"/>
          </a:xfrm>
          <a:prstGeom prst="rect">
            <a:avLst/>
          </a:prstGeom>
          <a:noFill/>
          <a:ln>
            <a:noFill/>
          </a:ln>
        </p:spPr>
      </p:pic>
      <p:pic>
        <p:nvPicPr>
          <p:cNvPr id="16" name="Google Shape;303;p9" descr="Windows 10 For Business Users: What You Need to Know">
            <a:extLst>
              <a:ext uri="{FF2B5EF4-FFF2-40B4-BE49-F238E27FC236}">
                <a16:creationId xmlns:a16="http://schemas.microsoft.com/office/drawing/2014/main" id="{9EF98310-84F0-18E2-089E-FBE34C39749C}"/>
              </a:ext>
            </a:extLst>
          </p:cNvPr>
          <p:cNvPicPr preferRelativeResize="0">
            <a:picLocks noChangeAspect="1"/>
          </p:cNvPicPr>
          <p:nvPr/>
        </p:nvPicPr>
        <p:blipFill rotWithShape="1">
          <a:blip r:embed="rId4">
            <a:alphaModFix/>
          </a:blip>
          <a:srcRect/>
          <a:stretch/>
        </p:blipFill>
        <p:spPr>
          <a:xfrm>
            <a:off x="1686610" y="4407005"/>
            <a:ext cx="1123615" cy="548640"/>
          </a:xfrm>
          <a:prstGeom prst="rect">
            <a:avLst/>
          </a:prstGeom>
          <a:noFill/>
          <a:ln>
            <a:noFill/>
          </a:ln>
        </p:spPr>
      </p:pic>
      <p:pic>
        <p:nvPicPr>
          <p:cNvPr id="17" name="Google Shape;321;p10" descr="Ubuntu: Linux for Human Beings – Techbytes">
            <a:extLst>
              <a:ext uri="{FF2B5EF4-FFF2-40B4-BE49-F238E27FC236}">
                <a16:creationId xmlns:a16="http://schemas.microsoft.com/office/drawing/2014/main" id="{E30E0999-E40D-256D-BD61-5F2CDABD9131}"/>
              </a:ext>
            </a:extLst>
          </p:cNvPr>
          <p:cNvPicPr preferRelativeResize="0">
            <a:picLocks noChangeAspect="1"/>
          </p:cNvPicPr>
          <p:nvPr/>
        </p:nvPicPr>
        <p:blipFill rotWithShape="1">
          <a:blip r:embed="rId5">
            <a:alphaModFix/>
          </a:blip>
          <a:srcRect/>
          <a:stretch/>
        </p:blipFill>
        <p:spPr>
          <a:xfrm>
            <a:off x="1686610" y="5460557"/>
            <a:ext cx="1123615" cy="548640"/>
          </a:xfrm>
          <a:prstGeom prst="rect">
            <a:avLst/>
          </a:prstGeom>
          <a:noFill/>
          <a:ln>
            <a:noFill/>
          </a:ln>
        </p:spPr>
      </p:pic>
      <p:grpSp>
        <p:nvGrpSpPr>
          <p:cNvPr id="18" name="Google Shape;267;p7">
            <a:extLst>
              <a:ext uri="{FF2B5EF4-FFF2-40B4-BE49-F238E27FC236}">
                <a16:creationId xmlns:a16="http://schemas.microsoft.com/office/drawing/2014/main" id="{89CDCFE0-FB78-8D01-881B-37458A65AAC0}"/>
              </a:ext>
            </a:extLst>
          </p:cNvPr>
          <p:cNvGrpSpPr>
            <a:grpSpLocks noChangeAspect="1"/>
          </p:cNvGrpSpPr>
          <p:nvPr/>
        </p:nvGrpSpPr>
        <p:grpSpPr>
          <a:xfrm>
            <a:off x="3147991" y="2258015"/>
            <a:ext cx="2315239" cy="731520"/>
            <a:chOff x="808566" y="1417638"/>
            <a:chExt cx="3472858" cy="1097280"/>
          </a:xfrm>
        </p:grpSpPr>
        <p:pic>
          <p:nvPicPr>
            <p:cNvPr id="19" name="Google Shape;268;p7" descr="CS:GO Prime Status | دیویسجی - فروشگاه بازی ریجن ترکیه">
              <a:extLst>
                <a:ext uri="{FF2B5EF4-FFF2-40B4-BE49-F238E27FC236}">
                  <a16:creationId xmlns:a16="http://schemas.microsoft.com/office/drawing/2014/main" id="{27F12919-AD20-A961-B00B-FEC733BD6F5B}"/>
                </a:ext>
              </a:extLst>
            </p:cNvPr>
            <p:cNvPicPr preferRelativeResize="0"/>
            <p:nvPr/>
          </p:nvPicPr>
          <p:blipFill rotWithShape="1">
            <a:blip r:embed="rId6">
              <a:alphaModFix/>
            </a:blip>
            <a:srcRect/>
            <a:stretch/>
          </p:blipFill>
          <p:spPr>
            <a:xfrm>
              <a:off x="808566" y="1417638"/>
              <a:ext cx="1092403" cy="1097280"/>
            </a:xfrm>
            <a:prstGeom prst="rect">
              <a:avLst/>
            </a:prstGeom>
            <a:noFill/>
            <a:ln>
              <a:noFill/>
            </a:ln>
          </p:spPr>
        </p:pic>
        <p:pic>
          <p:nvPicPr>
            <p:cNvPr id="20" name="Google Shape;269;p7" descr="Hades (Video Game 2018) - IMDb">
              <a:extLst>
                <a:ext uri="{FF2B5EF4-FFF2-40B4-BE49-F238E27FC236}">
                  <a16:creationId xmlns:a16="http://schemas.microsoft.com/office/drawing/2014/main" id="{0D4D9E72-E0DE-B858-59B5-DA415FA34F71}"/>
                </a:ext>
              </a:extLst>
            </p:cNvPr>
            <p:cNvPicPr preferRelativeResize="0"/>
            <p:nvPr/>
          </p:nvPicPr>
          <p:blipFill rotWithShape="1">
            <a:blip r:embed="rId7">
              <a:alphaModFix/>
            </a:blip>
            <a:srcRect/>
            <a:stretch/>
          </p:blipFill>
          <p:spPr>
            <a:xfrm>
              <a:off x="1900969" y="1417638"/>
              <a:ext cx="731520" cy="1097280"/>
            </a:xfrm>
            <a:prstGeom prst="rect">
              <a:avLst/>
            </a:prstGeom>
            <a:noFill/>
            <a:ln>
              <a:noFill/>
            </a:ln>
          </p:spPr>
        </p:pic>
        <p:pic>
          <p:nvPicPr>
            <p:cNvPr id="21" name="Google Shape;270;p7">
              <a:extLst>
                <a:ext uri="{FF2B5EF4-FFF2-40B4-BE49-F238E27FC236}">
                  <a16:creationId xmlns:a16="http://schemas.microsoft.com/office/drawing/2014/main" id="{DD2E8739-BD15-2F36-6FEE-E75576CC2A6C}"/>
                </a:ext>
              </a:extLst>
            </p:cNvPr>
            <p:cNvPicPr preferRelativeResize="0"/>
            <p:nvPr/>
          </p:nvPicPr>
          <p:blipFill rotWithShape="1">
            <a:blip r:embed="rId8">
              <a:alphaModFix/>
            </a:blip>
            <a:srcRect/>
            <a:stretch/>
          </p:blipFill>
          <p:spPr>
            <a:xfrm>
              <a:off x="2632489" y="1417638"/>
              <a:ext cx="825975" cy="1097280"/>
            </a:xfrm>
            <a:prstGeom prst="rect">
              <a:avLst/>
            </a:prstGeom>
            <a:noFill/>
            <a:ln>
              <a:noFill/>
            </a:ln>
          </p:spPr>
        </p:pic>
        <p:pic>
          <p:nvPicPr>
            <p:cNvPr id="22" name="Google Shape;271;p7" descr="Bloons TD 6 | Stash - Games tracker">
              <a:extLst>
                <a:ext uri="{FF2B5EF4-FFF2-40B4-BE49-F238E27FC236}">
                  <a16:creationId xmlns:a16="http://schemas.microsoft.com/office/drawing/2014/main" id="{10AA038E-B5B0-F219-5DD5-B3586F320FBF}"/>
                </a:ext>
              </a:extLst>
            </p:cNvPr>
            <p:cNvPicPr preferRelativeResize="0"/>
            <p:nvPr/>
          </p:nvPicPr>
          <p:blipFill rotWithShape="1">
            <a:blip r:embed="rId9">
              <a:alphaModFix/>
            </a:blip>
            <a:srcRect/>
            <a:stretch/>
          </p:blipFill>
          <p:spPr>
            <a:xfrm>
              <a:off x="3458464" y="1417638"/>
              <a:ext cx="822960" cy="1097280"/>
            </a:xfrm>
            <a:prstGeom prst="rect">
              <a:avLst/>
            </a:prstGeom>
            <a:noFill/>
            <a:ln>
              <a:noFill/>
            </a:ln>
          </p:spPr>
        </p:pic>
      </p:grpSp>
      <p:grpSp>
        <p:nvGrpSpPr>
          <p:cNvPr id="23" name="Google Shape;284;p8">
            <a:extLst>
              <a:ext uri="{FF2B5EF4-FFF2-40B4-BE49-F238E27FC236}">
                <a16:creationId xmlns:a16="http://schemas.microsoft.com/office/drawing/2014/main" id="{D00996A5-34E5-30F3-46F1-04F5D2770A51}"/>
              </a:ext>
            </a:extLst>
          </p:cNvPr>
          <p:cNvGrpSpPr>
            <a:grpSpLocks noChangeAspect="1"/>
          </p:cNvGrpSpPr>
          <p:nvPr/>
        </p:nvGrpSpPr>
        <p:grpSpPr>
          <a:xfrm>
            <a:off x="3080469" y="3307733"/>
            <a:ext cx="2392407" cy="731520"/>
            <a:chOff x="1617132" y="1425018"/>
            <a:chExt cx="5852160" cy="1097280"/>
          </a:xfrm>
        </p:grpSpPr>
        <p:pic>
          <p:nvPicPr>
            <p:cNvPr id="24" name="Google Shape;285;p8">
              <a:extLst>
                <a:ext uri="{FF2B5EF4-FFF2-40B4-BE49-F238E27FC236}">
                  <a16:creationId xmlns:a16="http://schemas.microsoft.com/office/drawing/2014/main" id="{075C8426-B42E-4B4C-0CB3-500403476AD8}"/>
                </a:ext>
              </a:extLst>
            </p:cNvPr>
            <p:cNvPicPr preferRelativeResize="0"/>
            <p:nvPr/>
          </p:nvPicPr>
          <p:blipFill rotWithShape="1">
            <a:blip r:embed="rId10">
              <a:alphaModFix/>
            </a:blip>
            <a:srcRect/>
            <a:stretch/>
          </p:blipFill>
          <p:spPr>
            <a:xfrm>
              <a:off x="1617132" y="1425018"/>
              <a:ext cx="1950720" cy="1097280"/>
            </a:xfrm>
            <a:prstGeom prst="rect">
              <a:avLst/>
            </a:prstGeom>
            <a:noFill/>
            <a:ln>
              <a:noFill/>
            </a:ln>
          </p:spPr>
        </p:pic>
        <p:pic>
          <p:nvPicPr>
            <p:cNvPr id="25" name="Google Shape;286;p8">
              <a:extLst>
                <a:ext uri="{FF2B5EF4-FFF2-40B4-BE49-F238E27FC236}">
                  <a16:creationId xmlns:a16="http://schemas.microsoft.com/office/drawing/2014/main" id="{22D29C84-9336-40CC-244A-70E855111719}"/>
                </a:ext>
              </a:extLst>
            </p:cNvPr>
            <p:cNvPicPr preferRelativeResize="0"/>
            <p:nvPr/>
          </p:nvPicPr>
          <p:blipFill rotWithShape="1">
            <a:blip r:embed="rId11">
              <a:alphaModFix/>
            </a:blip>
            <a:srcRect/>
            <a:stretch/>
          </p:blipFill>
          <p:spPr>
            <a:xfrm>
              <a:off x="3567852" y="1425018"/>
              <a:ext cx="1950720" cy="1097280"/>
            </a:xfrm>
            <a:prstGeom prst="rect">
              <a:avLst/>
            </a:prstGeom>
            <a:noFill/>
            <a:ln>
              <a:noFill/>
            </a:ln>
          </p:spPr>
        </p:pic>
        <p:pic>
          <p:nvPicPr>
            <p:cNvPr id="26" name="Google Shape;287;p8">
              <a:extLst>
                <a:ext uri="{FF2B5EF4-FFF2-40B4-BE49-F238E27FC236}">
                  <a16:creationId xmlns:a16="http://schemas.microsoft.com/office/drawing/2014/main" id="{0DE5CE36-D4A7-56CF-EACD-AEE8FF33EA8B}"/>
                </a:ext>
              </a:extLst>
            </p:cNvPr>
            <p:cNvPicPr preferRelativeResize="0"/>
            <p:nvPr/>
          </p:nvPicPr>
          <p:blipFill rotWithShape="1">
            <a:blip r:embed="rId12">
              <a:alphaModFix/>
            </a:blip>
            <a:srcRect/>
            <a:stretch/>
          </p:blipFill>
          <p:spPr>
            <a:xfrm>
              <a:off x="5518572" y="1425018"/>
              <a:ext cx="1950720" cy="1097280"/>
            </a:xfrm>
            <a:prstGeom prst="rect">
              <a:avLst/>
            </a:prstGeom>
            <a:noFill/>
            <a:ln>
              <a:noFill/>
            </a:ln>
          </p:spPr>
        </p:pic>
      </p:grpSp>
      <p:grpSp>
        <p:nvGrpSpPr>
          <p:cNvPr id="27" name="Google Shape;299;p9">
            <a:extLst>
              <a:ext uri="{FF2B5EF4-FFF2-40B4-BE49-F238E27FC236}">
                <a16:creationId xmlns:a16="http://schemas.microsoft.com/office/drawing/2014/main" id="{545317B4-28CC-EDDA-9073-8012F2D19789}"/>
              </a:ext>
            </a:extLst>
          </p:cNvPr>
          <p:cNvGrpSpPr>
            <a:grpSpLocks noChangeAspect="1"/>
          </p:cNvGrpSpPr>
          <p:nvPr/>
        </p:nvGrpSpPr>
        <p:grpSpPr>
          <a:xfrm>
            <a:off x="3551862" y="4361285"/>
            <a:ext cx="1508760" cy="731520"/>
            <a:chOff x="5293191" y="1443038"/>
            <a:chExt cx="2263140" cy="1097280"/>
          </a:xfrm>
        </p:grpSpPr>
        <p:pic>
          <p:nvPicPr>
            <p:cNvPr id="28" name="Google Shape;300;p9" descr="Valorant | Eurogamer.net">
              <a:extLst>
                <a:ext uri="{FF2B5EF4-FFF2-40B4-BE49-F238E27FC236}">
                  <a16:creationId xmlns:a16="http://schemas.microsoft.com/office/drawing/2014/main" id="{F50026EE-A86B-B26B-1767-078AB63D8125}"/>
                </a:ext>
              </a:extLst>
            </p:cNvPr>
            <p:cNvPicPr preferRelativeResize="0"/>
            <p:nvPr/>
          </p:nvPicPr>
          <p:blipFill rotWithShape="1">
            <a:blip r:embed="rId13">
              <a:alphaModFix/>
            </a:blip>
            <a:srcRect/>
            <a:stretch/>
          </p:blipFill>
          <p:spPr>
            <a:xfrm>
              <a:off x="5293191" y="1443038"/>
              <a:ext cx="822960" cy="1097280"/>
            </a:xfrm>
            <a:prstGeom prst="rect">
              <a:avLst/>
            </a:prstGeom>
            <a:noFill/>
            <a:ln>
              <a:noFill/>
            </a:ln>
          </p:spPr>
        </p:pic>
        <p:pic>
          <p:nvPicPr>
            <p:cNvPr id="29" name="Google Shape;301;p9">
              <a:extLst>
                <a:ext uri="{FF2B5EF4-FFF2-40B4-BE49-F238E27FC236}">
                  <a16:creationId xmlns:a16="http://schemas.microsoft.com/office/drawing/2014/main" id="{B0D2DBEC-ECEC-900E-19BE-A0FA9EFD5AF8}"/>
                </a:ext>
              </a:extLst>
            </p:cNvPr>
            <p:cNvPicPr preferRelativeResize="0"/>
            <p:nvPr/>
          </p:nvPicPr>
          <p:blipFill rotWithShape="1">
            <a:blip r:embed="rId14">
              <a:alphaModFix/>
            </a:blip>
            <a:srcRect/>
            <a:stretch/>
          </p:blipFill>
          <p:spPr>
            <a:xfrm>
              <a:off x="6116151" y="1443038"/>
              <a:ext cx="617220" cy="1097280"/>
            </a:xfrm>
            <a:prstGeom prst="rect">
              <a:avLst/>
            </a:prstGeom>
            <a:noFill/>
            <a:ln>
              <a:noFill/>
            </a:ln>
          </p:spPr>
        </p:pic>
        <p:pic>
          <p:nvPicPr>
            <p:cNvPr id="30" name="Google Shape;302;p9" descr="Strange Brigade (Video Game 2018) - IMDb">
              <a:extLst>
                <a:ext uri="{FF2B5EF4-FFF2-40B4-BE49-F238E27FC236}">
                  <a16:creationId xmlns:a16="http://schemas.microsoft.com/office/drawing/2014/main" id="{6427133E-3C0D-90F8-2E8C-0113252CD0C9}"/>
                </a:ext>
              </a:extLst>
            </p:cNvPr>
            <p:cNvPicPr preferRelativeResize="0"/>
            <p:nvPr/>
          </p:nvPicPr>
          <p:blipFill rotWithShape="1">
            <a:blip r:embed="rId15">
              <a:alphaModFix/>
            </a:blip>
            <a:srcRect/>
            <a:stretch/>
          </p:blipFill>
          <p:spPr>
            <a:xfrm>
              <a:off x="6733371" y="1443038"/>
              <a:ext cx="822960" cy="1097280"/>
            </a:xfrm>
            <a:prstGeom prst="rect">
              <a:avLst/>
            </a:prstGeom>
            <a:noFill/>
            <a:ln>
              <a:noFill/>
            </a:ln>
          </p:spPr>
        </p:pic>
      </p:grpSp>
      <p:pic>
        <p:nvPicPr>
          <p:cNvPr id="31" name="Google Shape;320;p10" descr="Super Tux Kart! - A FREE Linux game. - YouTube">
            <a:extLst>
              <a:ext uri="{FF2B5EF4-FFF2-40B4-BE49-F238E27FC236}">
                <a16:creationId xmlns:a16="http://schemas.microsoft.com/office/drawing/2014/main" id="{86812A3D-A9F4-A277-DA0E-392DDE39FE67}"/>
              </a:ext>
            </a:extLst>
          </p:cNvPr>
          <p:cNvPicPr preferRelativeResize="0">
            <a:picLocks noChangeAspect="1"/>
          </p:cNvPicPr>
          <p:nvPr/>
        </p:nvPicPr>
        <p:blipFill rotWithShape="1">
          <a:blip r:embed="rId16">
            <a:alphaModFix/>
          </a:blip>
          <a:srcRect/>
          <a:stretch/>
        </p:blipFill>
        <p:spPr>
          <a:xfrm>
            <a:off x="3700426" y="5416601"/>
            <a:ext cx="975360" cy="731520"/>
          </a:xfrm>
          <a:prstGeom prst="rect">
            <a:avLst/>
          </a:prstGeom>
          <a:noFill/>
          <a:ln>
            <a:noFill/>
          </a:ln>
        </p:spPr>
      </p:pic>
      <p:pic>
        <p:nvPicPr>
          <p:cNvPr id="32" name="Google Shape;219;p3" descr="A diagram of a computer&#10;&#10;Description automatically generated">
            <a:extLst>
              <a:ext uri="{FF2B5EF4-FFF2-40B4-BE49-F238E27FC236}">
                <a16:creationId xmlns:a16="http://schemas.microsoft.com/office/drawing/2014/main" id="{870CC1BF-4683-9968-C586-5CE7DA149701}"/>
              </a:ext>
            </a:extLst>
          </p:cNvPr>
          <p:cNvPicPr preferRelativeResize="0">
            <a:picLocks noChangeAspect="1"/>
          </p:cNvPicPr>
          <p:nvPr/>
        </p:nvPicPr>
        <p:blipFill rotWithShape="1">
          <a:blip r:embed="rId17">
            <a:alphaModFix/>
          </a:blip>
          <a:srcRect/>
          <a:stretch/>
        </p:blipFill>
        <p:spPr>
          <a:xfrm>
            <a:off x="5664452" y="2073468"/>
            <a:ext cx="1851001" cy="914400"/>
          </a:xfrm>
          <a:prstGeom prst="rect">
            <a:avLst/>
          </a:prstGeom>
          <a:noFill/>
          <a:ln>
            <a:noFill/>
          </a:ln>
        </p:spPr>
      </p:pic>
      <p:pic>
        <p:nvPicPr>
          <p:cNvPr id="33" name="Google Shape;219;p3" descr="A diagram of a computer&#10;&#10;Description automatically generated">
            <a:extLst>
              <a:ext uri="{FF2B5EF4-FFF2-40B4-BE49-F238E27FC236}">
                <a16:creationId xmlns:a16="http://schemas.microsoft.com/office/drawing/2014/main" id="{09C8332A-127E-A3BD-9214-4E841858A32D}"/>
              </a:ext>
            </a:extLst>
          </p:cNvPr>
          <p:cNvPicPr preferRelativeResize="0">
            <a:picLocks noChangeAspect="1"/>
          </p:cNvPicPr>
          <p:nvPr/>
        </p:nvPicPr>
        <p:blipFill rotWithShape="1">
          <a:blip r:embed="rId17">
            <a:alphaModFix/>
          </a:blip>
          <a:srcRect/>
          <a:stretch/>
        </p:blipFill>
        <p:spPr>
          <a:xfrm>
            <a:off x="5664451" y="3170573"/>
            <a:ext cx="1851001" cy="914400"/>
          </a:xfrm>
          <a:prstGeom prst="rect">
            <a:avLst/>
          </a:prstGeom>
          <a:noFill/>
          <a:ln>
            <a:noFill/>
          </a:ln>
        </p:spPr>
      </p:pic>
      <p:pic>
        <p:nvPicPr>
          <p:cNvPr id="34" name="Google Shape;304;p9" descr="A computer screen with a computer and a file cabinet&#10;&#10;Description automatically generated">
            <a:extLst>
              <a:ext uri="{FF2B5EF4-FFF2-40B4-BE49-F238E27FC236}">
                <a16:creationId xmlns:a16="http://schemas.microsoft.com/office/drawing/2014/main" id="{DAA04865-69D1-7EA9-B141-50E1DF8BC5A9}"/>
              </a:ext>
            </a:extLst>
          </p:cNvPr>
          <p:cNvPicPr preferRelativeResize="0">
            <a:picLocks noChangeAspect="1"/>
          </p:cNvPicPr>
          <p:nvPr/>
        </p:nvPicPr>
        <p:blipFill rotWithShape="1">
          <a:blip r:embed="rId18">
            <a:alphaModFix/>
          </a:blip>
          <a:srcRect/>
          <a:stretch/>
        </p:blipFill>
        <p:spPr>
          <a:xfrm>
            <a:off x="5970310" y="4267678"/>
            <a:ext cx="975571" cy="914400"/>
          </a:xfrm>
          <a:prstGeom prst="rect">
            <a:avLst/>
          </a:prstGeom>
          <a:noFill/>
          <a:ln>
            <a:noFill/>
          </a:ln>
        </p:spPr>
      </p:pic>
      <p:pic>
        <p:nvPicPr>
          <p:cNvPr id="35" name="Google Shape;322;p10" descr="A computer screen with a message&#10;&#10;Description automatically generated with medium confidence">
            <a:extLst>
              <a:ext uri="{FF2B5EF4-FFF2-40B4-BE49-F238E27FC236}">
                <a16:creationId xmlns:a16="http://schemas.microsoft.com/office/drawing/2014/main" id="{5828AF2C-58A7-926C-242C-D58703B71A21}"/>
              </a:ext>
            </a:extLst>
          </p:cNvPr>
          <p:cNvPicPr preferRelativeResize="0">
            <a:picLocks noChangeAspect="1"/>
          </p:cNvPicPr>
          <p:nvPr/>
        </p:nvPicPr>
        <p:blipFill rotWithShape="1">
          <a:blip r:embed="rId19">
            <a:alphaModFix/>
          </a:blip>
          <a:srcRect/>
          <a:stretch/>
        </p:blipFill>
        <p:spPr>
          <a:xfrm>
            <a:off x="5970310" y="5366236"/>
            <a:ext cx="1115019" cy="914400"/>
          </a:xfrm>
          <a:prstGeom prst="rect">
            <a:avLst/>
          </a:prstGeom>
          <a:noFill/>
          <a:ln>
            <a:noFill/>
          </a:ln>
        </p:spPr>
      </p:pic>
      <p:sp>
        <p:nvSpPr>
          <p:cNvPr id="36" name="TextBox 35">
            <a:extLst>
              <a:ext uri="{FF2B5EF4-FFF2-40B4-BE49-F238E27FC236}">
                <a16:creationId xmlns:a16="http://schemas.microsoft.com/office/drawing/2014/main" id="{14656376-0D1B-E02D-F8BB-289A5591E1D4}"/>
              </a:ext>
            </a:extLst>
          </p:cNvPr>
          <p:cNvSpPr txBox="1"/>
          <p:nvPr/>
        </p:nvSpPr>
        <p:spPr>
          <a:xfrm>
            <a:off x="7928747" y="2376779"/>
            <a:ext cx="1979527" cy="369332"/>
          </a:xfrm>
          <a:prstGeom prst="rect">
            <a:avLst/>
          </a:prstGeom>
          <a:noFill/>
        </p:spPr>
        <p:txBody>
          <a:bodyPr wrap="square" rtlCol="0">
            <a:spAutoFit/>
          </a:bodyPr>
          <a:lstStyle/>
          <a:p>
            <a:r>
              <a:rPr lang="en-US" sz="1800" dirty="0"/>
              <a:t>10 combinations</a:t>
            </a:r>
          </a:p>
        </p:txBody>
      </p:sp>
      <p:sp>
        <p:nvSpPr>
          <p:cNvPr id="37" name="TextBox 36">
            <a:extLst>
              <a:ext uri="{FF2B5EF4-FFF2-40B4-BE49-F238E27FC236}">
                <a16:creationId xmlns:a16="http://schemas.microsoft.com/office/drawing/2014/main" id="{45745200-3A93-B7B1-B804-F2F6D412491A}"/>
              </a:ext>
            </a:extLst>
          </p:cNvPr>
          <p:cNvSpPr txBox="1"/>
          <p:nvPr/>
        </p:nvSpPr>
        <p:spPr>
          <a:xfrm>
            <a:off x="7928748" y="3429000"/>
            <a:ext cx="2143300" cy="369332"/>
          </a:xfrm>
          <a:prstGeom prst="rect">
            <a:avLst/>
          </a:prstGeom>
          <a:noFill/>
        </p:spPr>
        <p:txBody>
          <a:bodyPr wrap="square" rtlCol="0">
            <a:spAutoFit/>
          </a:bodyPr>
          <a:lstStyle/>
          <a:p>
            <a:r>
              <a:rPr lang="en-US" sz="1800" dirty="0"/>
              <a:t>3 combinations</a:t>
            </a:r>
          </a:p>
        </p:txBody>
      </p:sp>
      <p:sp>
        <p:nvSpPr>
          <p:cNvPr id="38" name="TextBox 37">
            <a:extLst>
              <a:ext uri="{FF2B5EF4-FFF2-40B4-BE49-F238E27FC236}">
                <a16:creationId xmlns:a16="http://schemas.microsoft.com/office/drawing/2014/main" id="{DA30F618-DA46-5E9C-224F-1CA3FCE233BE}"/>
              </a:ext>
            </a:extLst>
          </p:cNvPr>
          <p:cNvSpPr txBox="1"/>
          <p:nvPr/>
        </p:nvSpPr>
        <p:spPr>
          <a:xfrm>
            <a:off x="7960120" y="4478931"/>
            <a:ext cx="1843521" cy="369332"/>
          </a:xfrm>
          <a:prstGeom prst="rect">
            <a:avLst/>
          </a:prstGeom>
          <a:noFill/>
        </p:spPr>
        <p:txBody>
          <a:bodyPr wrap="square" rtlCol="0">
            <a:spAutoFit/>
          </a:bodyPr>
          <a:lstStyle/>
          <a:p>
            <a:r>
              <a:rPr lang="en-US" sz="1800" dirty="0"/>
              <a:t>7 combinations</a:t>
            </a:r>
          </a:p>
        </p:txBody>
      </p:sp>
      <p:sp>
        <p:nvSpPr>
          <p:cNvPr id="39" name="TextBox 38">
            <a:extLst>
              <a:ext uri="{FF2B5EF4-FFF2-40B4-BE49-F238E27FC236}">
                <a16:creationId xmlns:a16="http://schemas.microsoft.com/office/drawing/2014/main" id="{953A6896-3B8C-C016-7287-C61045992BE4}"/>
              </a:ext>
            </a:extLst>
          </p:cNvPr>
          <p:cNvSpPr txBox="1"/>
          <p:nvPr/>
        </p:nvSpPr>
        <p:spPr>
          <a:xfrm>
            <a:off x="7928748" y="5528862"/>
            <a:ext cx="2027698" cy="369332"/>
          </a:xfrm>
          <a:prstGeom prst="rect">
            <a:avLst/>
          </a:prstGeom>
          <a:noFill/>
        </p:spPr>
        <p:txBody>
          <a:bodyPr wrap="square" rtlCol="0">
            <a:spAutoFit/>
          </a:bodyPr>
          <a:lstStyle/>
          <a:p>
            <a:r>
              <a:rPr lang="en-US" sz="1800" dirty="0"/>
              <a:t>10 combinations</a:t>
            </a:r>
          </a:p>
        </p:txBody>
      </p:sp>
      <p:sp>
        <p:nvSpPr>
          <p:cNvPr id="40" name="TextBox 39">
            <a:extLst>
              <a:ext uri="{FF2B5EF4-FFF2-40B4-BE49-F238E27FC236}">
                <a16:creationId xmlns:a16="http://schemas.microsoft.com/office/drawing/2014/main" id="{0170FDD5-7C9F-21F8-761D-DDBB2087C561}"/>
              </a:ext>
            </a:extLst>
          </p:cNvPr>
          <p:cNvSpPr txBox="1"/>
          <p:nvPr/>
        </p:nvSpPr>
        <p:spPr>
          <a:xfrm>
            <a:off x="10532058" y="2376779"/>
            <a:ext cx="557885" cy="369332"/>
          </a:xfrm>
          <a:prstGeom prst="rect">
            <a:avLst/>
          </a:prstGeom>
          <a:noFill/>
        </p:spPr>
        <p:txBody>
          <a:bodyPr wrap="square" rtlCol="0">
            <a:spAutoFit/>
          </a:bodyPr>
          <a:lstStyle/>
          <a:p>
            <a:r>
              <a:rPr lang="en-US" sz="1800" dirty="0"/>
              <a:t>28</a:t>
            </a:r>
          </a:p>
        </p:txBody>
      </p:sp>
      <p:sp>
        <p:nvSpPr>
          <p:cNvPr id="41" name="TextBox 40">
            <a:extLst>
              <a:ext uri="{FF2B5EF4-FFF2-40B4-BE49-F238E27FC236}">
                <a16:creationId xmlns:a16="http://schemas.microsoft.com/office/drawing/2014/main" id="{E60F9F3E-BEE8-7DE6-4F36-F3683F522890}"/>
              </a:ext>
            </a:extLst>
          </p:cNvPr>
          <p:cNvSpPr txBox="1"/>
          <p:nvPr/>
        </p:nvSpPr>
        <p:spPr>
          <a:xfrm>
            <a:off x="10532057" y="3429000"/>
            <a:ext cx="557885" cy="369332"/>
          </a:xfrm>
          <a:prstGeom prst="rect">
            <a:avLst/>
          </a:prstGeom>
          <a:noFill/>
        </p:spPr>
        <p:txBody>
          <a:bodyPr wrap="square" rtlCol="0">
            <a:spAutoFit/>
          </a:bodyPr>
          <a:lstStyle/>
          <a:p>
            <a:r>
              <a:rPr lang="en-US" sz="1800" dirty="0"/>
              <a:t>35</a:t>
            </a:r>
          </a:p>
        </p:txBody>
      </p:sp>
      <p:sp>
        <p:nvSpPr>
          <p:cNvPr id="42" name="TextBox 41">
            <a:extLst>
              <a:ext uri="{FF2B5EF4-FFF2-40B4-BE49-F238E27FC236}">
                <a16:creationId xmlns:a16="http://schemas.microsoft.com/office/drawing/2014/main" id="{D3281F56-3DCE-32F9-FE7E-24361CA36AAE}"/>
              </a:ext>
            </a:extLst>
          </p:cNvPr>
          <p:cNvSpPr txBox="1"/>
          <p:nvPr/>
        </p:nvSpPr>
        <p:spPr>
          <a:xfrm>
            <a:off x="10532057" y="4478931"/>
            <a:ext cx="557885" cy="369332"/>
          </a:xfrm>
          <a:prstGeom prst="rect">
            <a:avLst/>
          </a:prstGeom>
          <a:noFill/>
        </p:spPr>
        <p:txBody>
          <a:bodyPr wrap="square" rtlCol="0">
            <a:spAutoFit/>
          </a:bodyPr>
          <a:lstStyle/>
          <a:p>
            <a:r>
              <a:rPr lang="en-US" sz="1800" dirty="0"/>
              <a:t>31</a:t>
            </a:r>
          </a:p>
        </p:txBody>
      </p:sp>
      <p:sp>
        <p:nvSpPr>
          <p:cNvPr id="43" name="TextBox 42">
            <a:extLst>
              <a:ext uri="{FF2B5EF4-FFF2-40B4-BE49-F238E27FC236}">
                <a16:creationId xmlns:a16="http://schemas.microsoft.com/office/drawing/2014/main" id="{4AF38312-E879-1E2C-9728-E3C92AD00CD9}"/>
              </a:ext>
            </a:extLst>
          </p:cNvPr>
          <p:cNvSpPr txBox="1"/>
          <p:nvPr/>
        </p:nvSpPr>
        <p:spPr>
          <a:xfrm>
            <a:off x="10532057" y="5528862"/>
            <a:ext cx="557885" cy="369332"/>
          </a:xfrm>
          <a:prstGeom prst="rect">
            <a:avLst/>
          </a:prstGeom>
          <a:noFill/>
        </p:spPr>
        <p:txBody>
          <a:bodyPr wrap="square" rtlCol="0">
            <a:spAutoFit/>
          </a:bodyPr>
          <a:lstStyle/>
          <a:p>
            <a:r>
              <a:rPr lang="en-US" sz="1800" dirty="0"/>
              <a:t>38</a:t>
            </a:r>
          </a:p>
        </p:txBody>
      </p:sp>
    </p:spTree>
    <p:extLst>
      <p:ext uri="{BB962C8B-B14F-4D97-AF65-F5344CB8AC3E}">
        <p14:creationId xmlns:p14="http://schemas.microsoft.com/office/powerpoint/2010/main" val="1269818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
          <p:cNvSpPr txBox="1">
            <a:spLocks noGrp="1"/>
          </p:cNvSpPr>
          <p:nvPr>
            <p:ph type="title"/>
          </p:nvPr>
        </p:nvSpPr>
        <p:spPr>
          <a:xfrm>
            <a:off x="609600" y="351367"/>
            <a:ext cx="10972800" cy="800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26"/>
              </a:buClr>
              <a:buSzPts val="3200"/>
              <a:buFont typeface="Verdana"/>
              <a:buNone/>
            </a:pPr>
            <a:r>
              <a:rPr lang="en-US"/>
              <a:t>Outline</a:t>
            </a:r>
            <a:endParaRPr/>
          </a:p>
        </p:txBody>
      </p:sp>
      <p:sp>
        <p:nvSpPr>
          <p:cNvPr id="227" name="Google Shape;227;p4"/>
          <p:cNvSpPr txBox="1">
            <a:spLocks noGrp="1"/>
          </p:cNvSpPr>
          <p:nvPr>
            <p:ph type="sldNum" idx="12"/>
          </p:nvPr>
        </p:nvSpPr>
        <p:spPr>
          <a:xfrm>
            <a:off x="1" y="6387664"/>
            <a:ext cx="609600" cy="39413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7</a:t>
            </a:fld>
            <a:endParaRPr/>
          </a:p>
        </p:txBody>
      </p:sp>
      <p:sp>
        <p:nvSpPr>
          <p:cNvPr id="228" name="Google Shape;228;p4"/>
          <p:cNvSpPr txBox="1"/>
          <p:nvPr/>
        </p:nvSpPr>
        <p:spPr>
          <a:xfrm>
            <a:off x="457200" y="1524000"/>
            <a:ext cx="8229600" cy="4648200"/>
          </a:xfrm>
          <a:prstGeom prst="rect">
            <a:avLst/>
          </a:prstGeom>
          <a:noFill/>
          <a:ln>
            <a:noFill/>
          </a:ln>
        </p:spPr>
        <p:txBody>
          <a:bodyPr spcFirstLastPara="1" wrap="square" lIns="91425" tIns="45700" rIns="91425" bIns="45700" anchor="t" anchorCtr="0">
            <a:normAutofit/>
          </a:bodyPr>
          <a:lstStyle/>
          <a:p>
            <a:pPr marL="274320" marR="0" lvl="0" indent="-274320" algn="l" rtl="0">
              <a:lnSpc>
                <a:spcPct val="150000"/>
              </a:lnSpc>
              <a:spcBef>
                <a:spcPts val="0"/>
              </a:spcBef>
              <a:spcAft>
                <a:spcPts val="0"/>
              </a:spcAft>
              <a:buClr>
                <a:schemeClr val="lt2"/>
              </a:buClr>
              <a:buSzPts val="2800"/>
              <a:buFont typeface="Noto Sans Symbols"/>
              <a:buChar char="✔"/>
            </a:pPr>
            <a:r>
              <a:rPr lang="en-US" sz="2800">
                <a:solidFill>
                  <a:schemeClr val="dk1"/>
                </a:solidFill>
                <a:latin typeface="Verdana"/>
                <a:ea typeface="Verdana"/>
                <a:cs typeface="Verdana"/>
                <a:sym typeface="Verdana"/>
              </a:rPr>
              <a:t>1. Introduction</a:t>
            </a:r>
            <a:endParaRPr/>
          </a:p>
          <a:p>
            <a:pPr marL="274320" marR="0" lvl="0" indent="-274320" algn="l" rtl="0">
              <a:lnSpc>
                <a:spcPct val="150000"/>
              </a:lnSpc>
              <a:spcBef>
                <a:spcPts val="1200"/>
              </a:spcBef>
              <a:spcAft>
                <a:spcPts val="0"/>
              </a:spcAft>
              <a:buClr>
                <a:schemeClr val="lt2"/>
              </a:buClr>
              <a:buSzPts val="2800"/>
              <a:buFont typeface="Arial"/>
              <a:buChar char="•"/>
            </a:pPr>
            <a:r>
              <a:rPr lang="en-US" sz="2800">
                <a:solidFill>
                  <a:schemeClr val="dk1"/>
                </a:solidFill>
                <a:latin typeface="Verdana"/>
                <a:ea typeface="Verdana"/>
                <a:cs typeface="Verdana"/>
                <a:sym typeface="Verdana"/>
              </a:rPr>
              <a:t>2. Methodology</a:t>
            </a:r>
            <a:endParaRPr/>
          </a:p>
          <a:p>
            <a:pPr marL="274320" marR="0" lvl="0" indent="-274320" algn="l" rtl="0">
              <a:lnSpc>
                <a:spcPct val="150000"/>
              </a:lnSpc>
              <a:spcBef>
                <a:spcPts val="1200"/>
              </a:spcBef>
              <a:spcAft>
                <a:spcPts val="0"/>
              </a:spcAft>
              <a:buClr>
                <a:schemeClr val="lt2"/>
              </a:buClr>
              <a:buSzPts val="2800"/>
              <a:buFont typeface="Arial"/>
              <a:buChar char="•"/>
            </a:pPr>
            <a:r>
              <a:rPr lang="en-US" sz="2800">
                <a:solidFill>
                  <a:schemeClr val="dk1"/>
                </a:solidFill>
                <a:latin typeface="Verdana"/>
                <a:ea typeface="Verdana"/>
                <a:cs typeface="Verdana"/>
                <a:sym typeface="Verdana"/>
              </a:rPr>
              <a:t>3. Analysis</a:t>
            </a:r>
            <a:endParaRPr/>
          </a:p>
          <a:p>
            <a:pPr marL="274320" marR="0" lvl="0" indent="-274320" algn="l" rtl="0">
              <a:lnSpc>
                <a:spcPct val="150000"/>
              </a:lnSpc>
              <a:spcBef>
                <a:spcPts val="1200"/>
              </a:spcBef>
              <a:spcAft>
                <a:spcPts val="0"/>
              </a:spcAft>
              <a:buClr>
                <a:schemeClr val="lt2"/>
              </a:buClr>
              <a:buSzPts val="2800"/>
              <a:buFont typeface="Arial"/>
              <a:buChar char="•"/>
            </a:pPr>
            <a:r>
              <a:rPr lang="en-US" sz="2800">
                <a:solidFill>
                  <a:schemeClr val="dk1"/>
                </a:solidFill>
                <a:latin typeface="Verdana"/>
                <a:ea typeface="Verdana"/>
                <a:cs typeface="Verdana"/>
                <a:sym typeface="Verdana"/>
              </a:rPr>
              <a:t>4. Conclusion</a:t>
            </a:r>
            <a:endParaRPr/>
          </a:p>
          <a:p>
            <a:pPr marL="274320" marR="0" lvl="0" indent="-274320" algn="l" rtl="0">
              <a:lnSpc>
                <a:spcPct val="150000"/>
              </a:lnSpc>
              <a:spcBef>
                <a:spcPts val="1200"/>
              </a:spcBef>
              <a:spcAft>
                <a:spcPts val="0"/>
              </a:spcAft>
              <a:buClr>
                <a:schemeClr val="lt2"/>
              </a:buClr>
              <a:buSzPts val="2800"/>
              <a:buFont typeface="Arial"/>
              <a:buChar char="•"/>
            </a:pPr>
            <a:r>
              <a:rPr lang="en-US" sz="2800">
                <a:solidFill>
                  <a:schemeClr val="dk1"/>
                </a:solidFill>
                <a:latin typeface="Verdana"/>
                <a:ea typeface="Verdana"/>
                <a:cs typeface="Verdana"/>
                <a:sym typeface="Verdana"/>
              </a:rPr>
              <a:t>5. Future Work</a:t>
            </a:r>
            <a:endParaRPr sz="2800">
              <a:solidFill>
                <a:schemeClr val="dk1"/>
              </a:solidFill>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5"/>
          <p:cNvSpPr txBox="1">
            <a:spLocks noGrp="1"/>
          </p:cNvSpPr>
          <p:nvPr>
            <p:ph type="title"/>
          </p:nvPr>
        </p:nvSpPr>
        <p:spPr>
          <a:xfrm>
            <a:off x="609600" y="351367"/>
            <a:ext cx="10972800" cy="800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26"/>
              </a:buClr>
              <a:buSzPts val="3200"/>
              <a:buFont typeface="Verdana"/>
              <a:buNone/>
            </a:pPr>
            <a:r>
              <a:rPr lang="en-US"/>
              <a:t>2. Methodology</a:t>
            </a:r>
            <a:endParaRPr/>
          </a:p>
        </p:txBody>
      </p:sp>
      <p:sp>
        <p:nvSpPr>
          <p:cNvPr id="235" name="Google Shape;235;p5"/>
          <p:cNvSpPr txBox="1">
            <a:spLocks noGrp="1"/>
          </p:cNvSpPr>
          <p:nvPr>
            <p:ph type="sldNum" idx="12"/>
          </p:nvPr>
        </p:nvSpPr>
        <p:spPr>
          <a:xfrm>
            <a:off x="1" y="6387664"/>
            <a:ext cx="609600" cy="39413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8</a:t>
            </a:fld>
            <a:endParaRPr/>
          </a:p>
        </p:txBody>
      </p:sp>
      <p:sp>
        <p:nvSpPr>
          <p:cNvPr id="236" name="Google Shape;236;p5"/>
          <p:cNvSpPr txBox="1"/>
          <p:nvPr/>
        </p:nvSpPr>
        <p:spPr>
          <a:xfrm>
            <a:off x="392309" y="1389211"/>
            <a:ext cx="9508067" cy="2480516"/>
          </a:xfrm>
          <a:prstGeom prst="rect">
            <a:avLst/>
          </a:prstGeom>
          <a:noFill/>
          <a:ln>
            <a:noFill/>
          </a:ln>
        </p:spPr>
        <p:txBody>
          <a:bodyPr spcFirstLastPara="1" wrap="square" lIns="91425" tIns="45700" rIns="91425" bIns="45700" anchor="t" anchorCtr="0">
            <a:normAutofit/>
          </a:bodyPr>
          <a:lstStyle/>
          <a:p>
            <a:pPr marL="0" marR="0" lvl="0" indent="0" algn="l" rtl="0">
              <a:lnSpc>
                <a:spcPct val="95000"/>
              </a:lnSpc>
              <a:spcBef>
                <a:spcPts val="0"/>
              </a:spcBef>
              <a:spcAft>
                <a:spcPts val="0"/>
              </a:spcAft>
              <a:buClr>
                <a:schemeClr val="lt2"/>
              </a:buClr>
              <a:buSzPts val="2400"/>
              <a:buFont typeface="Arial"/>
              <a:buNone/>
            </a:pPr>
            <a:r>
              <a:rPr lang="en-US" sz="2400" dirty="0">
                <a:solidFill>
                  <a:schemeClr val="dk1"/>
                </a:solidFill>
                <a:latin typeface="Verdana"/>
                <a:ea typeface="Verdana"/>
                <a:cs typeface="Verdana"/>
                <a:sym typeface="Verdana"/>
              </a:rPr>
              <a:t>To do so, we: </a:t>
            </a:r>
            <a:endParaRPr dirty="0"/>
          </a:p>
          <a:p>
            <a:pPr marL="457200" marR="0" lvl="0" indent="-457200" algn="l" rtl="0">
              <a:lnSpc>
                <a:spcPct val="95000"/>
              </a:lnSpc>
              <a:spcBef>
                <a:spcPts val="1200"/>
              </a:spcBef>
              <a:spcAft>
                <a:spcPts val="0"/>
              </a:spcAft>
              <a:buClr>
                <a:schemeClr val="lt2"/>
              </a:buClr>
              <a:buSzPts val="2000"/>
              <a:buFont typeface="Verdana"/>
              <a:buAutoNum type="arabicPeriod"/>
            </a:pPr>
            <a:r>
              <a:rPr lang="en-US" sz="2000" dirty="0">
                <a:solidFill>
                  <a:schemeClr val="dk1"/>
                </a:solidFill>
                <a:latin typeface="Verdana"/>
                <a:ea typeface="Verdana"/>
                <a:cs typeface="Verdana"/>
                <a:sym typeface="Verdana"/>
              </a:rPr>
              <a:t>Collect data from 4 different user studies</a:t>
            </a:r>
            <a:endParaRPr dirty="0"/>
          </a:p>
          <a:p>
            <a:pPr marL="457200" marR="0" lvl="0" indent="-457200" algn="l" rtl="0">
              <a:lnSpc>
                <a:spcPct val="95000"/>
              </a:lnSpc>
              <a:spcBef>
                <a:spcPts val="1200"/>
              </a:spcBef>
              <a:spcAft>
                <a:spcPts val="0"/>
              </a:spcAft>
              <a:buClr>
                <a:schemeClr val="lt2"/>
              </a:buClr>
              <a:buSzPts val="2000"/>
              <a:buFont typeface="Verdana"/>
              <a:buAutoNum type="arabicPeriod"/>
            </a:pPr>
            <a:r>
              <a:rPr lang="en-US" sz="2000" dirty="0">
                <a:solidFill>
                  <a:schemeClr val="dk1"/>
                </a:solidFill>
                <a:latin typeface="Verdana"/>
                <a:ea typeface="Verdana"/>
                <a:cs typeface="Verdana"/>
                <a:sym typeface="Verdana"/>
              </a:rPr>
              <a:t>Analyze the data for each user study</a:t>
            </a:r>
            <a:endParaRPr sz="2400" dirty="0">
              <a:solidFill>
                <a:schemeClr val="dk1"/>
              </a:solidFill>
              <a:latin typeface="Verdana"/>
              <a:ea typeface="Verdana"/>
              <a:cs typeface="Verdana"/>
              <a:sym typeface="Verdana"/>
            </a:endParaRPr>
          </a:p>
          <a:p>
            <a:pPr marL="457200" marR="0" lvl="0" indent="-457200" algn="l" rtl="0">
              <a:lnSpc>
                <a:spcPct val="95000"/>
              </a:lnSpc>
              <a:spcBef>
                <a:spcPts val="1200"/>
              </a:spcBef>
              <a:spcAft>
                <a:spcPts val="0"/>
              </a:spcAft>
              <a:buClr>
                <a:schemeClr val="lt2"/>
              </a:buClr>
              <a:buSzPts val="2000"/>
              <a:buFont typeface="Verdana"/>
              <a:buAutoNum type="arabicPeriod"/>
            </a:pPr>
            <a:r>
              <a:rPr lang="en-US" sz="2000" dirty="0">
                <a:solidFill>
                  <a:schemeClr val="dk1"/>
                </a:solidFill>
                <a:latin typeface="Verdana"/>
                <a:ea typeface="Verdana"/>
                <a:cs typeface="Verdana"/>
                <a:sym typeface="Verdana"/>
              </a:rPr>
              <a:t>Derive models of player QoE from the data of each user study</a:t>
            </a:r>
            <a:endParaRPr dirty="0"/>
          </a:p>
          <a:p>
            <a:pPr marL="457200" marR="0" lvl="0" indent="-457200" algn="l" rtl="0">
              <a:lnSpc>
                <a:spcPct val="95000"/>
              </a:lnSpc>
              <a:spcBef>
                <a:spcPts val="1200"/>
              </a:spcBef>
              <a:spcAft>
                <a:spcPts val="0"/>
              </a:spcAft>
              <a:buClr>
                <a:schemeClr val="lt2"/>
              </a:buClr>
              <a:buSzPts val="2000"/>
              <a:buFont typeface="Verdana"/>
              <a:buAutoNum type="arabicPeriod"/>
            </a:pPr>
            <a:r>
              <a:rPr lang="en-US" sz="2000" dirty="0">
                <a:solidFill>
                  <a:schemeClr val="dk1"/>
                </a:solidFill>
                <a:latin typeface="Verdana"/>
                <a:ea typeface="Verdana"/>
                <a:cs typeface="Verdana"/>
                <a:sym typeface="Verdana"/>
              </a:rPr>
              <a:t>Explore the common models for all data</a:t>
            </a:r>
            <a:endParaRPr sz="2400" dirty="0">
              <a:solidFill>
                <a:schemeClr val="dk1"/>
              </a:solidFill>
              <a:latin typeface="Verdana"/>
              <a:ea typeface="Verdana"/>
              <a:cs typeface="Verdana"/>
              <a:sym typeface="Verdana"/>
            </a:endParaRPr>
          </a:p>
        </p:txBody>
      </p:sp>
      <p:grpSp>
        <p:nvGrpSpPr>
          <p:cNvPr id="22" name="Group 21">
            <a:extLst>
              <a:ext uri="{FF2B5EF4-FFF2-40B4-BE49-F238E27FC236}">
                <a16:creationId xmlns:a16="http://schemas.microsoft.com/office/drawing/2014/main" id="{D97A17A8-9E76-6507-D9B0-603AD7F20624}"/>
              </a:ext>
            </a:extLst>
          </p:cNvPr>
          <p:cNvGrpSpPr/>
          <p:nvPr/>
        </p:nvGrpSpPr>
        <p:grpSpPr>
          <a:xfrm>
            <a:off x="784832" y="3740776"/>
            <a:ext cx="8113270" cy="2905431"/>
            <a:chOff x="392309" y="3736316"/>
            <a:chExt cx="8113270" cy="2905431"/>
          </a:xfrm>
        </p:grpSpPr>
        <p:sp>
          <p:nvSpPr>
            <p:cNvPr id="12" name="TextBox 11">
              <a:extLst>
                <a:ext uri="{FF2B5EF4-FFF2-40B4-BE49-F238E27FC236}">
                  <a16:creationId xmlns:a16="http://schemas.microsoft.com/office/drawing/2014/main" id="{E9AE1E71-8150-127B-13E0-C38A8F51F982}"/>
                </a:ext>
              </a:extLst>
            </p:cNvPr>
            <p:cNvSpPr txBox="1"/>
            <p:nvPr/>
          </p:nvSpPr>
          <p:spPr>
            <a:xfrm rot="1126535">
              <a:off x="2530279" y="4300672"/>
              <a:ext cx="1424241" cy="307777"/>
            </a:xfrm>
            <a:prstGeom prst="rect">
              <a:avLst/>
            </a:prstGeom>
            <a:noFill/>
          </p:spPr>
          <p:txBody>
            <a:bodyPr wrap="square" rtlCol="0">
              <a:spAutoFit/>
            </a:bodyPr>
            <a:lstStyle/>
            <a:p>
              <a:r>
                <a:rPr lang="en-US" dirty="0"/>
                <a:t>4 User studies</a:t>
              </a:r>
            </a:p>
          </p:txBody>
        </p:sp>
        <p:sp>
          <p:nvSpPr>
            <p:cNvPr id="16" name="TextBox 15">
              <a:extLst>
                <a:ext uri="{FF2B5EF4-FFF2-40B4-BE49-F238E27FC236}">
                  <a16:creationId xmlns:a16="http://schemas.microsoft.com/office/drawing/2014/main" id="{FB710C83-B638-C663-F49F-38366F7504E1}"/>
                </a:ext>
              </a:extLst>
            </p:cNvPr>
            <p:cNvSpPr txBox="1"/>
            <p:nvPr/>
          </p:nvSpPr>
          <p:spPr>
            <a:xfrm>
              <a:off x="4685079" y="3929380"/>
              <a:ext cx="2259900" cy="307777"/>
            </a:xfrm>
            <a:prstGeom prst="rect">
              <a:avLst/>
            </a:prstGeom>
            <a:noFill/>
          </p:spPr>
          <p:txBody>
            <a:bodyPr wrap="square" rtlCol="0">
              <a:spAutoFit/>
            </a:bodyPr>
            <a:lstStyle/>
            <a:p>
              <a:r>
                <a:rPr lang="en-US" b="1" dirty="0"/>
                <a:t>Common QoE Model</a:t>
              </a:r>
            </a:p>
          </p:txBody>
        </p:sp>
        <p:pic>
          <p:nvPicPr>
            <p:cNvPr id="6" name="Google Shape;219;p3" descr="A diagram of a computer&#10;&#10;Description automatically generated">
              <a:extLst>
                <a:ext uri="{FF2B5EF4-FFF2-40B4-BE49-F238E27FC236}">
                  <a16:creationId xmlns:a16="http://schemas.microsoft.com/office/drawing/2014/main" id="{91CAF992-160F-8140-06B0-0FB20813DC2C}"/>
                </a:ext>
              </a:extLst>
            </p:cNvPr>
            <p:cNvPicPr preferRelativeResize="0">
              <a:picLocks noChangeAspect="1"/>
            </p:cNvPicPr>
            <p:nvPr/>
          </p:nvPicPr>
          <p:blipFill rotWithShape="1">
            <a:blip r:embed="rId3">
              <a:alphaModFix/>
            </a:blip>
            <a:srcRect/>
            <a:stretch/>
          </p:blipFill>
          <p:spPr>
            <a:xfrm>
              <a:off x="392309" y="3736316"/>
              <a:ext cx="1851001" cy="914400"/>
            </a:xfrm>
            <a:prstGeom prst="rect">
              <a:avLst/>
            </a:prstGeom>
            <a:noFill/>
            <a:ln>
              <a:noFill/>
            </a:ln>
          </p:spPr>
        </p:pic>
        <p:pic>
          <p:nvPicPr>
            <p:cNvPr id="7" name="Google Shape;220;p3" descr="A computer screen with a computer and a file cabinet&#10;&#10;Description automatically generated">
              <a:extLst>
                <a:ext uri="{FF2B5EF4-FFF2-40B4-BE49-F238E27FC236}">
                  <a16:creationId xmlns:a16="http://schemas.microsoft.com/office/drawing/2014/main" id="{4FDCBBDE-BC07-40FD-B008-8DDD4AB3E479}"/>
                </a:ext>
              </a:extLst>
            </p:cNvPr>
            <p:cNvPicPr preferRelativeResize="0">
              <a:picLocks noChangeAspect="1"/>
            </p:cNvPicPr>
            <p:nvPr/>
          </p:nvPicPr>
          <p:blipFill rotWithShape="1">
            <a:blip r:embed="rId4">
              <a:alphaModFix/>
            </a:blip>
            <a:srcRect/>
            <a:stretch/>
          </p:blipFill>
          <p:spPr>
            <a:xfrm>
              <a:off x="735399" y="4718725"/>
              <a:ext cx="975571" cy="914400"/>
            </a:xfrm>
            <a:prstGeom prst="rect">
              <a:avLst/>
            </a:prstGeom>
            <a:noFill/>
            <a:ln>
              <a:noFill/>
            </a:ln>
          </p:spPr>
        </p:pic>
        <p:pic>
          <p:nvPicPr>
            <p:cNvPr id="8" name="Google Shape;221;p3" descr="A computer screen with a message&#10;&#10;Description automatically generated with medium confidence">
              <a:extLst>
                <a:ext uri="{FF2B5EF4-FFF2-40B4-BE49-F238E27FC236}">
                  <a16:creationId xmlns:a16="http://schemas.microsoft.com/office/drawing/2014/main" id="{03691F26-C7FD-944F-147F-EB3E452BAA90}"/>
                </a:ext>
              </a:extLst>
            </p:cNvPr>
            <p:cNvPicPr preferRelativeResize="0">
              <a:picLocks noChangeAspect="1"/>
            </p:cNvPicPr>
            <p:nvPr/>
          </p:nvPicPr>
          <p:blipFill rotWithShape="1">
            <a:blip r:embed="rId5">
              <a:alphaModFix/>
            </a:blip>
            <a:srcRect/>
            <a:stretch/>
          </p:blipFill>
          <p:spPr>
            <a:xfrm>
              <a:off x="735399" y="5727347"/>
              <a:ext cx="1115019" cy="914400"/>
            </a:xfrm>
            <a:prstGeom prst="rect">
              <a:avLst/>
            </a:prstGeom>
            <a:noFill/>
            <a:ln>
              <a:noFill/>
            </a:ln>
          </p:spPr>
        </p:pic>
        <p:sp>
          <p:nvSpPr>
            <p:cNvPr id="9" name="Google Shape;243;p5">
              <a:extLst>
                <a:ext uri="{FF2B5EF4-FFF2-40B4-BE49-F238E27FC236}">
                  <a16:creationId xmlns:a16="http://schemas.microsoft.com/office/drawing/2014/main" id="{58E62523-BA5B-4E6D-8C51-C9EC93176712}"/>
                </a:ext>
              </a:extLst>
            </p:cNvPr>
            <p:cNvSpPr/>
            <p:nvPr/>
          </p:nvSpPr>
          <p:spPr>
            <a:xfrm rot="1115470">
              <a:off x="2239636" y="4551729"/>
              <a:ext cx="1816425" cy="248890"/>
            </a:xfrm>
            <a:prstGeom prst="rightArrow">
              <a:avLst>
                <a:gd name="adj1" fmla="val 50000"/>
                <a:gd name="adj2" fmla="val 50000"/>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Calibri"/>
                <a:ea typeface="Calibri"/>
                <a:cs typeface="Calibri"/>
                <a:sym typeface="Calibri"/>
              </a:endParaRPr>
            </a:p>
          </p:txBody>
        </p:sp>
        <p:sp>
          <p:nvSpPr>
            <p:cNvPr id="10" name="Google Shape;243;p5">
              <a:extLst>
                <a:ext uri="{FF2B5EF4-FFF2-40B4-BE49-F238E27FC236}">
                  <a16:creationId xmlns:a16="http://schemas.microsoft.com/office/drawing/2014/main" id="{9583CDD6-FD85-5BD5-E92C-A1F7B43AF8EA}"/>
                </a:ext>
              </a:extLst>
            </p:cNvPr>
            <p:cNvSpPr/>
            <p:nvPr/>
          </p:nvSpPr>
          <p:spPr>
            <a:xfrm>
              <a:off x="2200963" y="5026558"/>
              <a:ext cx="1816425" cy="248890"/>
            </a:xfrm>
            <a:prstGeom prst="rightArrow">
              <a:avLst>
                <a:gd name="adj1" fmla="val 50000"/>
                <a:gd name="adj2" fmla="val 50000"/>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dirty="0">
                <a:solidFill>
                  <a:srgbClr val="FFFFFF"/>
                </a:solidFill>
                <a:latin typeface="Calibri"/>
                <a:ea typeface="Calibri"/>
                <a:cs typeface="Calibri"/>
                <a:sym typeface="Calibri"/>
              </a:endParaRPr>
            </a:p>
          </p:txBody>
        </p:sp>
        <p:sp>
          <p:nvSpPr>
            <p:cNvPr id="11" name="Google Shape;243;p5">
              <a:extLst>
                <a:ext uri="{FF2B5EF4-FFF2-40B4-BE49-F238E27FC236}">
                  <a16:creationId xmlns:a16="http://schemas.microsoft.com/office/drawing/2014/main" id="{93C7C9DF-5354-1BF5-6FB7-DB39B6B0683E}"/>
                </a:ext>
              </a:extLst>
            </p:cNvPr>
            <p:cNvSpPr/>
            <p:nvPr/>
          </p:nvSpPr>
          <p:spPr>
            <a:xfrm rot="20571327">
              <a:off x="2239637" y="5466949"/>
              <a:ext cx="1816425" cy="248890"/>
            </a:xfrm>
            <a:prstGeom prst="rightArrow">
              <a:avLst>
                <a:gd name="adj1" fmla="val 50000"/>
                <a:gd name="adj2" fmla="val 50000"/>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Calibri"/>
                <a:ea typeface="Calibri"/>
                <a:cs typeface="Calibri"/>
                <a:sym typeface="Calibri"/>
              </a:endParaRPr>
            </a:p>
          </p:txBody>
        </p:sp>
        <p:sp>
          <p:nvSpPr>
            <p:cNvPr id="13" name="TextBox 12">
              <a:extLst>
                <a:ext uri="{FF2B5EF4-FFF2-40B4-BE49-F238E27FC236}">
                  <a16:creationId xmlns:a16="http://schemas.microsoft.com/office/drawing/2014/main" id="{2DE5E5CB-B109-532E-8432-11DAD8CB19F6}"/>
                </a:ext>
              </a:extLst>
            </p:cNvPr>
            <p:cNvSpPr txBox="1"/>
            <p:nvPr/>
          </p:nvSpPr>
          <p:spPr>
            <a:xfrm>
              <a:off x="2518643" y="4807878"/>
              <a:ext cx="1206915" cy="307777"/>
            </a:xfrm>
            <a:prstGeom prst="rect">
              <a:avLst/>
            </a:prstGeom>
            <a:noFill/>
          </p:spPr>
          <p:txBody>
            <a:bodyPr wrap="square" rtlCol="0">
              <a:spAutoFit/>
            </a:bodyPr>
            <a:lstStyle/>
            <a:p>
              <a:r>
                <a:rPr lang="en-US" dirty="0"/>
                <a:t>3 systems</a:t>
              </a:r>
            </a:p>
          </p:txBody>
        </p:sp>
        <p:sp>
          <p:nvSpPr>
            <p:cNvPr id="14" name="TextBox 13">
              <a:extLst>
                <a:ext uri="{FF2B5EF4-FFF2-40B4-BE49-F238E27FC236}">
                  <a16:creationId xmlns:a16="http://schemas.microsoft.com/office/drawing/2014/main" id="{A2A8ECAD-5707-0D85-B467-D3E42A41C4CC}"/>
                </a:ext>
              </a:extLst>
            </p:cNvPr>
            <p:cNvSpPr txBox="1"/>
            <p:nvPr/>
          </p:nvSpPr>
          <p:spPr>
            <a:xfrm rot="20636640">
              <a:off x="2623824" y="5210656"/>
              <a:ext cx="1192491" cy="307777"/>
            </a:xfrm>
            <a:prstGeom prst="rect">
              <a:avLst/>
            </a:prstGeom>
            <a:noFill/>
          </p:spPr>
          <p:txBody>
            <a:bodyPr wrap="square" rtlCol="0">
              <a:spAutoFit/>
            </a:bodyPr>
            <a:lstStyle/>
            <a:p>
              <a:r>
                <a:rPr lang="en-US" dirty="0"/>
                <a:t>11 games</a:t>
              </a:r>
            </a:p>
          </p:txBody>
        </p:sp>
        <p:pic>
          <p:nvPicPr>
            <p:cNvPr id="17" name="Google Shape;366;p16">
              <a:extLst>
                <a:ext uri="{FF2B5EF4-FFF2-40B4-BE49-F238E27FC236}">
                  <a16:creationId xmlns:a16="http://schemas.microsoft.com/office/drawing/2014/main" id="{699F78A3-C89F-43B2-BB8E-28444848EB65}"/>
                </a:ext>
              </a:extLst>
            </p:cNvPr>
            <p:cNvPicPr preferRelativeResize="0">
              <a:picLocks noChangeAspect="1"/>
            </p:cNvPicPr>
            <p:nvPr/>
          </p:nvPicPr>
          <p:blipFill rotWithShape="1">
            <a:blip r:embed="rId6">
              <a:alphaModFix/>
            </a:blip>
            <a:srcRect/>
            <a:stretch/>
          </p:blipFill>
          <p:spPr>
            <a:xfrm>
              <a:off x="4319856" y="4290351"/>
              <a:ext cx="2671762" cy="1828800"/>
            </a:xfrm>
            <a:prstGeom prst="rect">
              <a:avLst/>
            </a:prstGeom>
            <a:noFill/>
            <a:ln>
              <a:noFill/>
            </a:ln>
          </p:spPr>
        </p:pic>
        <p:sp>
          <p:nvSpPr>
            <p:cNvPr id="19" name="TextBox 18">
              <a:extLst>
                <a:ext uri="{FF2B5EF4-FFF2-40B4-BE49-F238E27FC236}">
                  <a16:creationId xmlns:a16="http://schemas.microsoft.com/office/drawing/2014/main" id="{B1FBFF1A-404B-BCED-F431-762CA0503B70}"/>
                </a:ext>
              </a:extLst>
            </p:cNvPr>
            <p:cNvSpPr txBox="1"/>
            <p:nvPr/>
          </p:nvSpPr>
          <p:spPr>
            <a:xfrm>
              <a:off x="7259084" y="4718725"/>
              <a:ext cx="1246495" cy="584775"/>
            </a:xfrm>
            <a:prstGeom prst="rect">
              <a:avLst/>
            </a:prstGeom>
            <a:noFill/>
          </p:spPr>
          <p:txBody>
            <a:bodyPr wrap="square" rtlCol="0">
              <a:spAutoFit/>
            </a:bodyPr>
            <a:lstStyle/>
            <a:p>
              <a:r>
                <a:rPr lang="en-US" sz="3200" b="1" dirty="0"/>
                <a:t>…</a:t>
              </a:r>
            </a:p>
          </p:txBody>
        </p:sp>
      </p:grpSp>
      <p:sp>
        <p:nvSpPr>
          <p:cNvPr id="23" name="TextBox 22">
            <a:extLst>
              <a:ext uri="{FF2B5EF4-FFF2-40B4-BE49-F238E27FC236}">
                <a16:creationId xmlns:a16="http://schemas.microsoft.com/office/drawing/2014/main" id="{C7D0C8D8-8F70-6C56-9D38-EF29C10FF3D6}"/>
              </a:ext>
            </a:extLst>
          </p:cNvPr>
          <p:cNvSpPr txBox="1"/>
          <p:nvPr/>
        </p:nvSpPr>
        <p:spPr>
          <a:xfrm rot="20474351">
            <a:off x="2787144" y="5715139"/>
            <a:ext cx="1567638" cy="307777"/>
          </a:xfrm>
          <a:prstGeom prst="rect">
            <a:avLst/>
          </a:prstGeom>
          <a:noFill/>
        </p:spPr>
        <p:txBody>
          <a:bodyPr wrap="square" rtlCol="0">
            <a:spAutoFit/>
          </a:bodyPr>
          <a:lstStyle/>
          <a:p>
            <a:r>
              <a:rPr lang="en-US" dirty="0"/>
              <a:t>Different settings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3" name="Google Shape;353;p14"/>
          <p:cNvSpPr txBox="1">
            <a:spLocks noGrp="1"/>
          </p:cNvSpPr>
          <p:nvPr>
            <p:ph type="sldNum" idx="12"/>
          </p:nvPr>
        </p:nvSpPr>
        <p:spPr>
          <a:xfrm>
            <a:off x="1" y="6387664"/>
            <a:ext cx="609600" cy="39413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9</a:t>
            </a:fld>
            <a:endParaRPr/>
          </a:p>
        </p:txBody>
      </p:sp>
      <p:sp>
        <p:nvSpPr>
          <p:cNvPr id="354" name="Google Shape;354;p14"/>
          <p:cNvSpPr txBox="1">
            <a:spLocks noGrp="1"/>
          </p:cNvSpPr>
          <p:nvPr>
            <p:ph type="title"/>
          </p:nvPr>
        </p:nvSpPr>
        <p:spPr>
          <a:xfrm>
            <a:off x="404884" y="351367"/>
            <a:ext cx="11668835" cy="800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26"/>
              </a:buClr>
              <a:buSzPts val="3200"/>
              <a:buFont typeface="Verdana"/>
              <a:buNone/>
            </a:pPr>
            <a:r>
              <a:rPr lang="en-US" dirty="0"/>
              <a:t>3. Analysis -  </a:t>
            </a:r>
            <a:r>
              <a:rPr lang="en-US" sz="2600" dirty="0"/>
              <a:t>Interrupt frequency (IF) and Magnitude (IM)</a:t>
            </a:r>
            <a:endParaRPr sz="2600" dirty="0"/>
          </a:p>
        </p:txBody>
      </p:sp>
      <p:pic>
        <p:nvPicPr>
          <p:cNvPr id="3" name="Picture 2">
            <a:extLst>
              <a:ext uri="{FF2B5EF4-FFF2-40B4-BE49-F238E27FC236}">
                <a16:creationId xmlns:a16="http://schemas.microsoft.com/office/drawing/2014/main" id="{93945444-1B9B-7A7F-44C9-DB73A2538733}"/>
              </a:ext>
            </a:extLst>
          </p:cNvPr>
          <p:cNvPicPr>
            <a:picLocks noChangeAspect="1"/>
          </p:cNvPicPr>
          <p:nvPr/>
        </p:nvPicPr>
        <p:blipFill>
          <a:blip r:embed="rId3"/>
          <a:stretch>
            <a:fillRect/>
          </a:stretch>
        </p:blipFill>
        <p:spPr>
          <a:xfrm>
            <a:off x="1454751" y="1401721"/>
            <a:ext cx="7013790" cy="4735689"/>
          </a:xfrm>
          <a:prstGeom prst="rect">
            <a:avLst/>
          </a:prstGeom>
        </p:spPr>
      </p:pic>
      <p:sp>
        <p:nvSpPr>
          <p:cNvPr id="4" name="TextBox 3">
            <a:extLst>
              <a:ext uri="{FF2B5EF4-FFF2-40B4-BE49-F238E27FC236}">
                <a16:creationId xmlns:a16="http://schemas.microsoft.com/office/drawing/2014/main" id="{84098AEE-7F4D-F726-CC6C-68A1BA10AB6D}"/>
              </a:ext>
            </a:extLst>
          </p:cNvPr>
          <p:cNvSpPr txBox="1"/>
          <p:nvPr/>
        </p:nvSpPr>
        <p:spPr>
          <a:xfrm>
            <a:off x="8615191" y="3769565"/>
            <a:ext cx="3183768" cy="1477328"/>
          </a:xfrm>
          <a:prstGeom prst="rect">
            <a:avLst/>
          </a:prstGeom>
          <a:noFill/>
        </p:spPr>
        <p:txBody>
          <a:bodyPr wrap="square" rtlCol="0">
            <a:spAutoFit/>
          </a:bodyPr>
          <a:lstStyle/>
          <a:p>
            <a:endParaRPr lang="en-US" sz="1800" dirty="0"/>
          </a:p>
          <a:p>
            <a:pPr marL="285750" indent="-285750">
              <a:buFont typeface="Arial" panose="020B0604020202020204" pitchFamily="34" charset="0"/>
              <a:buChar char="•"/>
            </a:pPr>
            <a:endParaRPr lang="en-US" sz="1800" dirty="0"/>
          </a:p>
          <a:p>
            <a:r>
              <a:rPr lang="en-US" sz="1800" b="1" dirty="0" err="1"/>
              <a:t>PresentMon</a:t>
            </a:r>
            <a:r>
              <a:rPr lang="en-US" sz="1800" b="1" dirty="0"/>
              <a:t>[2]: </a:t>
            </a:r>
            <a:r>
              <a:rPr lang="en-US" sz="1800" dirty="0"/>
              <a:t>capture the frame time of the streaming.</a:t>
            </a:r>
          </a:p>
          <a:p>
            <a:pPr marL="285750" indent="-285750">
              <a:buFont typeface="Arial" panose="020B0604020202020204" pitchFamily="34" charset="0"/>
              <a:buChar char="•"/>
            </a:pPr>
            <a:endParaRPr lang="en-US" sz="1800" dirty="0"/>
          </a:p>
        </p:txBody>
      </p:sp>
      <p:sp>
        <p:nvSpPr>
          <p:cNvPr id="5" name="TextBox 4">
            <a:extLst>
              <a:ext uri="{FF2B5EF4-FFF2-40B4-BE49-F238E27FC236}">
                <a16:creationId xmlns:a16="http://schemas.microsoft.com/office/drawing/2014/main" id="{34C0B2FA-28AA-DA89-C0C3-E1649CA36AB9}"/>
              </a:ext>
            </a:extLst>
          </p:cNvPr>
          <p:cNvSpPr txBox="1"/>
          <p:nvPr/>
        </p:nvSpPr>
        <p:spPr>
          <a:xfrm>
            <a:off x="776406" y="6198856"/>
            <a:ext cx="9294125" cy="307777"/>
          </a:xfrm>
          <a:prstGeom prst="rect">
            <a:avLst/>
          </a:prstGeom>
          <a:noFill/>
        </p:spPr>
        <p:txBody>
          <a:bodyPr wrap="square" rtlCol="0">
            <a:spAutoFit/>
          </a:bodyPr>
          <a:lstStyle/>
          <a:p>
            <a:r>
              <a:rPr lang="nn-NO" b="0" i="0" dirty="0">
                <a:effectLst/>
                <a:highlight>
                  <a:srgbClr val="FFFFFF"/>
                </a:highlight>
                <a:latin typeface="Arial" panose="020B0604020202020204" pitchFamily="34" charset="0"/>
              </a:rPr>
              <a:t>[2] GameTechDev. 2022. PresentMon V1.8.0. Online: https://github.com/GameTechDev/PresentMon.</a:t>
            </a:r>
            <a:endParaRPr lang="en-US" dirty="0"/>
          </a:p>
        </p:txBody>
      </p:sp>
      <p:sp>
        <p:nvSpPr>
          <p:cNvPr id="2" name="TextBox 1">
            <a:extLst>
              <a:ext uri="{FF2B5EF4-FFF2-40B4-BE49-F238E27FC236}">
                <a16:creationId xmlns:a16="http://schemas.microsoft.com/office/drawing/2014/main" id="{38C8E11C-58A3-E7C9-50C1-279808DCB4A5}"/>
              </a:ext>
            </a:extLst>
          </p:cNvPr>
          <p:cNvSpPr txBox="1"/>
          <p:nvPr/>
        </p:nvSpPr>
        <p:spPr>
          <a:xfrm>
            <a:off x="8615191" y="1816256"/>
            <a:ext cx="3183768" cy="923330"/>
          </a:xfrm>
          <a:prstGeom prst="rect">
            <a:avLst/>
          </a:prstGeom>
          <a:noFill/>
        </p:spPr>
        <p:txBody>
          <a:bodyPr wrap="square" rtlCol="0">
            <a:spAutoFit/>
          </a:bodyPr>
          <a:lstStyle/>
          <a:p>
            <a:r>
              <a:rPr lang="en-US" sz="1800" b="1" dirty="0" err="1"/>
              <a:t>Netem</a:t>
            </a:r>
            <a:r>
              <a:rPr lang="en-US" sz="1800" b="1" dirty="0"/>
              <a:t>:</a:t>
            </a:r>
            <a:r>
              <a:rPr lang="en-US" sz="1800" dirty="0"/>
              <a:t> customized distribution file to control the IF and IM.</a:t>
            </a:r>
          </a:p>
        </p:txBody>
      </p:sp>
    </p:spTree>
  </p:cSld>
  <p:clrMapOvr>
    <a:masterClrMapping/>
  </p:clrMapOvr>
</p:sld>
</file>

<file path=ppt/theme/theme1.xml><?xml version="1.0" encoding="utf-8"?>
<a:theme xmlns:a="http://schemas.openxmlformats.org/drawingml/2006/main" name="WPI-White">
  <a:themeElements>
    <a:clrScheme name="Custom 56">
      <a:dk1>
        <a:srgbClr val="000000"/>
      </a:dk1>
      <a:lt1>
        <a:srgbClr val="FFFFFF"/>
      </a:lt1>
      <a:dk2>
        <a:srgbClr val="6D6D6D"/>
      </a:dk2>
      <a:lt2>
        <a:srgbClr val="AB192D"/>
      </a:lt2>
      <a:accent1>
        <a:srgbClr val="AB192D"/>
      </a:accent1>
      <a:accent2>
        <a:srgbClr val="B2B7BB"/>
      </a:accent2>
      <a:accent3>
        <a:srgbClr val="2C6A8C"/>
      </a:accent3>
      <a:accent4>
        <a:srgbClr val="B7A079"/>
      </a:accent4>
      <a:accent5>
        <a:srgbClr val="46A0DC"/>
      </a:accent5>
      <a:accent6>
        <a:srgbClr val="6D6D6D"/>
      </a:accent6>
      <a:hlink>
        <a:srgbClr val="46A0DC"/>
      </a:hlink>
      <a:folHlink>
        <a:srgbClr val="808D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PI_Gray">
  <a:themeElements>
    <a:clrScheme name="Custom 57">
      <a:dk1>
        <a:srgbClr val="FFFFFF"/>
      </a:dk1>
      <a:lt1>
        <a:srgbClr val="6D6D6D"/>
      </a:lt1>
      <a:dk2>
        <a:srgbClr val="000000"/>
      </a:dk2>
      <a:lt2>
        <a:srgbClr val="FFFFFF"/>
      </a:lt2>
      <a:accent1>
        <a:srgbClr val="AB192D"/>
      </a:accent1>
      <a:accent2>
        <a:srgbClr val="B2B7BB"/>
      </a:accent2>
      <a:accent3>
        <a:srgbClr val="2C6A8C"/>
      </a:accent3>
      <a:accent4>
        <a:srgbClr val="B7A079"/>
      </a:accent4>
      <a:accent5>
        <a:srgbClr val="46A0DC"/>
      </a:accent5>
      <a:accent6>
        <a:srgbClr val="D9CD95"/>
      </a:accent6>
      <a:hlink>
        <a:srgbClr val="46A0DC"/>
      </a:hlink>
      <a:folHlink>
        <a:srgbClr val="808D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550</TotalTime>
  <Words>2191</Words>
  <Application>Microsoft Office PowerPoint</Application>
  <PresentationFormat>Widescreen</PresentationFormat>
  <Paragraphs>277</Paragraphs>
  <Slides>15</Slides>
  <Notes>15</Notes>
  <HiddenSlides>2</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WPI-White</vt:lpstr>
      <vt:lpstr>WPI_Gray</vt:lpstr>
      <vt:lpstr>User Study-based Models of Game Player Quality of Experience with Frame Display Time Variation</vt:lpstr>
      <vt:lpstr>1. Introduction - Frame time variation</vt:lpstr>
      <vt:lpstr>1. Introduction - Motivation</vt:lpstr>
      <vt:lpstr>1. Introduction - Motivation</vt:lpstr>
      <vt:lpstr>2. Introduction – User study procedure</vt:lpstr>
      <vt:lpstr>2. Introduction – Summary</vt:lpstr>
      <vt:lpstr>Outline</vt:lpstr>
      <vt:lpstr>2. Methodology</vt:lpstr>
      <vt:lpstr>3. Analysis -  Interrupt frequency (IF) and Magnitude (IM)</vt:lpstr>
      <vt:lpstr>3. Analysis -  IF and IM</vt:lpstr>
      <vt:lpstr>4. Conclusion</vt:lpstr>
      <vt:lpstr>4. Future work</vt:lpstr>
      <vt:lpstr>Thank you！</vt:lpstr>
      <vt:lpstr>4. Conclusion</vt:lpstr>
      <vt:lpstr>3. Analysis -  Frame rate floor 95% (FRF)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User Study-based Models of Game Player Quality of Experience with Frame Display Time Variation</dc:title>
  <dc:creator>Melissa</dc:creator>
  <cp:lastModifiedBy>Xu, Xiaokun</cp:lastModifiedBy>
  <cp:revision>10</cp:revision>
  <dcterms:created xsi:type="dcterms:W3CDTF">2015-05-27T13:16:15Z</dcterms:created>
  <dcterms:modified xsi:type="dcterms:W3CDTF">2024-04-25T19:25:01Z</dcterms:modified>
</cp:coreProperties>
</file>