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8" autoAdjust="0"/>
    <p:restoredTop sz="93269" autoAdjust="0"/>
  </p:normalViewPr>
  <p:slideViewPr>
    <p:cSldViewPr snapToGrid="0">
      <p:cViewPr varScale="1">
        <p:scale>
          <a:sx n="59" d="100"/>
          <a:sy n="59" d="100"/>
        </p:scale>
        <p:origin x="3648" y="39"/>
      </p:cViewPr>
      <p:guideLst/>
    </p:cSldViewPr>
  </p:slideViewPr>
  <p:notesTextViewPr>
    <p:cViewPr>
      <p:scale>
        <a:sx n="1" d="1"/>
        <a:sy n="1" d="1"/>
      </p:scale>
      <p:origin x="0" y="-51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919C7-DE0E-4E3A-A917-7691D0C6119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8CD66-4C9B-489D-849A-064EFF36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1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claypool/papers/evlag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Shengmei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Liu and Mark Claypool.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EvLag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 - A Tool for Monitoring and Lagging Linux Input Devices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In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Proceedings of the ACM Multimedia Systems Conference (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MMSys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Istanbul, Turkey, September 28 - October 1, 2021. 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Online at: 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http://www.cs.wpi.edu/~claypool/papers/evlag/</a:t>
            </a:r>
            <a:endParaRPr lang="en-US" b="0" i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8CD66-4C9B-489D-849A-064EFF3645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7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3929-EECD-4C7B-834D-C01577F28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50293-EAFF-4979-BD2E-F5F318DE1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51678-5C96-491B-8A8C-D72203EAC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2B34B-1EAC-4CA6-86BD-5B7A24F85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8D370-69A1-458B-AFAD-A8C61BDA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7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712F-9B57-4D04-83EE-6DC9FAD8C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CB08B-337E-4609-A2D7-628646231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D2BB8-FFE4-4D76-B5C5-AE97CCFB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D7896-76DE-4D0F-A5AD-58F3723C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56B92-518E-4ABD-BDCA-A34DCB79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6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02CC26-6C40-46A1-A9D1-6DFCB9A2A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63372-47A4-44B6-964B-C4CBD8821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EC34E-BB7C-446B-8F82-2ACC75A9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9A2D8-4B8F-4AE8-9676-650A6BD4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5B255-A845-4A6D-9E66-89E60A7C8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2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BE55-ACDC-49FD-B2B2-FD383D48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94289-CBF6-40AD-A937-9E29C1C8F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F4BFD-AB4A-4966-BD8E-A5CF6AD4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B5FF4-89B8-40AF-83BC-9494004E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418E5-DACB-427E-A753-2D262D4D8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6CA01-F8AA-4DEA-B35F-86F577EF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850CA-AAD9-467E-ADC0-F163FED7B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51E4A-052A-4EB6-97AA-071771AE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79D37-BD19-47D4-83F1-16F1D849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9EDDC-7E84-443A-B50D-FB5CD3ABA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8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2A4D4-2B6C-481B-B6BD-60C30AB1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5F3FA-33B6-4629-B35F-ECC661502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6752E-4937-4FB8-BC72-2ADA26906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FBD83-994A-4FB3-BE8F-7379544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3CBC8-A248-4698-8D48-2688849E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158AB-780F-4E37-81BE-7853E8E5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0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6B82-9932-4B38-9AA0-1ABE2DA8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44E41-9534-4F97-901E-713BC5B94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AF849-245D-4B05-85F3-25D0CD9D5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90E993-610A-48D1-95F8-0B87DC8EB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CC7F5-9F31-40F3-8985-F1BE2D60B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856DA2-0B63-4637-929E-EB5BA841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B829D-A6D7-4C82-AC67-AEDBAB58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8DD70A-5CFB-4EDB-B416-AAE59C4D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2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1FC4-6A8E-47E0-B101-ED3B948FE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2F0E44-3C8C-4B79-8C9D-C79AB77B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B4014-7E50-426A-AC96-E8874C2B7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D10D4-060D-4758-B033-8DCAD140A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5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05E6DE-8D4B-4982-84E7-DC1D6D05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0DA83-49D7-4ED3-8A48-DEAABFEF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5599-63CB-4E0B-969D-46E7D826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1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7BAF-C713-42EE-B7F5-98BD63324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722A5-B629-4E58-B43E-D34D489EA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D4E82-7813-405D-8577-4C837F3B0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E9719-F0CE-430F-A91D-CD12E23F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5A140-5D6E-4D90-B264-B656BEECC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61B0B-FCEA-4079-9FEE-1211C363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8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FAFE1-6944-47FD-A64E-38275C7F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0E072-0290-4925-8FE9-7B171AD32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D6B156-2A10-4667-85EB-1A6C76F07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55E22-7B4F-47D4-9566-4CE0F0E5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7DDEA-A79F-4D0A-B641-756D5C36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D79E5-2885-4CC3-8AAD-BAF51E345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1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A56F73-F4F6-46BF-84E0-5544E296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00CDE-312C-4517-B146-41305284B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D1A17-2B78-48C5-A611-631900C2F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DD8D-37F1-4335-BF07-4FC00DF03BD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B1FC3-07E3-4961-9576-81CD6D32D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F0683-E51C-4F2B-A27F-14F38D80F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FB693-677F-403B-B069-E37FC62B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0D8EF-3678-49D7-965F-9670A750A5BC}"/>
              </a:ext>
            </a:extLst>
          </p:cNvPr>
          <p:cNvSpPr txBox="1">
            <a:spLocks/>
          </p:cNvSpPr>
          <p:nvPr/>
        </p:nvSpPr>
        <p:spPr>
          <a:xfrm>
            <a:off x="2341625" y="231595"/>
            <a:ext cx="7745173" cy="19386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err="1">
                <a:solidFill>
                  <a:srgbClr val="92D050"/>
                </a:solidFill>
                <a:latin typeface="+mn-lt"/>
              </a:rPr>
              <a:t>EvLag</a:t>
            </a:r>
            <a:r>
              <a:rPr lang="en-US" dirty="0">
                <a:latin typeface="+mn-lt"/>
              </a:rPr>
              <a:t> – A Tool for Monitoring and Lagging Linux Input Devices</a:t>
            </a:r>
          </a:p>
        </p:txBody>
      </p:sp>
      <p:pic>
        <p:nvPicPr>
          <p:cNvPr id="3" name="Picture 2" descr="Resources | Marketing &amp; Communications | Offices | WPI">
            <a:extLst>
              <a:ext uri="{FF2B5EF4-FFF2-40B4-BE49-F238E27FC236}">
                <a16:creationId xmlns:a16="http://schemas.microsoft.com/office/drawing/2014/main" id="{F78C8CD6-6F64-4D8B-9DDD-A1CA9D126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710" y="67718"/>
            <a:ext cx="1852539" cy="143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D0C27A65-C5B7-417A-865A-7F5C5CB95FDE}"/>
              </a:ext>
            </a:extLst>
          </p:cNvPr>
          <p:cNvSpPr txBox="1">
            <a:spLocks/>
          </p:cNvSpPr>
          <p:nvPr/>
        </p:nvSpPr>
        <p:spPr>
          <a:xfrm>
            <a:off x="236220" y="529490"/>
            <a:ext cx="2009493" cy="782647"/>
          </a:xfrm>
          <a:prstGeom prst="rect">
            <a:avLst/>
          </a:prstGeom>
          <a:ln w="12700"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Shengmei</a:t>
            </a:r>
            <a:r>
              <a:rPr lang="en-US" dirty="0"/>
              <a:t> Liu, </a:t>
            </a:r>
            <a:r>
              <a:rPr lang="en-US" dirty="0">
                <a:solidFill>
                  <a:srgbClr val="00B0F0"/>
                </a:solidFill>
              </a:rPr>
              <a:t>Mark Claypool</a:t>
            </a:r>
            <a:endParaRPr lang="en-US" u="sng" dirty="0">
              <a:solidFill>
                <a:srgbClr val="00B0F0"/>
              </a:solidFill>
            </a:endParaRPr>
          </a:p>
        </p:txBody>
      </p:sp>
      <p:pic>
        <p:nvPicPr>
          <p:cNvPr id="1026" name="Picture 2" descr="[testbed]">
            <a:extLst>
              <a:ext uri="{FF2B5EF4-FFF2-40B4-BE49-F238E27FC236}">
                <a16:creationId xmlns:a16="http://schemas.microsoft.com/office/drawing/2014/main" id="{14CC03A1-9892-4FE3-BEA3-5F6C9B4C7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00" y="2317686"/>
            <a:ext cx="2421378" cy="3619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30FE4D8-D1C3-4BB8-9877-B50F622945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0004" y="1793952"/>
            <a:ext cx="3451996" cy="3451996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56D7F1B-6A52-4104-8840-5F34D37A7716}"/>
              </a:ext>
            </a:extLst>
          </p:cNvPr>
          <p:cNvSpPr txBox="1">
            <a:spLocks/>
          </p:cNvSpPr>
          <p:nvPr/>
        </p:nvSpPr>
        <p:spPr>
          <a:xfrm>
            <a:off x="3310087" y="1957053"/>
            <a:ext cx="5021826" cy="454268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92D050"/>
                </a:solidFill>
              </a:rPr>
              <a:t>Features</a:t>
            </a:r>
            <a:endParaRPr lang="en-US" sz="3200" dirty="0">
              <a:solidFill>
                <a:srgbClr val="92D050"/>
              </a:solidFill>
            </a:endParaRPr>
          </a:p>
          <a:p>
            <a:pPr lvl="1"/>
            <a:r>
              <a:rPr lang="en-US" dirty="0"/>
              <a:t>Fixed latency to any input device</a:t>
            </a:r>
          </a:p>
          <a:p>
            <a:pPr lvl="1"/>
            <a:r>
              <a:rPr lang="en-US" dirty="0"/>
              <a:t>Lag multiple devices at once (e.g., keyboard and mouse)</a:t>
            </a:r>
          </a:p>
          <a:p>
            <a:pPr lvl="1"/>
            <a:r>
              <a:rPr lang="en-US" dirty="0"/>
              <a:t>Log input events, one file per device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92D050"/>
                </a:solidFill>
              </a:rPr>
              <a:t>Implementation</a:t>
            </a:r>
          </a:p>
          <a:p>
            <a:pPr lvl="1"/>
            <a:r>
              <a:rPr lang="en-US" dirty="0"/>
              <a:t>Linux </a:t>
            </a:r>
            <a:r>
              <a:rPr lang="en-US" dirty="0" err="1"/>
              <a:t>evdev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Three threads</a:t>
            </a:r>
          </a:p>
          <a:p>
            <a:pPr lvl="2"/>
            <a:r>
              <a:rPr lang="en-US" dirty="0"/>
              <a:t>Reader, Writer – handle events</a:t>
            </a:r>
          </a:p>
          <a:p>
            <a:pPr lvl="2"/>
            <a:r>
              <a:rPr lang="en-US" dirty="0"/>
              <a:t>Main – setup, handles timers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9F8799-F250-4FA7-B6BC-3215D5ACB607}"/>
              </a:ext>
            </a:extLst>
          </p:cNvPr>
          <p:cNvSpPr txBox="1"/>
          <p:nvPr/>
        </p:nvSpPr>
        <p:spPr>
          <a:xfrm>
            <a:off x="9750624" y="1616460"/>
            <a:ext cx="148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Evaluation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F3C59E-CAED-4175-9F9C-D81E4F4C8206}"/>
              </a:ext>
            </a:extLst>
          </p:cNvPr>
          <p:cNvSpPr txBox="1"/>
          <p:nvPr/>
        </p:nvSpPr>
        <p:spPr>
          <a:xfrm>
            <a:off x="9975769" y="5349028"/>
            <a:ext cx="103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Demo!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985EC17-910E-4AFB-A610-F85EEB4DEF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8780" y="5810693"/>
            <a:ext cx="2186733" cy="94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4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Claypool, Mark L.</dc:creator>
  <cp:lastModifiedBy>Claypool, Mark L.</cp:lastModifiedBy>
  <cp:revision>3</cp:revision>
  <dcterms:created xsi:type="dcterms:W3CDTF">2021-09-22T12:19:21Z</dcterms:created>
  <dcterms:modified xsi:type="dcterms:W3CDTF">2021-09-22T12:29:00Z</dcterms:modified>
</cp:coreProperties>
</file>