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66" r:id="rId8"/>
    <p:sldId id="260" r:id="rId9"/>
    <p:sldId id="261" r:id="rId10"/>
    <p:sldId id="268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April 23,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ulcalibur.com" TargetMode="External"/><Relationship Id="rId3" Type="http://schemas.openxmlformats.org/officeDocument/2006/relationships/hyperlink" Target="http://www.8wayrun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Soulcalibur</a:t>
            </a:r>
            <a:r>
              <a:rPr lang="en-US" dirty="0" smtClean="0"/>
              <a:t> 534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4298214"/>
            <a:ext cx="61722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Mike Sandman</a:t>
            </a:r>
          </a:p>
          <a:p>
            <a:r>
              <a:rPr lang="en-US" dirty="0" smtClean="0"/>
              <a:t>CS 534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25998" y="333712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Or: How to Make a Better Training Dummy</a:t>
            </a:r>
          </a:p>
        </p:txBody>
      </p:sp>
    </p:spTree>
    <p:extLst>
      <p:ext uri="{BB962C8B-B14F-4D97-AF65-F5344CB8AC3E}">
        <p14:creationId xmlns:p14="http://schemas.microsoft.com/office/powerpoint/2010/main" val="5291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825635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Reacts poorly to advantage on block</a:t>
            </a:r>
          </a:p>
          <a:p>
            <a:pPr lvl="1"/>
            <a:r>
              <a:rPr lang="en-US" dirty="0" smtClean="0"/>
              <a:t>Some moves give advantage even if guarded (</a:t>
            </a:r>
            <a:r>
              <a:rPr lang="en-US" dirty="0" err="1" smtClean="0"/>
              <a:t>agA</a:t>
            </a:r>
            <a:r>
              <a:rPr lang="en-US" dirty="0" smtClean="0"/>
              <a:t>), AI ignores this</a:t>
            </a:r>
          </a:p>
          <a:p>
            <a:pPr lvl="1"/>
            <a:r>
              <a:rPr lang="en-US" dirty="0" smtClean="0"/>
              <a:t>Reacts “better” to eating guard crushes (big stun, big advantage when blocked), but not always</a:t>
            </a:r>
          </a:p>
          <a:p>
            <a:r>
              <a:rPr lang="en-US" dirty="0" smtClean="0"/>
              <a:t> Punishes very poorly</a:t>
            </a:r>
          </a:p>
          <a:p>
            <a:pPr lvl="1"/>
            <a:r>
              <a:rPr lang="en-US" dirty="0"/>
              <a:t> </a:t>
            </a:r>
            <a:r>
              <a:rPr lang="en-US" i="1" dirty="0" smtClean="0"/>
              <a:t>Punish –</a:t>
            </a:r>
            <a:r>
              <a:rPr lang="en-US" dirty="0" smtClean="0"/>
              <a:t> you have enough frame advantage to guarantee a move hits</a:t>
            </a:r>
          </a:p>
          <a:p>
            <a:pPr lvl="1"/>
            <a:r>
              <a:rPr lang="en-US" dirty="0" smtClean="0"/>
              <a:t>AI is VERY bad at this</a:t>
            </a:r>
          </a:p>
          <a:p>
            <a:r>
              <a:rPr lang="en-US" dirty="0" smtClean="0"/>
              <a:t>Guard Impacts well at disadvantage</a:t>
            </a:r>
          </a:p>
          <a:p>
            <a:pPr lvl="1"/>
            <a:r>
              <a:rPr lang="en-US" dirty="0" smtClean="0"/>
              <a:t>Again, </a:t>
            </a:r>
            <a:r>
              <a:rPr lang="en-US" smtClean="0"/>
              <a:t>punishes badly</a:t>
            </a: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sz="4400" dirty="0" smtClean="0"/>
              <a:t>Improvements - Advantage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852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641090"/>
            <a:ext cx="6096000" cy="3657599"/>
          </a:xfrm>
        </p:spPr>
        <p:txBody>
          <a:bodyPr/>
          <a:lstStyle/>
          <a:p>
            <a:r>
              <a:rPr lang="en-US" dirty="0" smtClean="0"/>
              <a:t>Good at recognizing stepping opponents, ducking opponents, stunned</a:t>
            </a:r>
          </a:p>
          <a:p>
            <a:r>
              <a:rPr lang="en-US" dirty="0" smtClean="0"/>
              <a:t>Bad at auto-parries</a:t>
            </a:r>
          </a:p>
          <a:p>
            <a:pPr lvl="1"/>
            <a:r>
              <a:rPr lang="en-US" dirty="0" smtClean="0"/>
              <a:t>Moves that deflect certain types of attacks</a:t>
            </a:r>
          </a:p>
          <a:p>
            <a:pPr lvl="1"/>
            <a:r>
              <a:rPr lang="en-US" dirty="0" smtClean="0"/>
              <a:t>AI should be able to detect this state</a:t>
            </a:r>
          </a:p>
          <a:p>
            <a:r>
              <a:rPr lang="en-US" dirty="0" smtClean="0"/>
              <a:t>Guard break is virtually unrecognized</a:t>
            </a:r>
          </a:p>
          <a:p>
            <a:pPr lvl="1"/>
            <a:r>
              <a:rPr lang="en-US" dirty="0" smtClean="0"/>
              <a:t>Should be detectable as 60 frames of advantage</a:t>
            </a:r>
          </a:p>
          <a:p>
            <a:pPr lvl="1"/>
            <a:r>
              <a:rPr lang="en-US" dirty="0" smtClean="0"/>
              <a:t>Correct combo to use here is almost always the same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Improvements –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641090"/>
            <a:ext cx="6096000" cy="3657599"/>
          </a:xfrm>
        </p:spPr>
        <p:txBody>
          <a:bodyPr/>
          <a:lstStyle/>
          <a:p>
            <a:r>
              <a:rPr lang="en-US" dirty="0" smtClean="0"/>
              <a:t>AI attempts to emulate some human tactics</a:t>
            </a:r>
          </a:p>
          <a:p>
            <a:r>
              <a:rPr lang="en-US" dirty="0" smtClean="0"/>
              <a:t>Must depend on input reading</a:t>
            </a:r>
          </a:p>
          <a:p>
            <a:r>
              <a:rPr lang="en-US" dirty="0" smtClean="0"/>
              <a:t>Would be much better if it could recognize patterns/learn</a:t>
            </a:r>
          </a:p>
          <a:p>
            <a:r>
              <a:rPr lang="en-US" dirty="0" smtClean="0"/>
              <a:t>Reacts some states well but completely ignores others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641090"/>
            <a:ext cx="6096000" cy="365759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www.soulcalibur.com</a:t>
            </a:r>
            <a:r>
              <a:rPr lang="en-US" dirty="0" smtClean="0"/>
              <a:t> - Official Namco-Bandai sponsored website</a:t>
            </a:r>
          </a:p>
          <a:p>
            <a:r>
              <a:rPr lang="en-US" dirty="0" smtClean="0">
                <a:hlinkClick r:id="rId3"/>
              </a:rPr>
              <a:t>www.8wayrun.com</a:t>
            </a:r>
            <a:r>
              <a:rPr lang="en-US" dirty="0" smtClean="0"/>
              <a:t> - Our community run forum (the premier resource anywhere for </a:t>
            </a:r>
            <a:r>
              <a:rPr lang="en-US" dirty="0" err="1" smtClean="0"/>
              <a:t>Calibur</a:t>
            </a:r>
            <a:r>
              <a:rPr lang="en-US" dirty="0" smtClean="0"/>
              <a:t>)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0550" y="5344223"/>
            <a:ext cx="7543800" cy="914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17032" r="-117032"/>
          <a:stretch>
            <a:fillRect/>
          </a:stretch>
        </p:blipFill>
        <p:spPr>
          <a:xfrm>
            <a:off x="624750" y="821287"/>
            <a:ext cx="7538227" cy="4522936"/>
          </a:xfrm>
        </p:spPr>
      </p:pic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087457"/>
            <a:ext cx="6096000" cy="3657599"/>
          </a:xfrm>
        </p:spPr>
        <p:txBody>
          <a:bodyPr/>
          <a:lstStyle/>
          <a:p>
            <a:r>
              <a:rPr lang="en-US" dirty="0" err="1" smtClean="0"/>
              <a:t>Calibur</a:t>
            </a:r>
            <a:r>
              <a:rPr lang="en-US" dirty="0" smtClean="0"/>
              <a:t> 101</a:t>
            </a:r>
          </a:p>
          <a:p>
            <a:r>
              <a:rPr lang="en-US" dirty="0" smtClean="0"/>
              <a:t>AI in </a:t>
            </a:r>
            <a:r>
              <a:rPr lang="en-US" dirty="0" err="1" smtClean="0"/>
              <a:t>Soulcalibur</a:t>
            </a:r>
            <a:endParaRPr lang="en-US" dirty="0" smtClean="0"/>
          </a:p>
          <a:p>
            <a:r>
              <a:rPr lang="en-US" dirty="0" smtClean="0"/>
              <a:t>Advanced Concepts</a:t>
            </a:r>
          </a:p>
          <a:p>
            <a:r>
              <a:rPr lang="en-US" dirty="0" smtClean="0"/>
              <a:t>AI Improvements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Astral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446" y="3006990"/>
            <a:ext cx="5007717" cy="37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9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641090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 – measured in </a:t>
            </a:r>
            <a:r>
              <a:rPr lang="en-US" i="1" dirty="0" smtClean="0"/>
              <a:t>frames</a:t>
            </a:r>
            <a:endParaRPr lang="en-US" dirty="0" smtClean="0"/>
          </a:p>
          <a:p>
            <a:pPr lvl="1"/>
            <a:r>
              <a:rPr lang="en-US" dirty="0" smtClean="0"/>
              <a:t>60 FPS</a:t>
            </a:r>
          </a:p>
          <a:p>
            <a:pPr lvl="1"/>
            <a:r>
              <a:rPr lang="en-US" dirty="0" smtClean="0"/>
              <a:t>Anything shorter is said to be concurrent</a:t>
            </a:r>
          </a:p>
          <a:p>
            <a:r>
              <a:rPr lang="en-US" dirty="0" smtClean="0"/>
              <a:t>240 health per side, you get to 0, you die</a:t>
            </a:r>
          </a:p>
          <a:p>
            <a:r>
              <a:rPr lang="en-US" dirty="0" smtClean="0"/>
              <a:t>Attacks - vertical/horizontal, low/mid/high</a:t>
            </a:r>
          </a:p>
          <a:p>
            <a:r>
              <a:rPr lang="en-US" dirty="0" smtClean="0"/>
              <a:t>Safety – advantage/disadvantage</a:t>
            </a:r>
          </a:p>
          <a:p>
            <a:pPr lvl="1"/>
            <a:r>
              <a:rPr lang="en-US" dirty="0" smtClean="0"/>
              <a:t>Measured in frames (like everything else)</a:t>
            </a:r>
          </a:p>
          <a:p>
            <a:r>
              <a:rPr lang="en-US" dirty="0" smtClean="0"/>
              <a:t>Grabs – 50/50</a:t>
            </a:r>
          </a:p>
          <a:p>
            <a:r>
              <a:rPr lang="en-US" dirty="0" smtClean="0"/>
              <a:t>Stuns, </a:t>
            </a:r>
            <a:r>
              <a:rPr lang="en-US" dirty="0" err="1" smtClean="0"/>
              <a:t>wallsplats</a:t>
            </a:r>
            <a:r>
              <a:rPr lang="en-US" dirty="0" smtClean="0"/>
              <a:t>, knockdowns</a:t>
            </a:r>
          </a:p>
          <a:p>
            <a:r>
              <a:rPr lang="en-US" dirty="0" smtClean="0"/>
              <a:t>Just Guard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err="1" smtClean="0"/>
              <a:t>Calibur</a:t>
            </a:r>
            <a:r>
              <a:rPr lang="en-US" dirty="0" smtClean="0"/>
              <a:t>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825635"/>
            <a:ext cx="6096000" cy="3657599"/>
          </a:xfrm>
        </p:spPr>
        <p:txBody>
          <a:bodyPr/>
          <a:lstStyle/>
          <a:p>
            <a:r>
              <a:rPr lang="en-US" dirty="0"/>
              <a:t>Most of the time we want an AI that can win the game/beat the best humans/etc.</a:t>
            </a:r>
          </a:p>
          <a:p>
            <a:pPr lvl="1"/>
            <a:r>
              <a:rPr lang="en-US" i="1" dirty="0" smtClean="0"/>
              <a:t>Deep Blue</a:t>
            </a:r>
          </a:p>
          <a:p>
            <a:pPr lvl="1"/>
            <a:r>
              <a:rPr lang="en-US" i="1" dirty="0" smtClean="0"/>
              <a:t>Watson</a:t>
            </a:r>
          </a:p>
          <a:p>
            <a:pPr lvl="1"/>
            <a:r>
              <a:rPr lang="en-US" i="1" dirty="0" smtClean="0"/>
              <a:t>Go</a:t>
            </a:r>
          </a:p>
          <a:p>
            <a:r>
              <a:rPr lang="en-US" dirty="0" err="1" smtClean="0"/>
              <a:t>Soulcalibur</a:t>
            </a:r>
            <a:r>
              <a:rPr lang="en-US" dirty="0" smtClean="0"/>
              <a:t> – this is extremely easy</a:t>
            </a:r>
          </a:p>
          <a:p>
            <a:pPr lvl="1"/>
            <a:r>
              <a:rPr lang="en-US" dirty="0" smtClean="0"/>
              <a:t>You can program it yourself in training mode!</a:t>
            </a:r>
          </a:p>
          <a:p>
            <a:r>
              <a:rPr lang="en-US" dirty="0" smtClean="0"/>
              <a:t>Problem – design an AI that can beat the best humans </a:t>
            </a:r>
            <a:r>
              <a:rPr lang="en-US" i="1" dirty="0" smtClean="0"/>
              <a:t>by acting as a human would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AI in </a:t>
            </a:r>
            <a:r>
              <a:rPr lang="en-US" dirty="0" err="1" smtClean="0"/>
              <a:t>Soulcalibur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825635"/>
            <a:ext cx="6096000" cy="3657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does AI work?</a:t>
            </a:r>
          </a:p>
          <a:p>
            <a:pPr lvl="1"/>
            <a:r>
              <a:rPr lang="en-US" i="1" dirty="0" smtClean="0"/>
              <a:t>Pretends </a:t>
            </a:r>
            <a:r>
              <a:rPr lang="en-US" dirty="0" smtClean="0"/>
              <a:t>to react to moves</a:t>
            </a:r>
          </a:p>
          <a:p>
            <a:pPr lvl="2"/>
            <a:r>
              <a:rPr lang="en-US" dirty="0" smtClean="0"/>
              <a:t>Reacts based on </a:t>
            </a:r>
            <a:r>
              <a:rPr lang="en-US" i="1" dirty="0" smtClean="0"/>
              <a:t>input</a:t>
            </a:r>
          </a:p>
          <a:p>
            <a:pPr lvl="2"/>
            <a:r>
              <a:rPr lang="en-US" dirty="0" smtClean="0"/>
              <a:t>In contrast: humans react to </a:t>
            </a:r>
            <a:r>
              <a:rPr lang="en-US" i="1" dirty="0" smtClean="0"/>
              <a:t>visual feedback</a:t>
            </a:r>
          </a:p>
          <a:p>
            <a:r>
              <a:rPr lang="en-US" dirty="0"/>
              <a:t>Move choice appears </a:t>
            </a:r>
            <a:r>
              <a:rPr lang="en-US" dirty="0" smtClean="0"/>
              <a:t>mostly random </a:t>
            </a:r>
            <a:r>
              <a:rPr lang="en-US" dirty="0"/>
              <a:t>(better moves having higher probability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Reacts to player position/state</a:t>
            </a:r>
          </a:p>
          <a:p>
            <a:pPr lvl="2"/>
            <a:r>
              <a:rPr lang="en-US" dirty="0" smtClean="0"/>
              <a:t>I.e. horizontals if you’re stepping, </a:t>
            </a:r>
            <a:r>
              <a:rPr lang="en-US" dirty="0" err="1" smtClean="0"/>
              <a:t>mids</a:t>
            </a:r>
            <a:r>
              <a:rPr lang="en-US" dirty="0" smtClean="0"/>
              <a:t> if you’re ducking for too long</a:t>
            </a:r>
          </a:p>
          <a:p>
            <a:pPr lvl="1"/>
            <a:r>
              <a:rPr lang="en-US" dirty="0" smtClean="0"/>
              <a:t>Makes decisions based on advantage/disadvantage</a:t>
            </a:r>
          </a:p>
          <a:p>
            <a:pPr lvl="2"/>
            <a:r>
              <a:rPr lang="en-US" dirty="0" smtClean="0"/>
              <a:t>Attacks at advantage, guards/steps/fast moves at DA</a:t>
            </a:r>
          </a:p>
          <a:p>
            <a:pPr lvl="2"/>
            <a:r>
              <a:rPr lang="en-US" dirty="0" smtClean="0"/>
              <a:t>Will press forward if opponent downed</a:t>
            </a:r>
          </a:p>
          <a:p>
            <a:r>
              <a:rPr lang="en-US" dirty="0" smtClean="0"/>
              <a:t>Performs </a:t>
            </a:r>
            <a:r>
              <a:rPr lang="en-US" i="1" dirty="0" smtClean="0"/>
              <a:t>combos</a:t>
            </a:r>
            <a:r>
              <a:rPr lang="en-US" dirty="0" smtClean="0"/>
              <a:t> based on pre-programmed strings</a:t>
            </a:r>
          </a:p>
          <a:p>
            <a:pPr lvl="1"/>
            <a:r>
              <a:rPr lang="en-US" dirty="0" smtClean="0"/>
              <a:t>Knows how to </a:t>
            </a:r>
            <a:r>
              <a:rPr lang="en-US" i="1" dirty="0" smtClean="0"/>
              <a:t>hit-confirm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AI in </a:t>
            </a:r>
            <a:r>
              <a:rPr lang="en-US" dirty="0" err="1" smtClean="0"/>
              <a:t>Soulcalibur</a:t>
            </a:r>
            <a:r>
              <a:rPr lang="en-US" dirty="0" smtClean="0"/>
              <a:t> -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2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825635"/>
            <a:ext cx="6096000" cy="3657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Always a probability of using a move – even bad moves</a:t>
            </a:r>
          </a:p>
          <a:p>
            <a:r>
              <a:rPr lang="en-US" dirty="0" smtClean="0"/>
              <a:t>Always a probability of eating a move – even bad moves (option selects)</a:t>
            </a:r>
          </a:p>
          <a:p>
            <a:pPr lvl="1"/>
            <a:r>
              <a:rPr lang="en-US" dirty="0" smtClean="0"/>
              <a:t>Teaches the player that bad moves can work</a:t>
            </a:r>
          </a:p>
          <a:p>
            <a:pPr lvl="1"/>
            <a:r>
              <a:rPr lang="en-US" dirty="0" smtClean="0"/>
              <a:t>Leads to bad habits</a:t>
            </a:r>
          </a:p>
          <a:p>
            <a:r>
              <a:rPr lang="en-US" dirty="0" smtClean="0"/>
              <a:t>Throw breaks on probability</a:t>
            </a:r>
          </a:p>
          <a:p>
            <a:pPr lvl="1"/>
            <a:r>
              <a:rPr lang="en-US" dirty="0" smtClean="0"/>
              <a:t>&gt;50% chance is unrealistic</a:t>
            </a:r>
          </a:p>
          <a:p>
            <a:pPr lvl="1"/>
            <a:r>
              <a:rPr lang="en-US" dirty="0" smtClean="0"/>
              <a:t>Assuming randomness</a:t>
            </a:r>
          </a:p>
          <a:p>
            <a:r>
              <a:rPr lang="en-US" dirty="0" smtClean="0"/>
              <a:t>Just Guards too randomly</a:t>
            </a:r>
          </a:p>
          <a:p>
            <a:pPr lvl="1"/>
            <a:r>
              <a:rPr lang="en-US" dirty="0" smtClean="0"/>
              <a:t>Good players JG specific strings and ignore others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AI in </a:t>
            </a:r>
            <a:r>
              <a:rPr lang="en-US" dirty="0" err="1" smtClean="0"/>
              <a:t>Soulcalibur</a:t>
            </a:r>
            <a:r>
              <a:rPr lang="en-US" dirty="0" smtClean="0"/>
              <a:t> -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825635"/>
            <a:ext cx="6096000" cy="3657599"/>
          </a:xfrm>
        </p:spPr>
        <p:txBody>
          <a:bodyPr/>
          <a:lstStyle/>
          <a:p>
            <a:r>
              <a:rPr lang="en-US" dirty="0" smtClean="0"/>
              <a:t>“Mind games”</a:t>
            </a:r>
          </a:p>
          <a:p>
            <a:pPr lvl="1"/>
            <a:r>
              <a:rPr lang="en-US" dirty="0" smtClean="0"/>
              <a:t>Throws are 50/50…</a:t>
            </a:r>
          </a:p>
          <a:p>
            <a:pPr lvl="2"/>
            <a:r>
              <a:rPr lang="en-US" dirty="0" smtClean="0"/>
              <a:t>What if your opponent only does A grabs?</a:t>
            </a:r>
          </a:p>
          <a:p>
            <a:pPr lvl="2"/>
            <a:r>
              <a:rPr lang="en-US" dirty="0" smtClean="0"/>
              <a:t>What if your opponent does A,B,A,B,A,B?</a:t>
            </a:r>
          </a:p>
          <a:p>
            <a:pPr lvl="2"/>
            <a:r>
              <a:rPr lang="en-US" dirty="0" smtClean="0"/>
              <a:t>What if your back is to the ring edge?</a:t>
            </a:r>
          </a:p>
          <a:p>
            <a:pPr lvl="1"/>
            <a:r>
              <a:rPr lang="en-US" dirty="0" smtClean="0"/>
              <a:t>Combo </a:t>
            </a:r>
            <a:r>
              <a:rPr lang="en-US" dirty="0" err="1" smtClean="0"/>
              <a:t>vs</a:t>
            </a:r>
            <a:r>
              <a:rPr lang="en-US" dirty="0" smtClean="0"/>
              <a:t> tech trap</a:t>
            </a:r>
          </a:p>
          <a:p>
            <a:pPr lvl="2"/>
            <a:r>
              <a:rPr lang="en-US" dirty="0" smtClean="0"/>
              <a:t>Guaranteed 15 damage, or</a:t>
            </a:r>
          </a:p>
          <a:p>
            <a:pPr lvl="2"/>
            <a:r>
              <a:rPr lang="en-US" dirty="0" smtClean="0"/>
              <a:t>Chance for 60 damage IF opponent stands up?</a:t>
            </a:r>
          </a:p>
          <a:p>
            <a:pPr lvl="2"/>
            <a:r>
              <a:rPr lang="en-US" dirty="0" smtClean="0"/>
              <a:t>AI does both, but again, randomly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Advanced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641090"/>
            <a:ext cx="6096000" cy="3657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Make note of particular player habits based on user ID (or even within a single </a:t>
            </a:r>
            <a:r>
              <a:rPr lang="en-US" dirty="0" err="1" smtClean="0"/>
              <a:t>playthrough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Assign greater probability to “anti” measures</a:t>
            </a:r>
            <a:endParaRPr lang="en-US" dirty="0"/>
          </a:p>
          <a:p>
            <a:r>
              <a:rPr lang="en-US" dirty="0" smtClean="0"/>
              <a:t>Can be easily beaten by switching tactics…</a:t>
            </a:r>
          </a:p>
          <a:p>
            <a:pPr lvl="1"/>
            <a:r>
              <a:rPr lang="en-US" dirty="0" smtClean="0"/>
              <a:t>…but is this so bad?</a:t>
            </a:r>
          </a:p>
          <a:p>
            <a:r>
              <a:rPr lang="en-US" dirty="0" smtClean="0"/>
              <a:t>Learn combos the way people do – trial and error</a:t>
            </a:r>
          </a:p>
          <a:p>
            <a:pPr lvl="1"/>
            <a:r>
              <a:rPr lang="en-US" dirty="0" smtClean="0"/>
              <a:t>Do a move that looks like it’ll combo based on its speed and your advantage</a:t>
            </a:r>
          </a:p>
          <a:p>
            <a:pPr lvl="1"/>
            <a:r>
              <a:rPr lang="en-US" dirty="0" smtClean="0"/>
              <a:t>If it works, increase probability and try again</a:t>
            </a:r>
          </a:p>
          <a:p>
            <a:pPr lvl="1"/>
            <a:r>
              <a:rPr lang="en-US" dirty="0" smtClean="0"/>
              <a:t>If it doesn’t work (player techs or guards), make note, and greatly decrease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Improvements -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46" y="1641090"/>
            <a:ext cx="60960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Know when you’re near a wall or ring edge</a:t>
            </a:r>
          </a:p>
          <a:p>
            <a:r>
              <a:rPr lang="en-US" dirty="0" smtClean="0"/>
              <a:t>Maintain database of </a:t>
            </a:r>
            <a:r>
              <a:rPr lang="en-US" dirty="0" err="1" smtClean="0"/>
              <a:t>ringout</a:t>
            </a:r>
            <a:r>
              <a:rPr lang="en-US" dirty="0" smtClean="0"/>
              <a:t> throws</a:t>
            </a:r>
          </a:p>
          <a:p>
            <a:pPr lvl="1"/>
            <a:r>
              <a:rPr lang="en-US" dirty="0" smtClean="0"/>
              <a:t>Character specific but consistent (&lt;1KB)</a:t>
            </a:r>
          </a:p>
          <a:p>
            <a:r>
              <a:rPr lang="en-US" dirty="0" smtClean="0"/>
              <a:t>Break </a:t>
            </a:r>
            <a:r>
              <a:rPr lang="en-US" dirty="0" err="1" smtClean="0"/>
              <a:t>ringout</a:t>
            </a:r>
            <a:r>
              <a:rPr lang="en-US" dirty="0" smtClean="0"/>
              <a:t> throws ~100% of the time</a:t>
            </a:r>
          </a:p>
          <a:p>
            <a:r>
              <a:rPr lang="en-US" dirty="0" smtClean="0"/>
              <a:t>EAT opposite throw ~100%</a:t>
            </a:r>
          </a:p>
          <a:p>
            <a:pPr lvl="1"/>
            <a:r>
              <a:rPr lang="en-US" dirty="0" smtClean="0"/>
              <a:t>Good players will just take the damage when faced with the option</a:t>
            </a:r>
          </a:p>
          <a:p>
            <a:r>
              <a:rPr lang="en-US" dirty="0" smtClean="0"/>
              <a:t>In practice, you still go for the </a:t>
            </a:r>
            <a:r>
              <a:rPr lang="en-US" dirty="0" err="1" smtClean="0"/>
              <a:t>ringout</a:t>
            </a:r>
            <a:r>
              <a:rPr lang="en-US" dirty="0" smtClean="0"/>
              <a:t> in desperation</a:t>
            </a:r>
          </a:p>
          <a:p>
            <a:r>
              <a:rPr lang="en-US" dirty="0" smtClean="0"/>
              <a:t>If &lt;20% health, it’s 50/50 again…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720" y="285532"/>
            <a:ext cx="7543800" cy="914400"/>
          </a:xfrm>
        </p:spPr>
        <p:txBody>
          <a:bodyPr/>
          <a:lstStyle/>
          <a:p>
            <a:r>
              <a:rPr lang="en-US" dirty="0" smtClean="0"/>
              <a:t>Improvements -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2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1490</TotalTime>
  <Words>753</Words>
  <Application>Microsoft Macintosh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Soulcalibur 534</vt:lpstr>
      <vt:lpstr>Astral Summary</vt:lpstr>
      <vt:lpstr>Calibur 101</vt:lpstr>
      <vt:lpstr>AI in Soulcalibur</vt:lpstr>
      <vt:lpstr>AI in Soulcalibur - Good</vt:lpstr>
      <vt:lpstr>AI in Soulcalibur - Bad</vt:lpstr>
      <vt:lpstr>Advanced Tactics</vt:lpstr>
      <vt:lpstr>Improvements - Learning</vt:lpstr>
      <vt:lpstr>Improvements - Position</vt:lpstr>
      <vt:lpstr>Improvements - Advantage</vt:lpstr>
      <vt:lpstr>Improvements – State</vt:lpstr>
      <vt:lpstr>Conclusion</vt:lpstr>
      <vt:lpstr>Resources</vt:lpstr>
      <vt:lpstr>Questions?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Soulcalibur 534</dc:title>
  <dc:creator>Cisco Employee</dc:creator>
  <cp:lastModifiedBy>Cisco Employee</cp:lastModifiedBy>
  <cp:revision>16</cp:revision>
  <dcterms:created xsi:type="dcterms:W3CDTF">2013-04-08T22:17:41Z</dcterms:created>
  <dcterms:modified xsi:type="dcterms:W3CDTF">2013-04-23T17:40:12Z</dcterms:modified>
</cp:coreProperties>
</file>