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4F4D-9688-443F-8EBD-BE11DA19C6A5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7A0B-2240-4648-B1BC-CD020517B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7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4F4D-9688-443F-8EBD-BE11DA19C6A5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7A0B-2240-4648-B1BC-CD020517B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7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4F4D-9688-443F-8EBD-BE11DA19C6A5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7A0B-2240-4648-B1BC-CD020517B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0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4F4D-9688-443F-8EBD-BE11DA19C6A5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7A0B-2240-4648-B1BC-CD020517B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08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4F4D-9688-443F-8EBD-BE11DA19C6A5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7A0B-2240-4648-B1BC-CD020517B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0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4F4D-9688-443F-8EBD-BE11DA19C6A5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7A0B-2240-4648-B1BC-CD020517B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52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4F4D-9688-443F-8EBD-BE11DA19C6A5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7A0B-2240-4648-B1BC-CD020517B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4F4D-9688-443F-8EBD-BE11DA19C6A5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7A0B-2240-4648-B1BC-CD020517B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7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4F4D-9688-443F-8EBD-BE11DA19C6A5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7A0B-2240-4648-B1BC-CD020517B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7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4F4D-9688-443F-8EBD-BE11DA19C6A5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7A0B-2240-4648-B1BC-CD020517B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7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4F4D-9688-443F-8EBD-BE11DA19C6A5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7A0B-2240-4648-B1BC-CD020517B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4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B4F4D-9688-443F-8EBD-BE11DA19C6A5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67A0B-2240-4648-B1BC-CD020517B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5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obots.stanford.edu/videos.html" TargetMode="External"/><Relationship Id="rId2" Type="http://schemas.openxmlformats.org/officeDocument/2006/relationships/hyperlink" Target="http://www.probabilistic-robotics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Simultaneous Localization and Mapping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(SLAM)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168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3"/>
                </a:solidFill>
              </a:rPr>
              <a:t>Perfect Map</a:t>
            </a:r>
          </a:p>
          <a:p>
            <a:pPr marL="0" indent="0" algn="ctr">
              <a:buNone/>
            </a:pPr>
            <a:r>
              <a:rPr lang="en-US" dirty="0" smtClean="0"/>
              <a:t>+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Observations with errors</a:t>
            </a:r>
          </a:p>
          <a:p>
            <a:pPr marL="0" indent="0" algn="ctr">
              <a:buNone/>
            </a:pPr>
            <a:r>
              <a:rPr lang="en-US" dirty="0" smtClean="0"/>
              <a:t>=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Pretty good Localization</a:t>
            </a:r>
          </a:p>
          <a:p>
            <a:pPr marL="0" indent="0" algn="ctr">
              <a:buNone/>
            </a:pPr>
            <a:r>
              <a:rPr lang="en-US" sz="2400" dirty="0" smtClean="0"/>
              <a:t>(Average out errors in observations, look for a place on the map that matches our observations)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3275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3"/>
                </a:solidFill>
              </a:rPr>
              <a:t>Perfect Localization</a:t>
            </a:r>
          </a:p>
          <a:p>
            <a:pPr marL="0" indent="0" algn="ctr">
              <a:buNone/>
            </a:pPr>
            <a:r>
              <a:rPr lang="en-US" dirty="0" smtClean="0"/>
              <a:t>+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Observations with errors</a:t>
            </a:r>
          </a:p>
          <a:p>
            <a:pPr marL="0" indent="0" algn="ctr">
              <a:buNone/>
            </a:pPr>
            <a:r>
              <a:rPr lang="en-US" dirty="0" smtClean="0"/>
              <a:t>=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Pretty good map</a:t>
            </a:r>
          </a:p>
          <a:p>
            <a:pPr marL="0" indent="0" algn="ctr">
              <a:buNone/>
            </a:pPr>
            <a:r>
              <a:rPr lang="en-US" sz="2400" dirty="0" smtClean="0"/>
              <a:t>(Average out errors, add new observations to the map)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2296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3"/>
                </a:solidFill>
              </a:rPr>
              <a:t>Perfect Map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3"/>
                </a:solidFill>
              </a:rPr>
              <a:t>Perfect Localization</a:t>
            </a:r>
          </a:p>
          <a:p>
            <a:pPr marL="0" indent="0">
              <a:buNone/>
            </a:pPr>
            <a:r>
              <a:rPr lang="en-US" dirty="0" smtClean="0"/>
              <a:t>Unfortunately, we don’t usually have either of these.</a:t>
            </a:r>
          </a:p>
          <a:p>
            <a:r>
              <a:rPr lang="en-US" dirty="0" smtClean="0"/>
              <a:t>Often, we want to build the map as we go</a:t>
            </a:r>
          </a:p>
          <a:p>
            <a:r>
              <a:rPr lang="en-US" dirty="0" smtClean="0"/>
              <a:t>GPS isn’t perfect, wheel rotation sensors aren’t either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374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6553200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http://robotics.jacobs-university.de/sites/default/files/images/mappingfinal-back-kob.jpg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06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How do we estimate localization and map at the same time?</a:t>
                </a:r>
              </a:p>
              <a:p>
                <a:r>
                  <a:rPr lang="en-US" dirty="0" smtClean="0"/>
                  <a:t>Explore multiple (path, map) possibilities</a:t>
                </a:r>
              </a:p>
              <a:p>
                <a:r>
                  <a:rPr lang="en-US" dirty="0" smtClean="0"/>
                  <a:t>For each, keep track of: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d>
                      <m:dPr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1: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</m:d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1: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1: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</a:p>
              <a:p>
                <a:r>
                  <a:rPr lang="en-US" dirty="0"/>
                  <a:t>After each update, </a:t>
                </a:r>
                <a:r>
                  <a:rPr lang="en-US" dirty="0" smtClean="0"/>
                  <a:t>return the (path, map) combination with the highest probability.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0575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calculate those probabilities?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Kalman</a:t>
            </a:r>
            <a:r>
              <a:rPr lang="en-US" dirty="0" smtClean="0"/>
              <a:t> Filters</a:t>
            </a:r>
          </a:p>
          <a:p>
            <a:r>
              <a:rPr lang="en-US" dirty="0" smtClean="0"/>
              <a:t>Particle Filters</a:t>
            </a:r>
          </a:p>
          <a:p>
            <a:r>
              <a:rPr lang="en-US" dirty="0" smtClean="0"/>
              <a:t>Bayesian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952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Russel</a:t>
            </a:r>
            <a:r>
              <a:rPr lang="en-US" dirty="0" smtClean="0"/>
              <a:t>, Stuart. </a:t>
            </a:r>
            <a:r>
              <a:rPr lang="en-US" dirty="0" err="1" smtClean="0"/>
              <a:t>Norvig</a:t>
            </a:r>
            <a:r>
              <a:rPr lang="en-US" dirty="0" smtClean="0"/>
              <a:t>, Peter. </a:t>
            </a:r>
            <a:r>
              <a:rPr lang="en-US" dirty="0" err="1" smtClean="0"/>
              <a:t>Artifical</a:t>
            </a:r>
            <a:r>
              <a:rPr lang="en-US" dirty="0" smtClean="0"/>
              <a:t> Intelligence: A Modern Approach</a:t>
            </a:r>
          </a:p>
          <a:p>
            <a:pPr lvl="1"/>
            <a:r>
              <a:rPr lang="en-US" dirty="0" smtClean="0"/>
              <a:t>Chapter 15 talks about </a:t>
            </a:r>
            <a:r>
              <a:rPr lang="en-US" dirty="0" err="1" smtClean="0"/>
              <a:t>kalman</a:t>
            </a:r>
            <a:r>
              <a:rPr lang="en-US" dirty="0" smtClean="0"/>
              <a:t> filters, etc.</a:t>
            </a:r>
          </a:p>
          <a:p>
            <a:pPr lvl="1"/>
            <a:r>
              <a:rPr lang="en-US" dirty="0" smtClean="0"/>
              <a:t>Chapter 25 talks about SLAM</a:t>
            </a:r>
          </a:p>
          <a:p>
            <a:r>
              <a:rPr lang="en-US" dirty="0" err="1" smtClean="0"/>
              <a:t>Thrun</a:t>
            </a:r>
            <a:r>
              <a:rPr lang="en-US" dirty="0" smtClean="0"/>
              <a:t>, Sebastian, et. all. Probabilistic Robotics</a:t>
            </a:r>
          </a:p>
          <a:p>
            <a:pPr lvl="1"/>
            <a:r>
              <a:rPr lang="en-US" dirty="0" smtClean="0"/>
              <a:t>Slides at </a:t>
            </a:r>
            <a:r>
              <a:rPr lang="en-US" dirty="0" smtClean="0">
                <a:hlinkClick r:id="rId2"/>
              </a:rPr>
              <a:t>http://www.probabilistic-robotics.org/</a:t>
            </a:r>
            <a:endParaRPr lang="en-US" dirty="0" smtClean="0"/>
          </a:p>
          <a:p>
            <a:r>
              <a:rPr lang="en-US" dirty="0" err="1" smtClean="0"/>
              <a:t>Thrun</a:t>
            </a:r>
            <a:r>
              <a:rPr lang="en-US" dirty="0" smtClean="0"/>
              <a:t>, Sebastian.  Videos and Animations. </a:t>
            </a:r>
            <a:r>
              <a:rPr lang="en-US" dirty="0" smtClean="0">
                <a:hlinkClick r:id="rId3"/>
              </a:rPr>
              <a:t>http://robots.stanford.edu/videos.html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038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233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Simultaneous Localization and Mapping</vt:lpstr>
      <vt:lpstr>Localization</vt:lpstr>
      <vt:lpstr>Mapping</vt:lpstr>
      <vt:lpstr>PowerPoint Presentation</vt:lpstr>
      <vt:lpstr>PowerPoint Presentation</vt:lpstr>
      <vt:lpstr>SLAM</vt:lpstr>
      <vt:lpstr>How do we calculate those probabilities?</vt:lpstr>
      <vt:lpstr>References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Simultaneous Localization and Mapping</dc:title>
  <dc:creator>Adam Brockett (abrocket)</dc:creator>
  <cp:lastModifiedBy>Adam Brockett (abrocket)</cp:lastModifiedBy>
  <cp:revision>5</cp:revision>
  <dcterms:created xsi:type="dcterms:W3CDTF">2013-05-21T16:42:20Z</dcterms:created>
  <dcterms:modified xsi:type="dcterms:W3CDTF">2013-05-21T17:37:46Z</dcterms:modified>
</cp:coreProperties>
</file>