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99" d="100"/>
          <a:sy n="99" d="100"/>
        </p:scale>
        <p:origin x="-112" y="-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Ticket, Police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Daniel </a:t>
            </a:r>
            <a:r>
              <a:rPr lang="en-US" dirty="0" err="1" smtClean="0"/>
              <a:t>Acito</a:t>
            </a:r>
            <a:r>
              <a:rPr lang="en-US" dirty="0" smtClean="0"/>
              <a:t>, </a:t>
            </a:r>
            <a:r>
              <a:rPr lang="en-US" dirty="0" err="1" smtClean="0"/>
              <a:t>Yingying</a:t>
            </a:r>
            <a:r>
              <a:rPr lang="en-US" dirty="0" smtClean="0"/>
              <a:t> Chen, Tianyu Lei and Caitlin Malone</a:t>
            </a:r>
          </a:p>
          <a:p>
            <a:r>
              <a:rPr lang="en-US" dirty="0" smtClean="0"/>
              <a:t>IMGD 4600 c15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Gameflow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elements added to each level</a:t>
            </a:r>
          </a:p>
          <a:p>
            <a:r>
              <a:rPr lang="en-US" dirty="0" smtClean="0"/>
              <a:t>Elements are cumulative – once they’ve been introduced, the player must watch for all offenses</a:t>
            </a:r>
          </a:p>
          <a:p>
            <a:r>
              <a:rPr lang="en-US" dirty="0" smtClean="0"/>
              <a:t>Stages of play in each level</a:t>
            </a:r>
          </a:p>
          <a:p>
            <a:pPr lvl="1"/>
            <a:r>
              <a:rPr lang="en-US" dirty="0" smtClean="0"/>
              <a:t>Reviewing</a:t>
            </a:r>
          </a:p>
          <a:p>
            <a:pPr lvl="1"/>
            <a:r>
              <a:rPr lang="en-US" dirty="0" smtClean="0"/>
              <a:t>Lecturing</a:t>
            </a:r>
          </a:p>
          <a:p>
            <a:pPr lvl="1"/>
            <a:r>
              <a:rPr lang="en-US" dirty="0" smtClean="0"/>
              <a:t>Playing</a:t>
            </a:r>
          </a:p>
          <a:p>
            <a:pPr lvl="1"/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9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Gameflow</a:t>
            </a:r>
            <a:r>
              <a:rPr lang="en-US" dirty="0" smtClean="0"/>
              <a:t> --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 condition</a:t>
            </a:r>
          </a:p>
          <a:p>
            <a:pPr lvl="1"/>
            <a:r>
              <a:rPr lang="en-US" dirty="0" smtClean="0"/>
              <a:t>Timed</a:t>
            </a:r>
          </a:p>
          <a:p>
            <a:pPr lvl="1"/>
            <a:r>
              <a:rPr lang="en-US" dirty="0" smtClean="0"/>
              <a:t>Player receives points for accurate tickets</a:t>
            </a:r>
          </a:p>
          <a:p>
            <a:r>
              <a:rPr lang="en-US" dirty="0" smtClean="0"/>
              <a:t>Lose condition</a:t>
            </a:r>
          </a:p>
          <a:p>
            <a:pPr lvl="1"/>
            <a:r>
              <a:rPr lang="en-US" dirty="0" smtClean="0"/>
              <a:t>Issuing wrong tickets</a:t>
            </a:r>
          </a:p>
          <a:p>
            <a:pPr lvl="1"/>
            <a:r>
              <a:rPr lang="en-US" dirty="0" smtClean="0"/>
              <a:t>Missed offenses cause car crash</a:t>
            </a:r>
          </a:p>
          <a:p>
            <a:pPr lvl="1"/>
            <a:r>
              <a:rPr lang="en-US" dirty="0" smtClean="0"/>
              <a:t>3 mistakes allowed per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8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Rookie traffic cop, trying to be certified</a:t>
            </a:r>
          </a:p>
          <a:p>
            <a:pPr lvl="1"/>
            <a:r>
              <a:rPr lang="en-US" dirty="0" smtClean="0"/>
              <a:t>End goal: Pass the certification test with the knowledge you’ve gained</a:t>
            </a:r>
          </a:p>
          <a:p>
            <a:r>
              <a:rPr lang="en-US" dirty="0" smtClean="0"/>
              <a:t>Set in Worcester,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5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 and post- written tests</a:t>
            </a:r>
          </a:p>
          <a:p>
            <a:r>
              <a:rPr lang="en-US" dirty="0" smtClean="0"/>
              <a:t>Assessment at end of each level</a:t>
            </a:r>
          </a:p>
          <a:p>
            <a:r>
              <a:rPr lang="en-US" dirty="0" smtClean="0"/>
              <a:t>Newspaper explains results of actions at beginning of next level</a:t>
            </a:r>
          </a:p>
        </p:txBody>
      </p:sp>
    </p:spTree>
    <p:extLst>
      <p:ext uri="{BB962C8B-B14F-4D97-AF65-F5344CB8AC3E}">
        <p14:creationId xmlns:p14="http://schemas.microsoft.com/office/powerpoint/2010/main" val="299007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Prototype (yay!)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82796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Prototype (yay!)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77001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Playtest Video</a:t>
            </a:r>
            <a:endParaRPr 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103313" y="2052918"/>
            <a:ext cx="8364210" cy="4195481"/>
          </a:xfrm>
        </p:spPr>
        <p:txBody>
          <a:bodyPr/>
          <a:lstStyle/>
          <a:p>
            <a:endParaRPr kumimoji="1" lang="zh-CN" altLang="en-US" dirty="0"/>
          </a:p>
        </p:txBody>
      </p:sp>
      <p:pic>
        <p:nvPicPr>
          <p:cNvPr id="6" name="playtes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168" y="1622287"/>
            <a:ext cx="8045330" cy="45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6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Postmortem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622047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Paper prototype issues</a:t>
            </a:r>
          </a:p>
          <a:p>
            <a:pPr lvl="1"/>
            <a:r>
              <a:rPr lang="en-US" dirty="0" smtClean="0"/>
              <a:t>Paper hard to manipulate</a:t>
            </a:r>
          </a:p>
          <a:p>
            <a:pPr lvl="1"/>
            <a:r>
              <a:rPr lang="en-US" dirty="0" smtClean="0"/>
              <a:t>Signs were not stable</a:t>
            </a:r>
          </a:p>
          <a:p>
            <a:pPr lvl="1"/>
            <a:r>
              <a:rPr lang="en-US" dirty="0" smtClean="0"/>
              <a:t>Mistakes were made</a:t>
            </a:r>
          </a:p>
          <a:p>
            <a:pPr lvl="1"/>
            <a:r>
              <a:rPr lang="en-US" dirty="0" smtClean="0"/>
              <a:t>Presentation to user was confusing</a:t>
            </a:r>
          </a:p>
          <a:p>
            <a:pPr lvl="1"/>
            <a:r>
              <a:rPr lang="en-US" dirty="0" smtClean="0"/>
              <a:t>AI too complicated to easily replicate</a:t>
            </a:r>
          </a:p>
          <a:p>
            <a:pPr lvl="1"/>
            <a:r>
              <a:rPr lang="en-US" dirty="0" smtClean="0"/>
              <a:t>Speed and timing of cars not clear</a:t>
            </a:r>
          </a:p>
          <a:p>
            <a:pPr lvl="2"/>
            <a:r>
              <a:rPr lang="en-US" dirty="0" smtClean="0"/>
              <a:t>Feedback to player not easy (AI could not communicate issues, facilitator had to guess)</a:t>
            </a:r>
          </a:p>
          <a:p>
            <a:pPr lvl="1"/>
            <a:r>
              <a:rPr lang="en-US" dirty="0" smtClean="0"/>
              <a:t>Failed to simulate car accident or transitions</a:t>
            </a:r>
            <a:endParaRPr lang="en-US" dirty="0"/>
          </a:p>
        </p:txBody>
      </p:sp>
      <p:pic>
        <p:nvPicPr>
          <p:cNvPr id="8" name="图片 7" descr="IMG_4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54" y="1864619"/>
            <a:ext cx="4977505" cy="27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9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Postmortem (</a:t>
            </a:r>
            <a:r>
              <a:rPr lang="en-US" dirty="0" err="1" smtClean="0"/>
              <a:t>ctd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669567" cy="4195481"/>
          </a:xfrm>
        </p:spPr>
        <p:txBody>
          <a:bodyPr/>
          <a:lstStyle/>
          <a:p>
            <a:r>
              <a:rPr lang="en-US" dirty="0" smtClean="0"/>
              <a:t>Design issues</a:t>
            </a:r>
          </a:p>
          <a:p>
            <a:pPr lvl="1"/>
            <a:r>
              <a:rPr lang="en-US" dirty="0" smtClean="0"/>
              <a:t>Help button name not clear</a:t>
            </a:r>
          </a:p>
          <a:p>
            <a:pPr lvl="1"/>
            <a:r>
              <a:rPr lang="en-US" dirty="0" smtClean="0"/>
              <a:t>Grey areas in rules (31mph)</a:t>
            </a:r>
          </a:p>
          <a:p>
            <a:pPr lvl="1"/>
            <a:r>
              <a:rPr lang="en-US" dirty="0" smtClean="0"/>
              <a:t>First two levels too easy – everyone already knows the rules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图片 8" descr="IMG_4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68" y="2101873"/>
            <a:ext cx="4836388" cy="362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Postmortem (</a:t>
            </a:r>
            <a:r>
              <a:rPr lang="en-US" dirty="0" err="1" smtClean="0"/>
              <a:t>ctd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894454" cy="4195481"/>
          </a:xfrm>
        </p:spPr>
        <p:txBody>
          <a:bodyPr/>
          <a:lstStyle/>
          <a:p>
            <a:r>
              <a:rPr lang="en-US" dirty="0" smtClean="0"/>
              <a:t>Feedback</a:t>
            </a:r>
          </a:p>
          <a:p>
            <a:pPr lvl="1"/>
            <a:r>
              <a:rPr lang="en-US" dirty="0" smtClean="0"/>
              <a:t>Seemed to understand game</a:t>
            </a:r>
          </a:p>
          <a:p>
            <a:pPr lvl="1"/>
            <a:r>
              <a:rPr lang="en-US" dirty="0" smtClean="0"/>
              <a:t>Liked idea but too easy and motivation not clear</a:t>
            </a:r>
          </a:p>
          <a:p>
            <a:pPr lvl="1"/>
            <a:r>
              <a:rPr lang="en-US" dirty="0" smtClean="0"/>
              <a:t>Introduce more concepts sooner</a:t>
            </a:r>
          </a:p>
          <a:p>
            <a:pPr lvl="1"/>
            <a:r>
              <a:rPr lang="en-US" dirty="0" smtClean="0"/>
              <a:t>Have more cars committing offenses</a:t>
            </a:r>
          </a:p>
        </p:txBody>
      </p:sp>
      <p:pic>
        <p:nvPicPr>
          <p:cNvPr id="4" name="图片 3" descr="IMG_18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75" y="2145838"/>
            <a:ext cx="4790668" cy="35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majority of bad drivers in the US are in Massachusetts</a:t>
            </a:r>
          </a:p>
          <a:p>
            <a:r>
              <a:rPr lang="en-US" dirty="0" smtClean="0"/>
              <a:t>Our game looks to:</a:t>
            </a:r>
          </a:p>
          <a:p>
            <a:pPr lvl="1"/>
            <a:r>
              <a:rPr lang="en-US" dirty="0" smtClean="0"/>
              <a:t> teach drivers the rules of the road</a:t>
            </a:r>
          </a:p>
          <a:p>
            <a:pPr lvl="1"/>
            <a:r>
              <a:rPr lang="en-US" dirty="0" smtClean="0"/>
              <a:t>encourage them to build good habits</a:t>
            </a:r>
          </a:p>
          <a:p>
            <a:r>
              <a:rPr lang="en-US" dirty="0" smtClean="0"/>
              <a:t>Our target audience: 16-25 year-old new drivers</a:t>
            </a:r>
          </a:p>
          <a:p>
            <a:r>
              <a:rPr lang="en-US" dirty="0" smtClean="0"/>
              <a:t>Platform: PC, web-based (possible port to iPad)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Postmortem (</a:t>
            </a:r>
            <a:r>
              <a:rPr lang="en-US" dirty="0" err="1" smtClean="0"/>
              <a:t>ctd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</a:p>
          <a:p>
            <a:pPr lvl="1"/>
            <a:r>
              <a:rPr lang="en-US" dirty="0" smtClean="0"/>
              <a:t>Make UI buttons consistent</a:t>
            </a:r>
          </a:p>
          <a:p>
            <a:pPr lvl="1"/>
            <a:r>
              <a:rPr lang="en-US" dirty="0" smtClean="0"/>
              <a:t>Have more elements in earlier levels</a:t>
            </a:r>
          </a:p>
          <a:p>
            <a:pPr lvl="1"/>
            <a:r>
              <a:rPr lang="en-US" dirty="0" smtClean="0"/>
              <a:t>Show clear boundaries or focus on grey areas (ex. Speed limits)</a:t>
            </a:r>
          </a:p>
          <a:p>
            <a:pPr lvl="1"/>
            <a:r>
              <a:rPr lang="en-US" dirty="0" smtClean="0"/>
              <a:t>For later testing, plan to either communicate player mistakes better or to have a set plan for AI so all team members know which car is supposed to receive a ticket.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0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5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</a:p>
          <a:p>
            <a:pPr lvl="1"/>
            <a:r>
              <a:rPr lang="en-US" dirty="0" smtClean="0"/>
              <a:t>There </a:t>
            </a:r>
            <a:r>
              <a:rPr lang="en-US" dirty="0"/>
              <a:t>are many fundamental rules of driving in city communities that are commonly not followed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includes obeying traffic signs, lines, etc.</a:t>
            </a:r>
          </a:p>
          <a:p>
            <a:pPr lvl="1"/>
            <a:r>
              <a:rPr lang="en-US" dirty="0" smtClean="0"/>
              <a:t>Many </a:t>
            </a:r>
            <a:r>
              <a:rPr lang="en-US" dirty="0"/>
              <a:t>people are aware of the basic the rules of the road, but choose to ignore them.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5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</a:t>
            </a:r>
            <a:r>
              <a:rPr lang="en-US" dirty="0" smtClean="0"/>
              <a:t>Analysis (</a:t>
            </a:r>
            <a:r>
              <a:rPr lang="en-US" dirty="0" err="1" smtClean="0"/>
              <a:t>ctd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is the proper way to respond to a passing emergency vehicle?</a:t>
            </a:r>
          </a:p>
          <a:p>
            <a:pPr lvl="1"/>
            <a:r>
              <a:rPr lang="en-US" dirty="0" smtClean="0"/>
              <a:t>Being </a:t>
            </a:r>
            <a:r>
              <a:rPr lang="en-US" dirty="0"/>
              <a:t>fully cognizant of the rules of a given road</a:t>
            </a:r>
          </a:p>
          <a:p>
            <a:pPr lvl="2"/>
            <a:r>
              <a:rPr lang="en-US" dirty="0" smtClean="0"/>
              <a:t>Observing </a:t>
            </a:r>
            <a:r>
              <a:rPr lang="en-US" dirty="0"/>
              <a:t>street signs, lights and lines on the </a:t>
            </a:r>
            <a:r>
              <a:rPr lang="en-US" dirty="0" smtClean="0"/>
              <a:t>highway</a:t>
            </a:r>
          </a:p>
          <a:p>
            <a:pPr lvl="1"/>
            <a:r>
              <a:rPr lang="en-US" dirty="0" smtClean="0"/>
              <a:t>Recognize </a:t>
            </a:r>
            <a:r>
              <a:rPr lang="en-US" dirty="0"/>
              <a:t>the consequences of bad driving habits</a:t>
            </a:r>
          </a:p>
          <a:p>
            <a:pPr lvl="2"/>
            <a:r>
              <a:rPr lang="en-US" dirty="0" smtClean="0"/>
              <a:t>Not </a:t>
            </a:r>
            <a:r>
              <a:rPr lang="en-US" dirty="0"/>
              <a:t>using turn signals, or ignoring speed limits</a:t>
            </a:r>
          </a:p>
          <a:p>
            <a:pPr lvl="1"/>
            <a:r>
              <a:rPr lang="en-US" dirty="0" smtClean="0"/>
              <a:t>When </a:t>
            </a:r>
            <a:r>
              <a:rPr lang="en-US" dirty="0"/>
              <a:t>are the appropriate times to make a turn?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7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remind drivers, both old and new, of rules of driving that are not commonly followed or are easy to forget 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promote good driving habits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encourage people to drop bad habits that they may have developed or are in the process of developing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4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 (</a:t>
            </a:r>
            <a:r>
              <a:rPr lang="en-US" dirty="0" err="1" smtClean="0"/>
              <a:t>ctd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Steps to take</a:t>
            </a:r>
          </a:p>
          <a:p>
            <a:pPr lvl="1"/>
            <a:r>
              <a:rPr lang="en-US" dirty="0" smtClean="0"/>
              <a:t>Show </a:t>
            </a:r>
            <a:r>
              <a:rPr lang="en-US" dirty="0"/>
              <a:t>players different driving situations</a:t>
            </a:r>
          </a:p>
          <a:p>
            <a:pPr lvl="1"/>
            <a:r>
              <a:rPr lang="en-US" dirty="0" smtClean="0"/>
              <a:t>Have </a:t>
            </a:r>
            <a:r>
              <a:rPr lang="en-US" dirty="0"/>
              <a:t>players respond to the situation by choosing their next course of action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user responds incorrectly, show them the consequence of their action</a:t>
            </a:r>
          </a:p>
          <a:p>
            <a:pPr lvl="1"/>
            <a:r>
              <a:rPr lang="en-US" dirty="0" smtClean="0"/>
              <a:t>Let </a:t>
            </a:r>
            <a:r>
              <a:rPr lang="en-US" dirty="0"/>
              <a:t>the user try again, and repeat until they choose the most appropriate action</a:t>
            </a:r>
            <a:br>
              <a:rPr lang="en-US" dirty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229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Art and User Interface</a:t>
            </a:r>
            <a:endParaRPr lang="en-US" dirty="0"/>
          </a:p>
        </p:txBody>
      </p:sp>
      <p:pic>
        <p:nvPicPr>
          <p:cNvPr id="1026" name="Picture 2" descr="https://lh4.googleusercontent.com/Xbo36yWcpvYhMcAJ99g8O3pRDjmYFZWcrl0ozrlncj0Bb0jKUunJbY_6uSOd5EeuBs0pqjvqf2EuKGC2Sd42fAjnTWUiiyX80HGJPiF2N3W8wVtnKSLqYB0qMmkH7IUG-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53" y="1507179"/>
            <a:ext cx="6758920" cy="48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56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– Car Side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280" y="1342023"/>
            <a:ext cx="7224687" cy="511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83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 – Training Book</a:t>
            </a:r>
            <a:endParaRPr lang="en-US" dirty="0"/>
          </a:p>
        </p:txBody>
      </p:sp>
      <p:pic>
        <p:nvPicPr>
          <p:cNvPr id="2050" name="Picture 2" descr="https://lh6.googleusercontent.com/l6zGeN0qgQ7PLhNNLgXKDSeGEjQr9EwAU3PKyRbq8WbjlSTm2jsW7wmK_5mGAIp7o6MbQP2u_jrxFLRlNDX8BgsyvPRrxXKvucdfwKducggyrRD_YMqK00cutItuXItWm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13" y="1440897"/>
            <a:ext cx="7165366" cy="48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2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271</TotalTime>
  <Words>618</Words>
  <Application>Microsoft Macintosh PowerPoint</Application>
  <PresentationFormat>自定义</PresentationFormat>
  <Paragraphs>94</Paragraphs>
  <Slides>21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Ion</vt:lpstr>
      <vt:lpstr>Ticket, Police </vt:lpstr>
      <vt:lpstr>Summary</vt:lpstr>
      <vt:lpstr>Need Analysis</vt:lpstr>
      <vt:lpstr>Need Analysis (ctd.)</vt:lpstr>
      <vt:lpstr>Task Analysis</vt:lpstr>
      <vt:lpstr>Task Analysis (ctd.)</vt:lpstr>
      <vt:lpstr>Concept Art and User Interface</vt:lpstr>
      <vt:lpstr>User Interface – Car Side View</vt:lpstr>
      <vt:lpstr>User Interface – Training Book</vt:lpstr>
      <vt:lpstr>Gameflow</vt:lpstr>
      <vt:lpstr>Gameflow -- Levels</vt:lpstr>
      <vt:lpstr>Narrative</vt:lpstr>
      <vt:lpstr>Assessments</vt:lpstr>
      <vt:lpstr>Paper Prototype (yay!)</vt:lpstr>
      <vt:lpstr>Paper Prototype (yay!)</vt:lpstr>
      <vt:lpstr>Playtest Video</vt:lpstr>
      <vt:lpstr>Postmortem</vt:lpstr>
      <vt:lpstr>Postmortem (ctd.)</vt:lpstr>
      <vt:lpstr>Postmortem (ctd.)</vt:lpstr>
      <vt:lpstr>Postmortem (ctd.)</vt:lpstr>
      <vt:lpstr>Thank you!</vt:lpstr>
    </vt:vector>
  </TitlesOfParts>
  <Company>Worcester Polytechnic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Ticket, Police </dc:title>
  <dc:creator>Lei, Tianyu</dc:creator>
  <cp:lastModifiedBy>莹莹 陈</cp:lastModifiedBy>
  <cp:revision>22</cp:revision>
  <dcterms:created xsi:type="dcterms:W3CDTF">2015-02-21T22:57:57Z</dcterms:created>
  <dcterms:modified xsi:type="dcterms:W3CDTF">2015-02-22T17:48:26Z</dcterms:modified>
</cp:coreProperties>
</file>