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2"/>
  </p:notesMasterIdLst>
  <p:sldIdLst>
    <p:sldId id="256" r:id="rId2"/>
    <p:sldId id="293" r:id="rId3"/>
    <p:sldId id="312" r:id="rId4"/>
    <p:sldId id="306" r:id="rId5"/>
    <p:sldId id="302" r:id="rId6"/>
    <p:sldId id="305" r:id="rId7"/>
    <p:sldId id="265" r:id="rId8"/>
    <p:sldId id="266" r:id="rId9"/>
    <p:sldId id="274" r:id="rId10"/>
    <p:sldId id="298" r:id="rId11"/>
    <p:sldId id="287" r:id="rId12"/>
    <p:sldId id="288" r:id="rId13"/>
    <p:sldId id="272" r:id="rId14"/>
    <p:sldId id="299" r:id="rId15"/>
    <p:sldId id="309" r:id="rId16"/>
    <p:sldId id="310" r:id="rId17"/>
    <p:sldId id="278" r:id="rId18"/>
    <p:sldId id="300" r:id="rId19"/>
    <p:sldId id="313" r:id="rId20"/>
    <p:sldId id="311" r:id="rId21"/>
    <p:sldId id="262" r:id="rId22"/>
    <p:sldId id="264" r:id="rId23"/>
    <p:sldId id="263" r:id="rId24"/>
    <p:sldId id="314" r:id="rId25"/>
    <p:sldId id="315" r:id="rId26"/>
    <p:sldId id="316" r:id="rId27"/>
    <p:sldId id="289" r:id="rId28"/>
    <p:sldId id="290" r:id="rId29"/>
    <p:sldId id="268" r:id="rId30"/>
    <p:sldId id="269" r:id="rId31"/>
  </p:sldIdLst>
  <p:sldSz cx="18288000" cy="10287000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Josefin Sans Regular" panose="020B0604020202020204" charset="0"/>
      <p:regular r:id="rId37"/>
    </p:embeddedFont>
    <p:embeddedFont>
      <p:font typeface="Segoe UI Semibold" panose="020B0702040204020203" pitchFamily="34" charset="0"/>
      <p:bold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DDDE"/>
    <a:srgbClr val="F7B4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4D2BA4-7442-9D44-EDBD-E514656474F9}" v="468" dt="2022-04-26T16:09:13.498"/>
    <p1510:client id="{4EB01588-EAA4-31EE-1A9A-BACD926E1335}" v="32" dt="2022-04-26T16:11:45.406"/>
    <p1510:client id="{8241FEB7-EB6C-48EC-B017-C484CACDD47A}" v="994" dt="2022-04-26T20:03:48.713"/>
    <p1510:client id="{A48A90B2-8B6C-6FCC-0283-E6FDD8EEDF99}" v="100" dt="2022-04-26T19:51:23.817"/>
    <p1510:client id="{D7831CE7-EFC3-4AD3-9080-5CA0A64D012A}" v="419" dt="2022-04-26T19:58:40.2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291" autoAdjust="0"/>
  </p:normalViewPr>
  <p:slideViewPr>
    <p:cSldViewPr snapToGrid="0">
      <p:cViewPr varScale="1">
        <p:scale>
          <a:sx n="34" d="100"/>
          <a:sy n="34" d="100"/>
        </p:scale>
        <p:origin x="612" y="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DA5486-1A65-441B-9299-2D1428D39D6D}" type="doc">
      <dgm:prSet loTypeId="urn:microsoft.com/office/officeart/2008/layout/NameandTitleOrganizationalChart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7E42B12-D0F3-4BC7-8687-42B7D66CD6E8}">
      <dgm:prSet phldrT="[Text]"/>
      <dgm:spPr/>
      <dgm:t>
        <a:bodyPr/>
        <a:lstStyle/>
        <a:p>
          <a:r>
            <a:rPr lang="en-US" b="0" i="0" u="none" strike="noStrike">
              <a:effectLst/>
              <a:latin typeface="Times New Roman" panose="02020603050405020304" pitchFamily="18" charset="0"/>
            </a:rPr>
            <a:t>Increase involvement in the Tech Connect program </a:t>
          </a:r>
          <a:endParaRPr lang="en-US" b="0" i="0" u="none"/>
        </a:p>
      </dgm:t>
    </dgm:pt>
    <dgm:pt modelId="{8ECEFBE1-2B09-4BDA-8D4B-E33D795B072E}" type="parTrans" cxnId="{9044B772-322B-4743-AD6E-8754E71A7283}">
      <dgm:prSet/>
      <dgm:spPr/>
      <dgm:t>
        <a:bodyPr/>
        <a:lstStyle/>
        <a:p>
          <a:endParaRPr lang="en-US"/>
        </a:p>
      </dgm:t>
    </dgm:pt>
    <dgm:pt modelId="{73F93FD7-8ED6-407E-970C-36B28E0D7FD7}" type="sibTrans" cxnId="{9044B772-322B-4743-AD6E-8754E71A7283}">
      <dgm:prSet/>
      <dgm:spPr/>
      <dgm:t>
        <a:bodyPr/>
        <a:lstStyle/>
        <a:p>
          <a:r>
            <a:rPr lang="en-US"/>
            <a:t>Goal</a:t>
          </a:r>
        </a:p>
      </dgm:t>
    </dgm:pt>
    <dgm:pt modelId="{F5E51CAE-0A04-4EA6-AAC6-7152CD7D7630}">
      <dgm:prSet phldrT="[Text]"/>
      <dgm:spPr/>
      <dgm:t>
        <a:bodyPr/>
        <a:lstStyle/>
        <a:p>
          <a:r>
            <a:rPr lang="en-US" b="0" i="0" u="none" dirty="0"/>
            <a:t>Investigate current  participation in the Tech Connect program</a:t>
          </a:r>
          <a:endParaRPr lang="en-US" dirty="0"/>
        </a:p>
      </dgm:t>
    </dgm:pt>
    <dgm:pt modelId="{379A8CA9-AEB6-482E-8F31-00F9CEBFAF64}" type="parTrans" cxnId="{18B3E95E-B3AD-4B75-89FA-5C4D25F684D8}">
      <dgm:prSet/>
      <dgm:spPr/>
      <dgm:t>
        <a:bodyPr/>
        <a:lstStyle/>
        <a:p>
          <a:endParaRPr lang="en-US"/>
        </a:p>
      </dgm:t>
    </dgm:pt>
    <dgm:pt modelId="{21E11F86-456A-4D6B-ACE7-1D866468C7A0}" type="sibTrans" cxnId="{18B3E95E-B3AD-4B75-89FA-5C4D25F684D8}">
      <dgm:prSet/>
      <dgm:spPr/>
      <dgm:t>
        <a:bodyPr/>
        <a:lstStyle/>
        <a:p>
          <a:r>
            <a:rPr lang="en-US"/>
            <a:t>Objective 1</a:t>
          </a:r>
        </a:p>
      </dgm:t>
    </dgm:pt>
    <dgm:pt modelId="{FA913460-0CC6-43DB-A094-E437324DB336}">
      <dgm:prSet phldrT="[Text]"/>
      <dgm:spPr>
        <a:solidFill>
          <a:schemeClr val="accent5">
            <a:hueOff val="-4966938"/>
            <a:satOff val="19906"/>
            <a:lumOff val="4314"/>
          </a:schemeClr>
        </a:solidFill>
      </dgm:spPr>
      <dgm:t>
        <a:bodyPr/>
        <a:lstStyle/>
        <a:p>
          <a:r>
            <a:rPr lang="en-US" b="0" i="0" u="none"/>
            <a:t>Create promotional material for the Tech Connect program</a:t>
          </a:r>
          <a:endParaRPr lang="en-US"/>
        </a:p>
      </dgm:t>
    </dgm:pt>
    <dgm:pt modelId="{2CF339A1-1F19-45EB-8AB4-E4ED58907A10}" type="parTrans" cxnId="{F2E92E2B-43CB-4110-9541-9D94FB4D5318}">
      <dgm:prSet/>
      <dgm:spPr/>
      <dgm:t>
        <a:bodyPr/>
        <a:lstStyle/>
        <a:p>
          <a:endParaRPr lang="en-US"/>
        </a:p>
      </dgm:t>
    </dgm:pt>
    <dgm:pt modelId="{F3B3F2CB-F813-4BC9-ADD5-A7D4598F9766}" type="sibTrans" cxnId="{F2E92E2B-43CB-4110-9541-9D94FB4D5318}">
      <dgm:prSet/>
      <dgm:spPr/>
      <dgm:t>
        <a:bodyPr/>
        <a:lstStyle/>
        <a:p>
          <a:r>
            <a:rPr lang="en-US"/>
            <a:t>Objective 2</a:t>
          </a:r>
        </a:p>
      </dgm:t>
    </dgm:pt>
    <dgm:pt modelId="{DB7D011F-96C4-4C95-A9C8-2DD506B28045}">
      <dgm:prSet phldrT="[Text]"/>
      <dgm:spPr>
        <a:solidFill>
          <a:schemeClr val="accent5">
            <a:hueOff val="-9933876"/>
            <a:satOff val="39811"/>
            <a:lumOff val="8628"/>
          </a:schemeClr>
        </a:solidFill>
      </dgm:spPr>
      <dgm:t>
        <a:bodyPr/>
        <a:lstStyle/>
        <a:p>
          <a:r>
            <a:rPr lang="en-US" dirty="0"/>
            <a:t>Create informational material to increase utilization program</a:t>
          </a:r>
        </a:p>
      </dgm:t>
    </dgm:pt>
    <dgm:pt modelId="{7BEEF8C2-1F6E-4C3E-A9F5-7BEC3EED368B}" type="parTrans" cxnId="{1066A2B3-4B51-42DB-B316-BF7F8B4D097D}">
      <dgm:prSet/>
      <dgm:spPr/>
      <dgm:t>
        <a:bodyPr/>
        <a:lstStyle/>
        <a:p>
          <a:endParaRPr lang="en-US"/>
        </a:p>
      </dgm:t>
    </dgm:pt>
    <dgm:pt modelId="{E4ECB6E6-9726-4C89-A1F0-271EE9AC6BEA}" type="sibTrans" cxnId="{1066A2B3-4B51-42DB-B316-BF7F8B4D097D}">
      <dgm:prSet/>
      <dgm:spPr/>
      <dgm:t>
        <a:bodyPr/>
        <a:lstStyle/>
        <a:p>
          <a:r>
            <a:rPr lang="en-US"/>
            <a:t>Objective 3</a:t>
          </a:r>
        </a:p>
      </dgm:t>
    </dgm:pt>
    <dgm:pt modelId="{F5246F67-54E3-47FB-97DF-38EE33B8C085}" type="pres">
      <dgm:prSet presAssocID="{12DA5486-1A65-441B-9299-2D1428D39D6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83F3FA8-5BAF-447C-B46C-013879C24441}" type="pres">
      <dgm:prSet presAssocID="{37E42B12-D0F3-4BC7-8687-42B7D66CD6E8}" presName="hierRoot1" presStyleCnt="0">
        <dgm:presLayoutVars>
          <dgm:hierBranch val="init"/>
        </dgm:presLayoutVars>
      </dgm:prSet>
      <dgm:spPr/>
    </dgm:pt>
    <dgm:pt modelId="{3583BB3B-6D41-44D1-A049-0E3EDDEF5C3C}" type="pres">
      <dgm:prSet presAssocID="{37E42B12-D0F3-4BC7-8687-42B7D66CD6E8}" presName="rootComposite1" presStyleCnt="0"/>
      <dgm:spPr/>
    </dgm:pt>
    <dgm:pt modelId="{CED07FAE-4C8A-49F5-B009-D74688B30624}" type="pres">
      <dgm:prSet presAssocID="{37E42B12-D0F3-4BC7-8687-42B7D66CD6E8}" presName="rootText1" presStyleLbl="node0" presStyleIdx="0" presStyleCnt="1">
        <dgm:presLayoutVars>
          <dgm:chMax/>
          <dgm:chPref val="3"/>
        </dgm:presLayoutVars>
      </dgm:prSet>
      <dgm:spPr/>
    </dgm:pt>
    <dgm:pt modelId="{C629C81E-3DAD-4562-BC67-582556B3B6AD}" type="pres">
      <dgm:prSet presAssocID="{37E42B12-D0F3-4BC7-8687-42B7D66CD6E8}" presName="titleText1" presStyleLbl="fgAcc0" presStyleIdx="0" presStyleCnt="1">
        <dgm:presLayoutVars>
          <dgm:chMax val="0"/>
          <dgm:chPref val="0"/>
        </dgm:presLayoutVars>
      </dgm:prSet>
      <dgm:spPr/>
    </dgm:pt>
    <dgm:pt modelId="{07BD3586-71BE-491E-8ADD-7CE9706FAA10}" type="pres">
      <dgm:prSet presAssocID="{37E42B12-D0F3-4BC7-8687-42B7D66CD6E8}" presName="rootConnector1" presStyleLbl="node1" presStyleIdx="0" presStyleCnt="3"/>
      <dgm:spPr/>
    </dgm:pt>
    <dgm:pt modelId="{47EBA3EF-5CEA-4BA1-989A-C2726A042F5D}" type="pres">
      <dgm:prSet presAssocID="{37E42B12-D0F3-4BC7-8687-42B7D66CD6E8}" presName="hierChild2" presStyleCnt="0"/>
      <dgm:spPr/>
    </dgm:pt>
    <dgm:pt modelId="{D5DCAC56-AD4B-47F6-B56C-5A3C44A6F5C1}" type="pres">
      <dgm:prSet presAssocID="{379A8CA9-AEB6-482E-8F31-00F9CEBFAF64}" presName="Name37" presStyleLbl="parChTrans1D2" presStyleIdx="0" presStyleCnt="3"/>
      <dgm:spPr/>
    </dgm:pt>
    <dgm:pt modelId="{D6791786-F447-4072-8BE1-0F4995BF6762}" type="pres">
      <dgm:prSet presAssocID="{F5E51CAE-0A04-4EA6-AAC6-7152CD7D7630}" presName="hierRoot2" presStyleCnt="0">
        <dgm:presLayoutVars>
          <dgm:hierBranch val="init"/>
        </dgm:presLayoutVars>
      </dgm:prSet>
      <dgm:spPr/>
    </dgm:pt>
    <dgm:pt modelId="{B4AD81F0-EB56-48C9-BC0A-94BD34890FD1}" type="pres">
      <dgm:prSet presAssocID="{F5E51CAE-0A04-4EA6-AAC6-7152CD7D7630}" presName="rootComposite" presStyleCnt="0"/>
      <dgm:spPr/>
    </dgm:pt>
    <dgm:pt modelId="{671C1D67-DF7E-4A5B-94E0-A2DDAAF172C7}" type="pres">
      <dgm:prSet presAssocID="{F5E51CAE-0A04-4EA6-AAC6-7152CD7D7630}" presName="rootText" presStyleLbl="node1" presStyleIdx="0" presStyleCnt="3">
        <dgm:presLayoutVars>
          <dgm:chMax/>
          <dgm:chPref val="3"/>
        </dgm:presLayoutVars>
      </dgm:prSet>
      <dgm:spPr/>
    </dgm:pt>
    <dgm:pt modelId="{B434C2DE-D3CE-496F-9C82-2CACB38C306E}" type="pres">
      <dgm:prSet presAssocID="{F5E51CAE-0A04-4EA6-AAC6-7152CD7D7630}" presName="titleText2" presStyleLbl="fgAcc1" presStyleIdx="0" presStyleCnt="3">
        <dgm:presLayoutVars>
          <dgm:chMax val="0"/>
          <dgm:chPref val="0"/>
        </dgm:presLayoutVars>
      </dgm:prSet>
      <dgm:spPr/>
    </dgm:pt>
    <dgm:pt modelId="{D6B05A7E-5ABF-4375-964F-6901EA827803}" type="pres">
      <dgm:prSet presAssocID="{F5E51CAE-0A04-4EA6-AAC6-7152CD7D7630}" presName="rootConnector" presStyleLbl="node2" presStyleIdx="0" presStyleCnt="0"/>
      <dgm:spPr/>
    </dgm:pt>
    <dgm:pt modelId="{FF5AF70F-DC99-42DB-8B0C-20ACDDDCD71B}" type="pres">
      <dgm:prSet presAssocID="{F5E51CAE-0A04-4EA6-AAC6-7152CD7D7630}" presName="hierChild4" presStyleCnt="0"/>
      <dgm:spPr/>
    </dgm:pt>
    <dgm:pt modelId="{45A52D36-E4DB-4C3A-BAE3-9A301E2C6628}" type="pres">
      <dgm:prSet presAssocID="{F5E51CAE-0A04-4EA6-AAC6-7152CD7D7630}" presName="hierChild5" presStyleCnt="0"/>
      <dgm:spPr/>
    </dgm:pt>
    <dgm:pt modelId="{E00F7C1D-BF9C-4FA9-8D64-C74661138CDA}" type="pres">
      <dgm:prSet presAssocID="{2CF339A1-1F19-45EB-8AB4-E4ED58907A10}" presName="Name37" presStyleLbl="parChTrans1D2" presStyleIdx="1" presStyleCnt="3"/>
      <dgm:spPr/>
    </dgm:pt>
    <dgm:pt modelId="{A9A5C0B3-DF9F-4A65-BE63-ABC2A456230F}" type="pres">
      <dgm:prSet presAssocID="{FA913460-0CC6-43DB-A094-E437324DB336}" presName="hierRoot2" presStyleCnt="0">
        <dgm:presLayoutVars>
          <dgm:hierBranch val="init"/>
        </dgm:presLayoutVars>
      </dgm:prSet>
      <dgm:spPr/>
    </dgm:pt>
    <dgm:pt modelId="{1900706B-B050-4373-8010-38214FC9430A}" type="pres">
      <dgm:prSet presAssocID="{FA913460-0CC6-43DB-A094-E437324DB336}" presName="rootComposite" presStyleCnt="0"/>
      <dgm:spPr/>
    </dgm:pt>
    <dgm:pt modelId="{FF9CF249-2B77-4B14-8088-0DE101A1BC43}" type="pres">
      <dgm:prSet presAssocID="{FA913460-0CC6-43DB-A094-E437324DB336}" presName="rootText" presStyleLbl="node1" presStyleIdx="1" presStyleCnt="3">
        <dgm:presLayoutVars>
          <dgm:chMax/>
          <dgm:chPref val="3"/>
        </dgm:presLayoutVars>
      </dgm:prSet>
      <dgm:spPr/>
    </dgm:pt>
    <dgm:pt modelId="{24B33CDF-F296-4A11-AA0F-9F18409F3408}" type="pres">
      <dgm:prSet presAssocID="{FA913460-0CC6-43DB-A094-E437324DB336}" presName="titleText2" presStyleLbl="fgAcc1" presStyleIdx="1" presStyleCnt="3">
        <dgm:presLayoutVars>
          <dgm:chMax val="0"/>
          <dgm:chPref val="0"/>
        </dgm:presLayoutVars>
      </dgm:prSet>
      <dgm:spPr/>
    </dgm:pt>
    <dgm:pt modelId="{5A154C04-BEB3-4FA8-B49E-F8499A0CF18E}" type="pres">
      <dgm:prSet presAssocID="{FA913460-0CC6-43DB-A094-E437324DB336}" presName="rootConnector" presStyleLbl="node2" presStyleIdx="0" presStyleCnt="0"/>
      <dgm:spPr/>
    </dgm:pt>
    <dgm:pt modelId="{533D11E6-AFDD-4ABB-AEFB-EBFBE73F7A05}" type="pres">
      <dgm:prSet presAssocID="{FA913460-0CC6-43DB-A094-E437324DB336}" presName="hierChild4" presStyleCnt="0"/>
      <dgm:spPr/>
    </dgm:pt>
    <dgm:pt modelId="{EC03A779-FCFB-4BDA-B60B-FF2D45B02587}" type="pres">
      <dgm:prSet presAssocID="{FA913460-0CC6-43DB-A094-E437324DB336}" presName="hierChild5" presStyleCnt="0"/>
      <dgm:spPr/>
    </dgm:pt>
    <dgm:pt modelId="{0CD745D9-8764-4E84-8ACC-7402FA99D49D}" type="pres">
      <dgm:prSet presAssocID="{7BEEF8C2-1F6E-4C3E-A9F5-7BEC3EED368B}" presName="Name37" presStyleLbl="parChTrans1D2" presStyleIdx="2" presStyleCnt="3"/>
      <dgm:spPr/>
    </dgm:pt>
    <dgm:pt modelId="{505F965F-7E0F-4354-8C37-398EFF85F05E}" type="pres">
      <dgm:prSet presAssocID="{DB7D011F-96C4-4C95-A9C8-2DD506B28045}" presName="hierRoot2" presStyleCnt="0">
        <dgm:presLayoutVars>
          <dgm:hierBranch val="init"/>
        </dgm:presLayoutVars>
      </dgm:prSet>
      <dgm:spPr/>
    </dgm:pt>
    <dgm:pt modelId="{C926832E-45BB-4CED-AF09-D046528B41D3}" type="pres">
      <dgm:prSet presAssocID="{DB7D011F-96C4-4C95-A9C8-2DD506B28045}" presName="rootComposite" presStyleCnt="0"/>
      <dgm:spPr/>
    </dgm:pt>
    <dgm:pt modelId="{6A7BAA86-5C83-49B6-9882-D9841CFEE65A}" type="pres">
      <dgm:prSet presAssocID="{DB7D011F-96C4-4C95-A9C8-2DD506B28045}" presName="rootText" presStyleLbl="node1" presStyleIdx="2" presStyleCnt="3">
        <dgm:presLayoutVars>
          <dgm:chMax/>
          <dgm:chPref val="3"/>
        </dgm:presLayoutVars>
      </dgm:prSet>
      <dgm:spPr/>
    </dgm:pt>
    <dgm:pt modelId="{DB61436C-B3EB-45E5-B60C-803235E98DCF}" type="pres">
      <dgm:prSet presAssocID="{DB7D011F-96C4-4C95-A9C8-2DD506B28045}" presName="titleText2" presStyleLbl="fgAcc1" presStyleIdx="2" presStyleCnt="3">
        <dgm:presLayoutVars>
          <dgm:chMax val="0"/>
          <dgm:chPref val="0"/>
        </dgm:presLayoutVars>
      </dgm:prSet>
      <dgm:spPr/>
    </dgm:pt>
    <dgm:pt modelId="{F315622F-6D53-4D35-9BAB-798AA1E8EDF8}" type="pres">
      <dgm:prSet presAssocID="{DB7D011F-96C4-4C95-A9C8-2DD506B28045}" presName="rootConnector" presStyleLbl="node2" presStyleIdx="0" presStyleCnt="0"/>
      <dgm:spPr/>
    </dgm:pt>
    <dgm:pt modelId="{F5DEA8DF-944A-43F4-9FBB-603906BA4AF3}" type="pres">
      <dgm:prSet presAssocID="{DB7D011F-96C4-4C95-A9C8-2DD506B28045}" presName="hierChild4" presStyleCnt="0"/>
      <dgm:spPr/>
    </dgm:pt>
    <dgm:pt modelId="{9F5E5090-E59A-44B3-B2FE-ACA19870124A}" type="pres">
      <dgm:prSet presAssocID="{DB7D011F-96C4-4C95-A9C8-2DD506B28045}" presName="hierChild5" presStyleCnt="0"/>
      <dgm:spPr/>
    </dgm:pt>
    <dgm:pt modelId="{058EB859-460C-4E85-949A-92A4D3C3ED27}" type="pres">
      <dgm:prSet presAssocID="{37E42B12-D0F3-4BC7-8687-42B7D66CD6E8}" presName="hierChild3" presStyleCnt="0"/>
      <dgm:spPr/>
    </dgm:pt>
  </dgm:ptLst>
  <dgm:cxnLst>
    <dgm:cxn modelId="{8FFC3A01-C17C-4F70-A4B7-A4A9F07BB379}" type="presOf" srcId="{73F93FD7-8ED6-407E-970C-36B28E0D7FD7}" destId="{C629C81E-3DAD-4562-BC67-582556B3B6AD}" srcOrd="0" destOrd="0" presId="urn:microsoft.com/office/officeart/2008/layout/NameandTitleOrganizationalChart"/>
    <dgm:cxn modelId="{1A562105-F634-46DB-95F3-35FB8C9D5131}" type="presOf" srcId="{2CF339A1-1F19-45EB-8AB4-E4ED58907A10}" destId="{E00F7C1D-BF9C-4FA9-8D64-C74661138CDA}" srcOrd="0" destOrd="0" presId="urn:microsoft.com/office/officeart/2008/layout/NameandTitleOrganizationalChart"/>
    <dgm:cxn modelId="{FA635417-7A76-4554-9398-883805A60F11}" type="presOf" srcId="{37E42B12-D0F3-4BC7-8687-42B7D66CD6E8}" destId="{CED07FAE-4C8A-49F5-B009-D74688B30624}" srcOrd="0" destOrd="0" presId="urn:microsoft.com/office/officeart/2008/layout/NameandTitleOrganizationalChart"/>
    <dgm:cxn modelId="{77C3512A-C5E9-4827-B76E-D1C34E2A1FC2}" type="presOf" srcId="{F5E51CAE-0A04-4EA6-AAC6-7152CD7D7630}" destId="{671C1D67-DF7E-4A5B-94E0-A2DDAAF172C7}" srcOrd="0" destOrd="0" presId="urn:microsoft.com/office/officeart/2008/layout/NameandTitleOrganizationalChart"/>
    <dgm:cxn modelId="{F2E92E2B-43CB-4110-9541-9D94FB4D5318}" srcId="{37E42B12-D0F3-4BC7-8687-42B7D66CD6E8}" destId="{FA913460-0CC6-43DB-A094-E437324DB336}" srcOrd="1" destOrd="0" parTransId="{2CF339A1-1F19-45EB-8AB4-E4ED58907A10}" sibTransId="{F3B3F2CB-F813-4BC9-ADD5-A7D4598F9766}"/>
    <dgm:cxn modelId="{95F34E2D-54BE-4A99-9C55-5F48D7222F19}" type="presOf" srcId="{7BEEF8C2-1F6E-4C3E-A9F5-7BEC3EED368B}" destId="{0CD745D9-8764-4E84-8ACC-7402FA99D49D}" srcOrd="0" destOrd="0" presId="urn:microsoft.com/office/officeart/2008/layout/NameandTitleOrganizationalChart"/>
    <dgm:cxn modelId="{8B926F2D-7930-41BE-B7AB-AC3FC90A5430}" type="presOf" srcId="{E4ECB6E6-9726-4C89-A1F0-271EE9AC6BEA}" destId="{DB61436C-B3EB-45E5-B60C-803235E98DCF}" srcOrd="0" destOrd="0" presId="urn:microsoft.com/office/officeart/2008/layout/NameandTitleOrganizationalChart"/>
    <dgm:cxn modelId="{B388C837-E272-4D4D-B23F-660F187C92A2}" type="presOf" srcId="{DB7D011F-96C4-4C95-A9C8-2DD506B28045}" destId="{6A7BAA86-5C83-49B6-9882-D9841CFEE65A}" srcOrd="0" destOrd="0" presId="urn:microsoft.com/office/officeart/2008/layout/NameandTitleOrganizationalChart"/>
    <dgm:cxn modelId="{83768B3E-1895-4A8B-8981-20C7D198E6CB}" type="presOf" srcId="{FA913460-0CC6-43DB-A094-E437324DB336}" destId="{FF9CF249-2B77-4B14-8088-0DE101A1BC43}" srcOrd="0" destOrd="0" presId="urn:microsoft.com/office/officeart/2008/layout/NameandTitleOrganizationalChart"/>
    <dgm:cxn modelId="{18B3E95E-B3AD-4B75-89FA-5C4D25F684D8}" srcId="{37E42B12-D0F3-4BC7-8687-42B7D66CD6E8}" destId="{F5E51CAE-0A04-4EA6-AAC6-7152CD7D7630}" srcOrd="0" destOrd="0" parTransId="{379A8CA9-AEB6-482E-8F31-00F9CEBFAF64}" sibTransId="{21E11F86-456A-4D6B-ACE7-1D866468C7A0}"/>
    <dgm:cxn modelId="{5224A650-E9F5-48E2-BD7B-70BEA9A30961}" type="presOf" srcId="{F5E51CAE-0A04-4EA6-AAC6-7152CD7D7630}" destId="{D6B05A7E-5ABF-4375-964F-6901EA827803}" srcOrd="1" destOrd="0" presId="urn:microsoft.com/office/officeart/2008/layout/NameandTitleOrganizationalChart"/>
    <dgm:cxn modelId="{9044B772-322B-4743-AD6E-8754E71A7283}" srcId="{12DA5486-1A65-441B-9299-2D1428D39D6D}" destId="{37E42B12-D0F3-4BC7-8687-42B7D66CD6E8}" srcOrd="0" destOrd="0" parTransId="{8ECEFBE1-2B09-4BDA-8D4B-E33D795B072E}" sibTransId="{73F93FD7-8ED6-407E-970C-36B28E0D7FD7}"/>
    <dgm:cxn modelId="{35943B80-1918-4EB4-9C70-C881085235D9}" type="presOf" srcId="{12DA5486-1A65-441B-9299-2D1428D39D6D}" destId="{F5246F67-54E3-47FB-97DF-38EE33B8C085}" srcOrd="0" destOrd="0" presId="urn:microsoft.com/office/officeart/2008/layout/NameandTitleOrganizationalChart"/>
    <dgm:cxn modelId="{38771A94-BC21-4229-B45B-99A7346D131D}" type="presOf" srcId="{F3B3F2CB-F813-4BC9-ADD5-A7D4598F9766}" destId="{24B33CDF-F296-4A11-AA0F-9F18409F3408}" srcOrd="0" destOrd="0" presId="urn:microsoft.com/office/officeart/2008/layout/NameandTitleOrganizationalChart"/>
    <dgm:cxn modelId="{70A21E99-8F55-40AA-B277-B07D015E2B06}" type="presOf" srcId="{37E42B12-D0F3-4BC7-8687-42B7D66CD6E8}" destId="{07BD3586-71BE-491E-8ADD-7CE9706FAA10}" srcOrd="1" destOrd="0" presId="urn:microsoft.com/office/officeart/2008/layout/NameandTitleOrganizationalChart"/>
    <dgm:cxn modelId="{085C859E-0FFE-420E-A647-EF5732841471}" type="presOf" srcId="{379A8CA9-AEB6-482E-8F31-00F9CEBFAF64}" destId="{D5DCAC56-AD4B-47F6-B56C-5A3C44A6F5C1}" srcOrd="0" destOrd="0" presId="urn:microsoft.com/office/officeart/2008/layout/NameandTitleOrganizationalChart"/>
    <dgm:cxn modelId="{1066A2B3-4B51-42DB-B316-BF7F8B4D097D}" srcId="{37E42B12-D0F3-4BC7-8687-42B7D66CD6E8}" destId="{DB7D011F-96C4-4C95-A9C8-2DD506B28045}" srcOrd="2" destOrd="0" parTransId="{7BEEF8C2-1F6E-4C3E-A9F5-7BEC3EED368B}" sibTransId="{E4ECB6E6-9726-4C89-A1F0-271EE9AC6BEA}"/>
    <dgm:cxn modelId="{908CAAC1-E001-47D2-8203-90309710CCC6}" type="presOf" srcId="{FA913460-0CC6-43DB-A094-E437324DB336}" destId="{5A154C04-BEB3-4FA8-B49E-F8499A0CF18E}" srcOrd="1" destOrd="0" presId="urn:microsoft.com/office/officeart/2008/layout/NameandTitleOrganizationalChart"/>
    <dgm:cxn modelId="{068232EF-AC59-4CDC-865A-51FA4C1779D3}" type="presOf" srcId="{DB7D011F-96C4-4C95-A9C8-2DD506B28045}" destId="{F315622F-6D53-4D35-9BAB-798AA1E8EDF8}" srcOrd="1" destOrd="0" presId="urn:microsoft.com/office/officeart/2008/layout/NameandTitleOrganizationalChart"/>
    <dgm:cxn modelId="{2A788DF2-423E-4686-B193-1639A89E987A}" type="presOf" srcId="{21E11F86-456A-4D6B-ACE7-1D866468C7A0}" destId="{B434C2DE-D3CE-496F-9C82-2CACB38C306E}" srcOrd="0" destOrd="0" presId="urn:microsoft.com/office/officeart/2008/layout/NameandTitleOrganizationalChart"/>
    <dgm:cxn modelId="{36781851-DB6D-420E-951C-41CDD516AA99}" type="presParOf" srcId="{F5246F67-54E3-47FB-97DF-38EE33B8C085}" destId="{983F3FA8-5BAF-447C-B46C-013879C24441}" srcOrd="0" destOrd="0" presId="urn:microsoft.com/office/officeart/2008/layout/NameandTitleOrganizationalChart"/>
    <dgm:cxn modelId="{4DA9685B-D1BD-47A4-AE7D-EC33E3630E6E}" type="presParOf" srcId="{983F3FA8-5BAF-447C-B46C-013879C24441}" destId="{3583BB3B-6D41-44D1-A049-0E3EDDEF5C3C}" srcOrd="0" destOrd="0" presId="urn:microsoft.com/office/officeart/2008/layout/NameandTitleOrganizationalChart"/>
    <dgm:cxn modelId="{43A17B77-0974-4B82-938B-DD2C3563F4BE}" type="presParOf" srcId="{3583BB3B-6D41-44D1-A049-0E3EDDEF5C3C}" destId="{CED07FAE-4C8A-49F5-B009-D74688B30624}" srcOrd="0" destOrd="0" presId="urn:microsoft.com/office/officeart/2008/layout/NameandTitleOrganizationalChart"/>
    <dgm:cxn modelId="{67D9DF7E-817E-469B-A0E3-4ECCE1D2783A}" type="presParOf" srcId="{3583BB3B-6D41-44D1-A049-0E3EDDEF5C3C}" destId="{C629C81E-3DAD-4562-BC67-582556B3B6AD}" srcOrd="1" destOrd="0" presId="urn:microsoft.com/office/officeart/2008/layout/NameandTitleOrganizationalChart"/>
    <dgm:cxn modelId="{8F668E13-F863-4C01-9833-347C9D12BB71}" type="presParOf" srcId="{3583BB3B-6D41-44D1-A049-0E3EDDEF5C3C}" destId="{07BD3586-71BE-491E-8ADD-7CE9706FAA10}" srcOrd="2" destOrd="0" presId="urn:microsoft.com/office/officeart/2008/layout/NameandTitleOrganizationalChart"/>
    <dgm:cxn modelId="{DBEA45E5-58AA-4AC4-87B1-2F36E2594C2B}" type="presParOf" srcId="{983F3FA8-5BAF-447C-B46C-013879C24441}" destId="{47EBA3EF-5CEA-4BA1-989A-C2726A042F5D}" srcOrd="1" destOrd="0" presId="urn:microsoft.com/office/officeart/2008/layout/NameandTitleOrganizationalChart"/>
    <dgm:cxn modelId="{9CF68062-4155-4349-816F-A50F53E1B384}" type="presParOf" srcId="{47EBA3EF-5CEA-4BA1-989A-C2726A042F5D}" destId="{D5DCAC56-AD4B-47F6-B56C-5A3C44A6F5C1}" srcOrd="0" destOrd="0" presId="urn:microsoft.com/office/officeart/2008/layout/NameandTitleOrganizationalChart"/>
    <dgm:cxn modelId="{3A9C7F4C-2BE5-487A-A022-EF8C540F40D8}" type="presParOf" srcId="{47EBA3EF-5CEA-4BA1-989A-C2726A042F5D}" destId="{D6791786-F447-4072-8BE1-0F4995BF6762}" srcOrd="1" destOrd="0" presId="urn:microsoft.com/office/officeart/2008/layout/NameandTitleOrganizationalChart"/>
    <dgm:cxn modelId="{25D550F1-607B-4962-B74E-061876521005}" type="presParOf" srcId="{D6791786-F447-4072-8BE1-0F4995BF6762}" destId="{B4AD81F0-EB56-48C9-BC0A-94BD34890FD1}" srcOrd="0" destOrd="0" presId="urn:microsoft.com/office/officeart/2008/layout/NameandTitleOrganizationalChart"/>
    <dgm:cxn modelId="{302CBC98-F009-4F17-BED4-690B5D937081}" type="presParOf" srcId="{B4AD81F0-EB56-48C9-BC0A-94BD34890FD1}" destId="{671C1D67-DF7E-4A5B-94E0-A2DDAAF172C7}" srcOrd="0" destOrd="0" presId="urn:microsoft.com/office/officeart/2008/layout/NameandTitleOrganizationalChart"/>
    <dgm:cxn modelId="{E17A613F-F028-4FCE-91E2-F47507993049}" type="presParOf" srcId="{B4AD81F0-EB56-48C9-BC0A-94BD34890FD1}" destId="{B434C2DE-D3CE-496F-9C82-2CACB38C306E}" srcOrd="1" destOrd="0" presId="urn:microsoft.com/office/officeart/2008/layout/NameandTitleOrganizationalChart"/>
    <dgm:cxn modelId="{81748C2B-DEAB-410F-813F-ED94AE3ACEE8}" type="presParOf" srcId="{B4AD81F0-EB56-48C9-BC0A-94BD34890FD1}" destId="{D6B05A7E-5ABF-4375-964F-6901EA827803}" srcOrd="2" destOrd="0" presId="urn:microsoft.com/office/officeart/2008/layout/NameandTitleOrganizationalChart"/>
    <dgm:cxn modelId="{FD3BF66D-AD6A-46D5-864D-CB61811271A3}" type="presParOf" srcId="{D6791786-F447-4072-8BE1-0F4995BF6762}" destId="{FF5AF70F-DC99-42DB-8B0C-20ACDDDCD71B}" srcOrd="1" destOrd="0" presId="urn:microsoft.com/office/officeart/2008/layout/NameandTitleOrganizationalChart"/>
    <dgm:cxn modelId="{216F2BB1-96C5-43A4-BE27-A72099C08C8F}" type="presParOf" srcId="{D6791786-F447-4072-8BE1-0F4995BF6762}" destId="{45A52D36-E4DB-4C3A-BAE3-9A301E2C6628}" srcOrd="2" destOrd="0" presId="urn:microsoft.com/office/officeart/2008/layout/NameandTitleOrganizationalChart"/>
    <dgm:cxn modelId="{4E081C7B-0DC5-44B0-B13E-8B813DE24270}" type="presParOf" srcId="{47EBA3EF-5CEA-4BA1-989A-C2726A042F5D}" destId="{E00F7C1D-BF9C-4FA9-8D64-C74661138CDA}" srcOrd="2" destOrd="0" presId="urn:microsoft.com/office/officeart/2008/layout/NameandTitleOrganizationalChart"/>
    <dgm:cxn modelId="{ED4FDA5E-1F73-4A2A-BDE9-7361AF97D6B8}" type="presParOf" srcId="{47EBA3EF-5CEA-4BA1-989A-C2726A042F5D}" destId="{A9A5C0B3-DF9F-4A65-BE63-ABC2A456230F}" srcOrd="3" destOrd="0" presId="urn:microsoft.com/office/officeart/2008/layout/NameandTitleOrganizationalChart"/>
    <dgm:cxn modelId="{4CFD6F7B-D528-4233-A8C5-10D084AF3AAC}" type="presParOf" srcId="{A9A5C0B3-DF9F-4A65-BE63-ABC2A456230F}" destId="{1900706B-B050-4373-8010-38214FC9430A}" srcOrd="0" destOrd="0" presId="urn:microsoft.com/office/officeart/2008/layout/NameandTitleOrganizationalChart"/>
    <dgm:cxn modelId="{039B4A8C-5D57-47A0-B3DA-469024E996C3}" type="presParOf" srcId="{1900706B-B050-4373-8010-38214FC9430A}" destId="{FF9CF249-2B77-4B14-8088-0DE101A1BC43}" srcOrd="0" destOrd="0" presId="urn:microsoft.com/office/officeart/2008/layout/NameandTitleOrganizationalChart"/>
    <dgm:cxn modelId="{21CF54EA-1E33-4E0A-9343-A3BB05D09282}" type="presParOf" srcId="{1900706B-B050-4373-8010-38214FC9430A}" destId="{24B33CDF-F296-4A11-AA0F-9F18409F3408}" srcOrd="1" destOrd="0" presId="urn:microsoft.com/office/officeart/2008/layout/NameandTitleOrganizationalChart"/>
    <dgm:cxn modelId="{2482C52D-9754-4AC8-AC43-10D7B63963B0}" type="presParOf" srcId="{1900706B-B050-4373-8010-38214FC9430A}" destId="{5A154C04-BEB3-4FA8-B49E-F8499A0CF18E}" srcOrd="2" destOrd="0" presId="urn:microsoft.com/office/officeart/2008/layout/NameandTitleOrganizationalChart"/>
    <dgm:cxn modelId="{4A858A9F-79FC-4309-BDB3-A4BF8CE07D7A}" type="presParOf" srcId="{A9A5C0B3-DF9F-4A65-BE63-ABC2A456230F}" destId="{533D11E6-AFDD-4ABB-AEFB-EBFBE73F7A05}" srcOrd="1" destOrd="0" presId="urn:microsoft.com/office/officeart/2008/layout/NameandTitleOrganizationalChart"/>
    <dgm:cxn modelId="{0FDAF40C-5AB4-41E5-AF48-32C7E33C47F7}" type="presParOf" srcId="{A9A5C0B3-DF9F-4A65-BE63-ABC2A456230F}" destId="{EC03A779-FCFB-4BDA-B60B-FF2D45B02587}" srcOrd="2" destOrd="0" presId="urn:microsoft.com/office/officeart/2008/layout/NameandTitleOrganizationalChart"/>
    <dgm:cxn modelId="{C59CD920-673F-4C78-A220-CA6E92C1819B}" type="presParOf" srcId="{47EBA3EF-5CEA-4BA1-989A-C2726A042F5D}" destId="{0CD745D9-8764-4E84-8ACC-7402FA99D49D}" srcOrd="4" destOrd="0" presId="urn:microsoft.com/office/officeart/2008/layout/NameandTitleOrganizationalChart"/>
    <dgm:cxn modelId="{22031800-FEF1-45D1-B360-BB6A52A1184A}" type="presParOf" srcId="{47EBA3EF-5CEA-4BA1-989A-C2726A042F5D}" destId="{505F965F-7E0F-4354-8C37-398EFF85F05E}" srcOrd="5" destOrd="0" presId="urn:microsoft.com/office/officeart/2008/layout/NameandTitleOrganizationalChart"/>
    <dgm:cxn modelId="{BE1786A5-7205-4960-873B-A44A1FC0FC79}" type="presParOf" srcId="{505F965F-7E0F-4354-8C37-398EFF85F05E}" destId="{C926832E-45BB-4CED-AF09-D046528B41D3}" srcOrd="0" destOrd="0" presId="urn:microsoft.com/office/officeart/2008/layout/NameandTitleOrganizationalChart"/>
    <dgm:cxn modelId="{6E55D797-C551-4D77-B46A-D1C48211F7FE}" type="presParOf" srcId="{C926832E-45BB-4CED-AF09-D046528B41D3}" destId="{6A7BAA86-5C83-49B6-9882-D9841CFEE65A}" srcOrd="0" destOrd="0" presId="urn:microsoft.com/office/officeart/2008/layout/NameandTitleOrganizationalChart"/>
    <dgm:cxn modelId="{2D06B2C4-D97D-4A9E-9D17-664417F50DF0}" type="presParOf" srcId="{C926832E-45BB-4CED-AF09-D046528B41D3}" destId="{DB61436C-B3EB-45E5-B60C-803235E98DCF}" srcOrd="1" destOrd="0" presId="urn:microsoft.com/office/officeart/2008/layout/NameandTitleOrganizationalChart"/>
    <dgm:cxn modelId="{920639E5-CB8B-4DEE-9275-EC4D1F41453D}" type="presParOf" srcId="{C926832E-45BB-4CED-AF09-D046528B41D3}" destId="{F315622F-6D53-4D35-9BAB-798AA1E8EDF8}" srcOrd="2" destOrd="0" presId="urn:microsoft.com/office/officeart/2008/layout/NameandTitleOrganizationalChart"/>
    <dgm:cxn modelId="{A36C7721-757D-4546-A6BD-E045EE01C766}" type="presParOf" srcId="{505F965F-7E0F-4354-8C37-398EFF85F05E}" destId="{F5DEA8DF-944A-43F4-9FBB-603906BA4AF3}" srcOrd="1" destOrd="0" presId="urn:microsoft.com/office/officeart/2008/layout/NameandTitleOrganizationalChart"/>
    <dgm:cxn modelId="{5710A570-FDCE-4946-A8F9-3C5077BACD72}" type="presParOf" srcId="{505F965F-7E0F-4354-8C37-398EFF85F05E}" destId="{9F5E5090-E59A-44B3-B2FE-ACA19870124A}" srcOrd="2" destOrd="0" presId="urn:microsoft.com/office/officeart/2008/layout/NameandTitleOrganizationalChart"/>
    <dgm:cxn modelId="{CBD96324-64F9-4EB4-A276-3C5F21D2B154}" type="presParOf" srcId="{983F3FA8-5BAF-447C-B46C-013879C24441}" destId="{058EB859-460C-4E85-949A-92A4D3C3ED27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2DA5486-1A65-441B-9299-2D1428D39D6D}" type="doc">
      <dgm:prSet loTypeId="urn:microsoft.com/office/officeart/2008/layout/NameandTitleOrganizationalChart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7E42B12-D0F3-4BC7-8687-42B7D66CD6E8}">
      <dgm:prSet phldrT="[Text]"/>
      <dgm:spPr/>
      <dgm:t>
        <a:bodyPr/>
        <a:lstStyle/>
        <a:p>
          <a:r>
            <a:rPr lang="en-US" b="0" i="0" u="none" strike="noStrike">
              <a:effectLst/>
              <a:latin typeface="Times New Roman" panose="02020603050405020304" pitchFamily="18" charset="0"/>
            </a:rPr>
            <a:t>Increase involvement in the Tech Connect program </a:t>
          </a:r>
          <a:endParaRPr lang="en-US" b="0" i="0" u="none"/>
        </a:p>
      </dgm:t>
    </dgm:pt>
    <dgm:pt modelId="{8ECEFBE1-2B09-4BDA-8D4B-E33D795B072E}" type="parTrans" cxnId="{9044B772-322B-4743-AD6E-8754E71A7283}">
      <dgm:prSet/>
      <dgm:spPr/>
      <dgm:t>
        <a:bodyPr/>
        <a:lstStyle/>
        <a:p>
          <a:endParaRPr lang="en-US"/>
        </a:p>
      </dgm:t>
    </dgm:pt>
    <dgm:pt modelId="{73F93FD7-8ED6-407E-970C-36B28E0D7FD7}" type="sibTrans" cxnId="{9044B772-322B-4743-AD6E-8754E71A7283}">
      <dgm:prSet/>
      <dgm:spPr/>
      <dgm:t>
        <a:bodyPr/>
        <a:lstStyle/>
        <a:p>
          <a:r>
            <a:rPr lang="en-US"/>
            <a:t>Goal</a:t>
          </a:r>
        </a:p>
      </dgm:t>
    </dgm:pt>
    <dgm:pt modelId="{F5E51CAE-0A04-4EA6-AAC6-7152CD7D7630}">
      <dgm:prSet phldrT="[Text]"/>
      <dgm:spPr/>
      <dgm:t>
        <a:bodyPr/>
        <a:lstStyle/>
        <a:p>
          <a:r>
            <a:rPr lang="en-US" b="0" i="0" u="none" dirty="0"/>
            <a:t>Investigate current participation in the Tech Connect program</a:t>
          </a:r>
          <a:endParaRPr lang="en-US" dirty="0"/>
        </a:p>
      </dgm:t>
    </dgm:pt>
    <dgm:pt modelId="{379A8CA9-AEB6-482E-8F31-00F9CEBFAF64}" type="parTrans" cxnId="{18B3E95E-B3AD-4B75-89FA-5C4D25F684D8}">
      <dgm:prSet/>
      <dgm:spPr/>
      <dgm:t>
        <a:bodyPr/>
        <a:lstStyle/>
        <a:p>
          <a:endParaRPr lang="en-US"/>
        </a:p>
      </dgm:t>
    </dgm:pt>
    <dgm:pt modelId="{21E11F86-456A-4D6B-ACE7-1D866468C7A0}" type="sibTrans" cxnId="{18B3E95E-B3AD-4B75-89FA-5C4D25F684D8}">
      <dgm:prSet/>
      <dgm:spPr/>
      <dgm:t>
        <a:bodyPr/>
        <a:lstStyle/>
        <a:p>
          <a:r>
            <a:rPr lang="en-US"/>
            <a:t>Objective 1</a:t>
          </a:r>
        </a:p>
      </dgm:t>
    </dgm:pt>
    <dgm:pt modelId="{FA913460-0CC6-43DB-A094-E437324DB336}">
      <dgm:prSet phldrT="[Text]"/>
      <dgm:spPr>
        <a:solidFill>
          <a:schemeClr val="accent5">
            <a:hueOff val="-4966938"/>
            <a:satOff val="19906"/>
            <a:lumOff val="4314"/>
            <a:alpha val="4000"/>
          </a:schemeClr>
        </a:solidFill>
      </dgm:spPr>
      <dgm:t>
        <a:bodyPr/>
        <a:lstStyle/>
        <a:p>
          <a:r>
            <a:rPr lang="en-US" b="0" i="0" u="none" dirty="0"/>
            <a:t>Create promotional material for the Tech Connect program</a:t>
          </a:r>
          <a:endParaRPr lang="en-US" dirty="0"/>
        </a:p>
      </dgm:t>
    </dgm:pt>
    <dgm:pt modelId="{2CF339A1-1F19-45EB-8AB4-E4ED58907A10}" type="parTrans" cxnId="{F2E92E2B-43CB-4110-9541-9D94FB4D5318}">
      <dgm:prSet/>
      <dgm:spPr/>
      <dgm:t>
        <a:bodyPr/>
        <a:lstStyle/>
        <a:p>
          <a:endParaRPr lang="en-US"/>
        </a:p>
      </dgm:t>
    </dgm:pt>
    <dgm:pt modelId="{F3B3F2CB-F813-4BC9-ADD5-A7D4598F9766}" type="sibTrans" cxnId="{F2E92E2B-43CB-4110-9541-9D94FB4D5318}">
      <dgm:prSet/>
      <dgm:spPr/>
      <dgm:t>
        <a:bodyPr/>
        <a:lstStyle/>
        <a:p>
          <a:r>
            <a:rPr lang="en-US"/>
            <a:t>Objective 2</a:t>
          </a:r>
        </a:p>
      </dgm:t>
    </dgm:pt>
    <dgm:pt modelId="{DB7D011F-96C4-4C95-A9C8-2DD506B28045}">
      <dgm:prSet phldrT="[Text]"/>
      <dgm:spPr>
        <a:solidFill>
          <a:schemeClr val="accent5">
            <a:hueOff val="-9933876"/>
            <a:satOff val="39811"/>
            <a:lumOff val="8628"/>
            <a:alpha val="0"/>
          </a:schemeClr>
        </a:solidFill>
      </dgm:spPr>
      <dgm:t>
        <a:bodyPr/>
        <a:lstStyle/>
        <a:p>
          <a:r>
            <a:rPr lang="en-US" dirty="0"/>
            <a:t>Create informational material to increase utilization program</a:t>
          </a:r>
        </a:p>
      </dgm:t>
    </dgm:pt>
    <dgm:pt modelId="{7BEEF8C2-1F6E-4C3E-A9F5-7BEC3EED368B}" type="parTrans" cxnId="{1066A2B3-4B51-42DB-B316-BF7F8B4D097D}">
      <dgm:prSet/>
      <dgm:spPr/>
      <dgm:t>
        <a:bodyPr/>
        <a:lstStyle/>
        <a:p>
          <a:endParaRPr lang="en-US"/>
        </a:p>
      </dgm:t>
    </dgm:pt>
    <dgm:pt modelId="{E4ECB6E6-9726-4C89-A1F0-271EE9AC6BEA}" type="sibTrans" cxnId="{1066A2B3-4B51-42DB-B316-BF7F8B4D097D}">
      <dgm:prSet/>
      <dgm:spPr/>
      <dgm:t>
        <a:bodyPr/>
        <a:lstStyle/>
        <a:p>
          <a:r>
            <a:rPr lang="en-US"/>
            <a:t>Objective 3</a:t>
          </a:r>
        </a:p>
      </dgm:t>
    </dgm:pt>
    <dgm:pt modelId="{F5246F67-54E3-47FB-97DF-38EE33B8C085}" type="pres">
      <dgm:prSet presAssocID="{12DA5486-1A65-441B-9299-2D1428D39D6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83F3FA8-5BAF-447C-B46C-013879C24441}" type="pres">
      <dgm:prSet presAssocID="{37E42B12-D0F3-4BC7-8687-42B7D66CD6E8}" presName="hierRoot1" presStyleCnt="0">
        <dgm:presLayoutVars>
          <dgm:hierBranch val="init"/>
        </dgm:presLayoutVars>
      </dgm:prSet>
      <dgm:spPr/>
    </dgm:pt>
    <dgm:pt modelId="{3583BB3B-6D41-44D1-A049-0E3EDDEF5C3C}" type="pres">
      <dgm:prSet presAssocID="{37E42B12-D0F3-4BC7-8687-42B7D66CD6E8}" presName="rootComposite1" presStyleCnt="0"/>
      <dgm:spPr/>
    </dgm:pt>
    <dgm:pt modelId="{CED07FAE-4C8A-49F5-B009-D74688B30624}" type="pres">
      <dgm:prSet presAssocID="{37E42B12-D0F3-4BC7-8687-42B7D66CD6E8}" presName="rootText1" presStyleLbl="node0" presStyleIdx="0" presStyleCnt="1">
        <dgm:presLayoutVars>
          <dgm:chMax/>
          <dgm:chPref val="3"/>
        </dgm:presLayoutVars>
      </dgm:prSet>
      <dgm:spPr/>
    </dgm:pt>
    <dgm:pt modelId="{C629C81E-3DAD-4562-BC67-582556B3B6AD}" type="pres">
      <dgm:prSet presAssocID="{37E42B12-D0F3-4BC7-8687-42B7D66CD6E8}" presName="titleText1" presStyleLbl="fgAcc0" presStyleIdx="0" presStyleCnt="1">
        <dgm:presLayoutVars>
          <dgm:chMax val="0"/>
          <dgm:chPref val="0"/>
        </dgm:presLayoutVars>
      </dgm:prSet>
      <dgm:spPr/>
    </dgm:pt>
    <dgm:pt modelId="{07BD3586-71BE-491E-8ADD-7CE9706FAA10}" type="pres">
      <dgm:prSet presAssocID="{37E42B12-D0F3-4BC7-8687-42B7D66CD6E8}" presName="rootConnector1" presStyleLbl="node1" presStyleIdx="0" presStyleCnt="3"/>
      <dgm:spPr/>
    </dgm:pt>
    <dgm:pt modelId="{47EBA3EF-5CEA-4BA1-989A-C2726A042F5D}" type="pres">
      <dgm:prSet presAssocID="{37E42B12-D0F3-4BC7-8687-42B7D66CD6E8}" presName="hierChild2" presStyleCnt="0"/>
      <dgm:spPr/>
    </dgm:pt>
    <dgm:pt modelId="{D5DCAC56-AD4B-47F6-B56C-5A3C44A6F5C1}" type="pres">
      <dgm:prSet presAssocID="{379A8CA9-AEB6-482E-8F31-00F9CEBFAF64}" presName="Name37" presStyleLbl="parChTrans1D2" presStyleIdx="0" presStyleCnt="3"/>
      <dgm:spPr/>
    </dgm:pt>
    <dgm:pt modelId="{D6791786-F447-4072-8BE1-0F4995BF6762}" type="pres">
      <dgm:prSet presAssocID="{F5E51CAE-0A04-4EA6-AAC6-7152CD7D7630}" presName="hierRoot2" presStyleCnt="0">
        <dgm:presLayoutVars>
          <dgm:hierBranch val="init"/>
        </dgm:presLayoutVars>
      </dgm:prSet>
      <dgm:spPr/>
    </dgm:pt>
    <dgm:pt modelId="{B4AD81F0-EB56-48C9-BC0A-94BD34890FD1}" type="pres">
      <dgm:prSet presAssocID="{F5E51CAE-0A04-4EA6-AAC6-7152CD7D7630}" presName="rootComposite" presStyleCnt="0"/>
      <dgm:spPr/>
    </dgm:pt>
    <dgm:pt modelId="{671C1D67-DF7E-4A5B-94E0-A2DDAAF172C7}" type="pres">
      <dgm:prSet presAssocID="{F5E51CAE-0A04-4EA6-AAC6-7152CD7D7630}" presName="rootText" presStyleLbl="node1" presStyleIdx="0" presStyleCnt="3">
        <dgm:presLayoutVars>
          <dgm:chMax/>
          <dgm:chPref val="3"/>
        </dgm:presLayoutVars>
      </dgm:prSet>
      <dgm:spPr/>
    </dgm:pt>
    <dgm:pt modelId="{B434C2DE-D3CE-496F-9C82-2CACB38C306E}" type="pres">
      <dgm:prSet presAssocID="{F5E51CAE-0A04-4EA6-AAC6-7152CD7D7630}" presName="titleText2" presStyleLbl="fgAcc1" presStyleIdx="0" presStyleCnt="3">
        <dgm:presLayoutVars>
          <dgm:chMax val="0"/>
          <dgm:chPref val="0"/>
        </dgm:presLayoutVars>
      </dgm:prSet>
      <dgm:spPr/>
    </dgm:pt>
    <dgm:pt modelId="{D6B05A7E-5ABF-4375-964F-6901EA827803}" type="pres">
      <dgm:prSet presAssocID="{F5E51CAE-0A04-4EA6-AAC6-7152CD7D7630}" presName="rootConnector" presStyleLbl="node2" presStyleIdx="0" presStyleCnt="0"/>
      <dgm:spPr/>
    </dgm:pt>
    <dgm:pt modelId="{FF5AF70F-DC99-42DB-8B0C-20ACDDDCD71B}" type="pres">
      <dgm:prSet presAssocID="{F5E51CAE-0A04-4EA6-AAC6-7152CD7D7630}" presName="hierChild4" presStyleCnt="0"/>
      <dgm:spPr/>
    </dgm:pt>
    <dgm:pt modelId="{45A52D36-E4DB-4C3A-BAE3-9A301E2C6628}" type="pres">
      <dgm:prSet presAssocID="{F5E51CAE-0A04-4EA6-AAC6-7152CD7D7630}" presName="hierChild5" presStyleCnt="0"/>
      <dgm:spPr/>
    </dgm:pt>
    <dgm:pt modelId="{E00F7C1D-BF9C-4FA9-8D64-C74661138CDA}" type="pres">
      <dgm:prSet presAssocID="{2CF339A1-1F19-45EB-8AB4-E4ED58907A10}" presName="Name37" presStyleLbl="parChTrans1D2" presStyleIdx="1" presStyleCnt="3"/>
      <dgm:spPr/>
    </dgm:pt>
    <dgm:pt modelId="{A9A5C0B3-DF9F-4A65-BE63-ABC2A456230F}" type="pres">
      <dgm:prSet presAssocID="{FA913460-0CC6-43DB-A094-E437324DB336}" presName="hierRoot2" presStyleCnt="0">
        <dgm:presLayoutVars>
          <dgm:hierBranch val="init"/>
        </dgm:presLayoutVars>
      </dgm:prSet>
      <dgm:spPr/>
    </dgm:pt>
    <dgm:pt modelId="{1900706B-B050-4373-8010-38214FC9430A}" type="pres">
      <dgm:prSet presAssocID="{FA913460-0CC6-43DB-A094-E437324DB336}" presName="rootComposite" presStyleCnt="0"/>
      <dgm:spPr/>
    </dgm:pt>
    <dgm:pt modelId="{FF9CF249-2B77-4B14-8088-0DE101A1BC43}" type="pres">
      <dgm:prSet presAssocID="{FA913460-0CC6-43DB-A094-E437324DB336}" presName="rootText" presStyleLbl="node1" presStyleIdx="1" presStyleCnt="3">
        <dgm:presLayoutVars>
          <dgm:chMax/>
          <dgm:chPref val="3"/>
        </dgm:presLayoutVars>
      </dgm:prSet>
      <dgm:spPr/>
    </dgm:pt>
    <dgm:pt modelId="{24B33CDF-F296-4A11-AA0F-9F18409F3408}" type="pres">
      <dgm:prSet presAssocID="{FA913460-0CC6-43DB-A094-E437324DB336}" presName="titleText2" presStyleLbl="fgAcc1" presStyleIdx="1" presStyleCnt="3">
        <dgm:presLayoutVars>
          <dgm:chMax val="0"/>
          <dgm:chPref val="0"/>
        </dgm:presLayoutVars>
      </dgm:prSet>
      <dgm:spPr/>
    </dgm:pt>
    <dgm:pt modelId="{5A154C04-BEB3-4FA8-B49E-F8499A0CF18E}" type="pres">
      <dgm:prSet presAssocID="{FA913460-0CC6-43DB-A094-E437324DB336}" presName="rootConnector" presStyleLbl="node2" presStyleIdx="0" presStyleCnt="0"/>
      <dgm:spPr/>
    </dgm:pt>
    <dgm:pt modelId="{533D11E6-AFDD-4ABB-AEFB-EBFBE73F7A05}" type="pres">
      <dgm:prSet presAssocID="{FA913460-0CC6-43DB-A094-E437324DB336}" presName="hierChild4" presStyleCnt="0"/>
      <dgm:spPr/>
    </dgm:pt>
    <dgm:pt modelId="{EC03A779-FCFB-4BDA-B60B-FF2D45B02587}" type="pres">
      <dgm:prSet presAssocID="{FA913460-0CC6-43DB-A094-E437324DB336}" presName="hierChild5" presStyleCnt="0"/>
      <dgm:spPr/>
    </dgm:pt>
    <dgm:pt modelId="{0CD745D9-8764-4E84-8ACC-7402FA99D49D}" type="pres">
      <dgm:prSet presAssocID="{7BEEF8C2-1F6E-4C3E-A9F5-7BEC3EED368B}" presName="Name37" presStyleLbl="parChTrans1D2" presStyleIdx="2" presStyleCnt="3"/>
      <dgm:spPr/>
    </dgm:pt>
    <dgm:pt modelId="{505F965F-7E0F-4354-8C37-398EFF85F05E}" type="pres">
      <dgm:prSet presAssocID="{DB7D011F-96C4-4C95-A9C8-2DD506B28045}" presName="hierRoot2" presStyleCnt="0">
        <dgm:presLayoutVars>
          <dgm:hierBranch val="init"/>
        </dgm:presLayoutVars>
      </dgm:prSet>
      <dgm:spPr/>
    </dgm:pt>
    <dgm:pt modelId="{C926832E-45BB-4CED-AF09-D046528B41D3}" type="pres">
      <dgm:prSet presAssocID="{DB7D011F-96C4-4C95-A9C8-2DD506B28045}" presName="rootComposite" presStyleCnt="0"/>
      <dgm:spPr/>
    </dgm:pt>
    <dgm:pt modelId="{6A7BAA86-5C83-49B6-9882-D9841CFEE65A}" type="pres">
      <dgm:prSet presAssocID="{DB7D011F-96C4-4C95-A9C8-2DD506B28045}" presName="rootText" presStyleLbl="node1" presStyleIdx="2" presStyleCnt="3">
        <dgm:presLayoutVars>
          <dgm:chMax/>
          <dgm:chPref val="3"/>
        </dgm:presLayoutVars>
      </dgm:prSet>
      <dgm:spPr/>
    </dgm:pt>
    <dgm:pt modelId="{DB61436C-B3EB-45E5-B60C-803235E98DCF}" type="pres">
      <dgm:prSet presAssocID="{DB7D011F-96C4-4C95-A9C8-2DD506B28045}" presName="titleText2" presStyleLbl="fgAcc1" presStyleIdx="2" presStyleCnt="3">
        <dgm:presLayoutVars>
          <dgm:chMax val="0"/>
          <dgm:chPref val="0"/>
        </dgm:presLayoutVars>
      </dgm:prSet>
      <dgm:spPr/>
    </dgm:pt>
    <dgm:pt modelId="{F315622F-6D53-4D35-9BAB-798AA1E8EDF8}" type="pres">
      <dgm:prSet presAssocID="{DB7D011F-96C4-4C95-A9C8-2DD506B28045}" presName="rootConnector" presStyleLbl="node2" presStyleIdx="0" presStyleCnt="0"/>
      <dgm:spPr/>
    </dgm:pt>
    <dgm:pt modelId="{F5DEA8DF-944A-43F4-9FBB-603906BA4AF3}" type="pres">
      <dgm:prSet presAssocID="{DB7D011F-96C4-4C95-A9C8-2DD506B28045}" presName="hierChild4" presStyleCnt="0"/>
      <dgm:spPr/>
    </dgm:pt>
    <dgm:pt modelId="{9F5E5090-E59A-44B3-B2FE-ACA19870124A}" type="pres">
      <dgm:prSet presAssocID="{DB7D011F-96C4-4C95-A9C8-2DD506B28045}" presName="hierChild5" presStyleCnt="0"/>
      <dgm:spPr/>
    </dgm:pt>
    <dgm:pt modelId="{058EB859-460C-4E85-949A-92A4D3C3ED27}" type="pres">
      <dgm:prSet presAssocID="{37E42B12-D0F3-4BC7-8687-42B7D66CD6E8}" presName="hierChild3" presStyleCnt="0"/>
      <dgm:spPr/>
    </dgm:pt>
  </dgm:ptLst>
  <dgm:cxnLst>
    <dgm:cxn modelId="{8FFC3A01-C17C-4F70-A4B7-A4A9F07BB379}" type="presOf" srcId="{73F93FD7-8ED6-407E-970C-36B28E0D7FD7}" destId="{C629C81E-3DAD-4562-BC67-582556B3B6AD}" srcOrd="0" destOrd="0" presId="urn:microsoft.com/office/officeart/2008/layout/NameandTitleOrganizationalChart"/>
    <dgm:cxn modelId="{1A562105-F634-46DB-95F3-35FB8C9D5131}" type="presOf" srcId="{2CF339A1-1F19-45EB-8AB4-E4ED58907A10}" destId="{E00F7C1D-BF9C-4FA9-8D64-C74661138CDA}" srcOrd="0" destOrd="0" presId="urn:microsoft.com/office/officeart/2008/layout/NameandTitleOrganizationalChart"/>
    <dgm:cxn modelId="{FA635417-7A76-4554-9398-883805A60F11}" type="presOf" srcId="{37E42B12-D0F3-4BC7-8687-42B7D66CD6E8}" destId="{CED07FAE-4C8A-49F5-B009-D74688B30624}" srcOrd="0" destOrd="0" presId="urn:microsoft.com/office/officeart/2008/layout/NameandTitleOrganizationalChart"/>
    <dgm:cxn modelId="{77C3512A-C5E9-4827-B76E-D1C34E2A1FC2}" type="presOf" srcId="{F5E51CAE-0A04-4EA6-AAC6-7152CD7D7630}" destId="{671C1D67-DF7E-4A5B-94E0-A2DDAAF172C7}" srcOrd="0" destOrd="0" presId="urn:microsoft.com/office/officeart/2008/layout/NameandTitleOrganizationalChart"/>
    <dgm:cxn modelId="{F2E92E2B-43CB-4110-9541-9D94FB4D5318}" srcId="{37E42B12-D0F3-4BC7-8687-42B7D66CD6E8}" destId="{FA913460-0CC6-43DB-A094-E437324DB336}" srcOrd="1" destOrd="0" parTransId="{2CF339A1-1F19-45EB-8AB4-E4ED58907A10}" sibTransId="{F3B3F2CB-F813-4BC9-ADD5-A7D4598F9766}"/>
    <dgm:cxn modelId="{95F34E2D-54BE-4A99-9C55-5F48D7222F19}" type="presOf" srcId="{7BEEF8C2-1F6E-4C3E-A9F5-7BEC3EED368B}" destId="{0CD745D9-8764-4E84-8ACC-7402FA99D49D}" srcOrd="0" destOrd="0" presId="urn:microsoft.com/office/officeart/2008/layout/NameandTitleOrganizationalChart"/>
    <dgm:cxn modelId="{8B926F2D-7930-41BE-B7AB-AC3FC90A5430}" type="presOf" srcId="{E4ECB6E6-9726-4C89-A1F0-271EE9AC6BEA}" destId="{DB61436C-B3EB-45E5-B60C-803235E98DCF}" srcOrd="0" destOrd="0" presId="urn:microsoft.com/office/officeart/2008/layout/NameandTitleOrganizationalChart"/>
    <dgm:cxn modelId="{B388C837-E272-4D4D-B23F-660F187C92A2}" type="presOf" srcId="{DB7D011F-96C4-4C95-A9C8-2DD506B28045}" destId="{6A7BAA86-5C83-49B6-9882-D9841CFEE65A}" srcOrd="0" destOrd="0" presId="urn:microsoft.com/office/officeart/2008/layout/NameandTitleOrganizationalChart"/>
    <dgm:cxn modelId="{83768B3E-1895-4A8B-8981-20C7D198E6CB}" type="presOf" srcId="{FA913460-0CC6-43DB-A094-E437324DB336}" destId="{FF9CF249-2B77-4B14-8088-0DE101A1BC43}" srcOrd="0" destOrd="0" presId="urn:microsoft.com/office/officeart/2008/layout/NameandTitleOrganizationalChart"/>
    <dgm:cxn modelId="{18B3E95E-B3AD-4B75-89FA-5C4D25F684D8}" srcId="{37E42B12-D0F3-4BC7-8687-42B7D66CD6E8}" destId="{F5E51CAE-0A04-4EA6-AAC6-7152CD7D7630}" srcOrd="0" destOrd="0" parTransId="{379A8CA9-AEB6-482E-8F31-00F9CEBFAF64}" sibTransId="{21E11F86-456A-4D6B-ACE7-1D866468C7A0}"/>
    <dgm:cxn modelId="{5224A650-E9F5-48E2-BD7B-70BEA9A30961}" type="presOf" srcId="{F5E51CAE-0A04-4EA6-AAC6-7152CD7D7630}" destId="{D6B05A7E-5ABF-4375-964F-6901EA827803}" srcOrd="1" destOrd="0" presId="urn:microsoft.com/office/officeart/2008/layout/NameandTitleOrganizationalChart"/>
    <dgm:cxn modelId="{9044B772-322B-4743-AD6E-8754E71A7283}" srcId="{12DA5486-1A65-441B-9299-2D1428D39D6D}" destId="{37E42B12-D0F3-4BC7-8687-42B7D66CD6E8}" srcOrd="0" destOrd="0" parTransId="{8ECEFBE1-2B09-4BDA-8D4B-E33D795B072E}" sibTransId="{73F93FD7-8ED6-407E-970C-36B28E0D7FD7}"/>
    <dgm:cxn modelId="{35943B80-1918-4EB4-9C70-C881085235D9}" type="presOf" srcId="{12DA5486-1A65-441B-9299-2D1428D39D6D}" destId="{F5246F67-54E3-47FB-97DF-38EE33B8C085}" srcOrd="0" destOrd="0" presId="urn:microsoft.com/office/officeart/2008/layout/NameandTitleOrganizationalChart"/>
    <dgm:cxn modelId="{38771A94-BC21-4229-B45B-99A7346D131D}" type="presOf" srcId="{F3B3F2CB-F813-4BC9-ADD5-A7D4598F9766}" destId="{24B33CDF-F296-4A11-AA0F-9F18409F3408}" srcOrd="0" destOrd="0" presId="urn:microsoft.com/office/officeart/2008/layout/NameandTitleOrganizationalChart"/>
    <dgm:cxn modelId="{70A21E99-8F55-40AA-B277-B07D015E2B06}" type="presOf" srcId="{37E42B12-D0F3-4BC7-8687-42B7D66CD6E8}" destId="{07BD3586-71BE-491E-8ADD-7CE9706FAA10}" srcOrd="1" destOrd="0" presId="urn:microsoft.com/office/officeart/2008/layout/NameandTitleOrganizationalChart"/>
    <dgm:cxn modelId="{085C859E-0FFE-420E-A647-EF5732841471}" type="presOf" srcId="{379A8CA9-AEB6-482E-8F31-00F9CEBFAF64}" destId="{D5DCAC56-AD4B-47F6-B56C-5A3C44A6F5C1}" srcOrd="0" destOrd="0" presId="urn:microsoft.com/office/officeart/2008/layout/NameandTitleOrganizationalChart"/>
    <dgm:cxn modelId="{1066A2B3-4B51-42DB-B316-BF7F8B4D097D}" srcId="{37E42B12-D0F3-4BC7-8687-42B7D66CD6E8}" destId="{DB7D011F-96C4-4C95-A9C8-2DD506B28045}" srcOrd="2" destOrd="0" parTransId="{7BEEF8C2-1F6E-4C3E-A9F5-7BEC3EED368B}" sibTransId="{E4ECB6E6-9726-4C89-A1F0-271EE9AC6BEA}"/>
    <dgm:cxn modelId="{908CAAC1-E001-47D2-8203-90309710CCC6}" type="presOf" srcId="{FA913460-0CC6-43DB-A094-E437324DB336}" destId="{5A154C04-BEB3-4FA8-B49E-F8499A0CF18E}" srcOrd="1" destOrd="0" presId="urn:microsoft.com/office/officeart/2008/layout/NameandTitleOrganizationalChart"/>
    <dgm:cxn modelId="{068232EF-AC59-4CDC-865A-51FA4C1779D3}" type="presOf" srcId="{DB7D011F-96C4-4C95-A9C8-2DD506B28045}" destId="{F315622F-6D53-4D35-9BAB-798AA1E8EDF8}" srcOrd="1" destOrd="0" presId="urn:microsoft.com/office/officeart/2008/layout/NameandTitleOrganizationalChart"/>
    <dgm:cxn modelId="{2A788DF2-423E-4686-B193-1639A89E987A}" type="presOf" srcId="{21E11F86-456A-4D6B-ACE7-1D866468C7A0}" destId="{B434C2DE-D3CE-496F-9C82-2CACB38C306E}" srcOrd="0" destOrd="0" presId="urn:microsoft.com/office/officeart/2008/layout/NameandTitleOrganizationalChart"/>
    <dgm:cxn modelId="{36781851-DB6D-420E-951C-41CDD516AA99}" type="presParOf" srcId="{F5246F67-54E3-47FB-97DF-38EE33B8C085}" destId="{983F3FA8-5BAF-447C-B46C-013879C24441}" srcOrd="0" destOrd="0" presId="urn:microsoft.com/office/officeart/2008/layout/NameandTitleOrganizationalChart"/>
    <dgm:cxn modelId="{4DA9685B-D1BD-47A4-AE7D-EC33E3630E6E}" type="presParOf" srcId="{983F3FA8-5BAF-447C-B46C-013879C24441}" destId="{3583BB3B-6D41-44D1-A049-0E3EDDEF5C3C}" srcOrd="0" destOrd="0" presId="urn:microsoft.com/office/officeart/2008/layout/NameandTitleOrganizationalChart"/>
    <dgm:cxn modelId="{43A17B77-0974-4B82-938B-DD2C3563F4BE}" type="presParOf" srcId="{3583BB3B-6D41-44D1-A049-0E3EDDEF5C3C}" destId="{CED07FAE-4C8A-49F5-B009-D74688B30624}" srcOrd="0" destOrd="0" presId="urn:microsoft.com/office/officeart/2008/layout/NameandTitleOrganizationalChart"/>
    <dgm:cxn modelId="{67D9DF7E-817E-469B-A0E3-4ECCE1D2783A}" type="presParOf" srcId="{3583BB3B-6D41-44D1-A049-0E3EDDEF5C3C}" destId="{C629C81E-3DAD-4562-BC67-582556B3B6AD}" srcOrd="1" destOrd="0" presId="urn:microsoft.com/office/officeart/2008/layout/NameandTitleOrganizationalChart"/>
    <dgm:cxn modelId="{8F668E13-F863-4C01-9833-347C9D12BB71}" type="presParOf" srcId="{3583BB3B-6D41-44D1-A049-0E3EDDEF5C3C}" destId="{07BD3586-71BE-491E-8ADD-7CE9706FAA10}" srcOrd="2" destOrd="0" presId="urn:microsoft.com/office/officeart/2008/layout/NameandTitleOrganizationalChart"/>
    <dgm:cxn modelId="{DBEA45E5-58AA-4AC4-87B1-2F36E2594C2B}" type="presParOf" srcId="{983F3FA8-5BAF-447C-B46C-013879C24441}" destId="{47EBA3EF-5CEA-4BA1-989A-C2726A042F5D}" srcOrd="1" destOrd="0" presId="urn:microsoft.com/office/officeart/2008/layout/NameandTitleOrganizationalChart"/>
    <dgm:cxn modelId="{9CF68062-4155-4349-816F-A50F53E1B384}" type="presParOf" srcId="{47EBA3EF-5CEA-4BA1-989A-C2726A042F5D}" destId="{D5DCAC56-AD4B-47F6-B56C-5A3C44A6F5C1}" srcOrd="0" destOrd="0" presId="urn:microsoft.com/office/officeart/2008/layout/NameandTitleOrganizationalChart"/>
    <dgm:cxn modelId="{3A9C7F4C-2BE5-487A-A022-EF8C540F40D8}" type="presParOf" srcId="{47EBA3EF-5CEA-4BA1-989A-C2726A042F5D}" destId="{D6791786-F447-4072-8BE1-0F4995BF6762}" srcOrd="1" destOrd="0" presId="urn:microsoft.com/office/officeart/2008/layout/NameandTitleOrganizationalChart"/>
    <dgm:cxn modelId="{25D550F1-607B-4962-B74E-061876521005}" type="presParOf" srcId="{D6791786-F447-4072-8BE1-0F4995BF6762}" destId="{B4AD81F0-EB56-48C9-BC0A-94BD34890FD1}" srcOrd="0" destOrd="0" presId="urn:microsoft.com/office/officeart/2008/layout/NameandTitleOrganizationalChart"/>
    <dgm:cxn modelId="{302CBC98-F009-4F17-BED4-690B5D937081}" type="presParOf" srcId="{B4AD81F0-EB56-48C9-BC0A-94BD34890FD1}" destId="{671C1D67-DF7E-4A5B-94E0-A2DDAAF172C7}" srcOrd="0" destOrd="0" presId="urn:microsoft.com/office/officeart/2008/layout/NameandTitleOrganizationalChart"/>
    <dgm:cxn modelId="{E17A613F-F028-4FCE-91E2-F47507993049}" type="presParOf" srcId="{B4AD81F0-EB56-48C9-BC0A-94BD34890FD1}" destId="{B434C2DE-D3CE-496F-9C82-2CACB38C306E}" srcOrd="1" destOrd="0" presId="urn:microsoft.com/office/officeart/2008/layout/NameandTitleOrganizationalChart"/>
    <dgm:cxn modelId="{81748C2B-DEAB-410F-813F-ED94AE3ACEE8}" type="presParOf" srcId="{B4AD81F0-EB56-48C9-BC0A-94BD34890FD1}" destId="{D6B05A7E-5ABF-4375-964F-6901EA827803}" srcOrd="2" destOrd="0" presId="urn:microsoft.com/office/officeart/2008/layout/NameandTitleOrganizationalChart"/>
    <dgm:cxn modelId="{FD3BF66D-AD6A-46D5-864D-CB61811271A3}" type="presParOf" srcId="{D6791786-F447-4072-8BE1-0F4995BF6762}" destId="{FF5AF70F-DC99-42DB-8B0C-20ACDDDCD71B}" srcOrd="1" destOrd="0" presId="urn:microsoft.com/office/officeart/2008/layout/NameandTitleOrganizationalChart"/>
    <dgm:cxn modelId="{216F2BB1-96C5-43A4-BE27-A72099C08C8F}" type="presParOf" srcId="{D6791786-F447-4072-8BE1-0F4995BF6762}" destId="{45A52D36-E4DB-4C3A-BAE3-9A301E2C6628}" srcOrd="2" destOrd="0" presId="urn:microsoft.com/office/officeart/2008/layout/NameandTitleOrganizationalChart"/>
    <dgm:cxn modelId="{4E081C7B-0DC5-44B0-B13E-8B813DE24270}" type="presParOf" srcId="{47EBA3EF-5CEA-4BA1-989A-C2726A042F5D}" destId="{E00F7C1D-BF9C-4FA9-8D64-C74661138CDA}" srcOrd="2" destOrd="0" presId="urn:microsoft.com/office/officeart/2008/layout/NameandTitleOrganizationalChart"/>
    <dgm:cxn modelId="{ED4FDA5E-1F73-4A2A-BDE9-7361AF97D6B8}" type="presParOf" srcId="{47EBA3EF-5CEA-4BA1-989A-C2726A042F5D}" destId="{A9A5C0B3-DF9F-4A65-BE63-ABC2A456230F}" srcOrd="3" destOrd="0" presId="urn:microsoft.com/office/officeart/2008/layout/NameandTitleOrganizationalChart"/>
    <dgm:cxn modelId="{4CFD6F7B-D528-4233-A8C5-10D084AF3AAC}" type="presParOf" srcId="{A9A5C0B3-DF9F-4A65-BE63-ABC2A456230F}" destId="{1900706B-B050-4373-8010-38214FC9430A}" srcOrd="0" destOrd="0" presId="urn:microsoft.com/office/officeart/2008/layout/NameandTitleOrganizationalChart"/>
    <dgm:cxn modelId="{039B4A8C-5D57-47A0-B3DA-469024E996C3}" type="presParOf" srcId="{1900706B-B050-4373-8010-38214FC9430A}" destId="{FF9CF249-2B77-4B14-8088-0DE101A1BC43}" srcOrd="0" destOrd="0" presId="urn:microsoft.com/office/officeart/2008/layout/NameandTitleOrganizationalChart"/>
    <dgm:cxn modelId="{21CF54EA-1E33-4E0A-9343-A3BB05D09282}" type="presParOf" srcId="{1900706B-B050-4373-8010-38214FC9430A}" destId="{24B33CDF-F296-4A11-AA0F-9F18409F3408}" srcOrd="1" destOrd="0" presId="urn:microsoft.com/office/officeart/2008/layout/NameandTitleOrganizationalChart"/>
    <dgm:cxn modelId="{2482C52D-9754-4AC8-AC43-10D7B63963B0}" type="presParOf" srcId="{1900706B-B050-4373-8010-38214FC9430A}" destId="{5A154C04-BEB3-4FA8-B49E-F8499A0CF18E}" srcOrd="2" destOrd="0" presId="urn:microsoft.com/office/officeart/2008/layout/NameandTitleOrganizationalChart"/>
    <dgm:cxn modelId="{4A858A9F-79FC-4309-BDB3-A4BF8CE07D7A}" type="presParOf" srcId="{A9A5C0B3-DF9F-4A65-BE63-ABC2A456230F}" destId="{533D11E6-AFDD-4ABB-AEFB-EBFBE73F7A05}" srcOrd="1" destOrd="0" presId="urn:microsoft.com/office/officeart/2008/layout/NameandTitleOrganizationalChart"/>
    <dgm:cxn modelId="{0FDAF40C-5AB4-41E5-AF48-32C7E33C47F7}" type="presParOf" srcId="{A9A5C0B3-DF9F-4A65-BE63-ABC2A456230F}" destId="{EC03A779-FCFB-4BDA-B60B-FF2D45B02587}" srcOrd="2" destOrd="0" presId="urn:microsoft.com/office/officeart/2008/layout/NameandTitleOrganizationalChart"/>
    <dgm:cxn modelId="{C59CD920-673F-4C78-A220-CA6E92C1819B}" type="presParOf" srcId="{47EBA3EF-5CEA-4BA1-989A-C2726A042F5D}" destId="{0CD745D9-8764-4E84-8ACC-7402FA99D49D}" srcOrd="4" destOrd="0" presId="urn:microsoft.com/office/officeart/2008/layout/NameandTitleOrganizationalChart"/>
    <dgm:cxn modelId="{22031800-FEF1-45D1-B360-BB6A52A1184A}" type="presParOf" srcId="{47EBA3EF-5CEA-4BA1-989A-C2726A042F5D}" destId="{505F965F-7E0F-4354-8C37-398EFF85F05E}" srcOrd="5" destOrd="0" presId="urn:microsoft.com/office/officeart/2008/layout/NameandTitleOrganizationalChart"/>
    <dgm:cxn modelId="{BE1786A5-7205-4960-873B-A44A1FC0FC79}" type="presParOf" srcId="{505F965F-7E0F-4354-8C37-398EFF85F05E}" destId="{C926832E-45BB-4CED-AF09-D046528B41D3}" srcOrd="0" destOrd="0" presId="urn:microsoft.com/office/officeart/2008/layout/NameandTitleOrganizationalChart"/>
    <dgm:cxn modelId="{6E55D797-C551-4D77-B46A-D1C48211F7FE}" type="presParOf" srcId="{C926832E-45BB-4CED-AF09-D046528B41D3}" destId="{6A7BAA86-5C83-49B6-9882-D9841CFEE65A}" srcOrd="0" destOrd="0" presId="urn:microsoft.com/office/officeart/2008/layout/NameandTitleOrganizationalChart"/>
    <dgm:cxn modelId="{2D06B2C4-D97D-4A9E-9D17-664417F50DF0}" type="presParOf" srcId="{C926832E-45BB-4CED-AF09-D046528B41D3}" destId="{DB61436C-B3EB-45E5-B60C-803235E98DCF}" srcOrd="1" destOrd="0" presId="urn:microsoft.com/office/officeart/2008/layout/NameandTitleOrganizationalChart"/>
    <dgm:cxn modelId="{920639E5-CB8B-4DEE-9275-EC4D1F41453D}" type="presParOf" srcId="{C926832E-45BB-4CED-AF09-D046528B41D3}" destId="{F315622F-6D53-4D35-9BAB-798AA1E8EDF8}" srcOrd="2" destOrd="0" presId="urn:microsoft.com/office/officeart/2008/layout/NameandTitleOrganizationalChart"/>
    <dgm:cxn modelId="{A36C7721-757D-4546-A6BD-E045EE01C766}" type="presParOf" srcId="{505F965F-7E0F-4354-8C37-398EFF85F05E}" destId="{F5DEA8DF-944A-43F4-9FBB-603906BA4AF3}" srcOrd="1" destOrd="0" presId="urn:microsoft.com/office/officeart/2008/layout/NameandTitleOrganizationalChart"/>
    <dgm:cxn modelId="{5710A570-FDCE-4946-A8F9-3C5077BACD72}" type="presParOf" srcId="{505F965F-7E0F-4354-8C37-398EFF85F05E}" destId="{9F5E5090-E59A-44B3-B2FE-ACA19870124A}" srcOrd="2" destOrd="0" presId="urn:microsoft.com/office/officeart/2008/layout/NameandTitleOrganizationalChart"/>
    <dgm:cxn modelId="{CBD96324-64F9-4EB4-A276-3C5F21D2B154}" type="presParOf" srcId="{983F3FA8-5BAF-447C-B46C-013879C24441}" destId="{058EB859-460C-4E85-949A-92A4D3C3ED27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2DA5486-1A65-441B-9299-2D1428D39D6D}" type="doc">
      <dgm:prSet loTypeId="urn:microsoft.com/office/officeart/2008/layout/NameandTitleOrganizationalChart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7E42B12-D0F3-4BC7-8687-42B7D66CD6E8}">
      <dgm:prSet phldrT="[Text]"/>
      <dgm:spPr/>
      <dgm:t>
        <a:bodyPr/>
        <a:lstStyle/>
        <a:p>
          <a:r>
            <a:rPr lang="en-US" b="0" i="0" u="none" strike="noStrike">
              <a:effectLst/>
              <a:latin typeface="Times New Roman" panose="02020603050405020304" pitchFamily="18" charset="0"/>
            </a:rPr>
            <a:t>Increase involvement in the Tech Connect program </a:t>
          </a:r>
          <a:endParaRPr lang="en-US" b="0" i="0" u="none"/>
        </a:p>
      </dgm:t>
    </dgm:pt>
    <dgm:pt modelId="{8ECEFBE1-2B09-4BDA-8D4B-E33D795B072E}" type="parTrans" cxnId="{9044B772-322B-4743-AD6E-8754E71A7283}">
      <dgm:prSet/>
      <dgm:spPr/>
      <dgm:t>
        <a:bodyPr/>
        <a:lstStyle/>
        <a:p>
          <a:endParaRPr lang="en-US"/>
        </a:p>
      </dgm:t>
    </dgm:pt>
    <dgm:pt modelId="{73F93FD7-8ED6-407E-970C-36B28E0D7FD7}" type="sibTrans" cxnId="{9044B772-322B-4743-AD6E-8754E71A7283}">
      <dgm:prSet/>
      <dgm:spPr/>
      <dgm:t>
        <a:bodyPr/>
        <a:lstStyle/>
        <a:p>
          <a:r>
            <a:rPr lang="en-US"/>
            <a:t>Goal</a:t>
          </a:r>
        </a:p>
      </dgm:t>
    </dgm:pt>
    <dgm:pt modelId="{F5E51CAE-0A04-4EA6-AAC6-7152CD7D7630}">
      <dgm:prSet phldrT="[Text]"/>
      <dgm:spPr>
        <a:solidFill>
          <a:schemeClr val="accent5">
            <a:hueOff val="0"/>
            <a:satOff val="0"/>
            <a:lumOff val="0"/>
            <a:alpha val="0"/>
          </a:schemeClr>
        </a:solidFill>
      </dgm:spPr>
      <dgm:t>
        <a:bodyPr/>
        <a:lstStyle/>
        <a:p>
          <a:r>
            <a:rPr lang="en-US" b="0" i="0" u="none" dirty="0"/>
            <a:t>Investigate current participation in the Tech Connect program</a:t>
          </a:r>
          <a:endParaRPr lang="en-US" dirty="0"/>
        </a:p>
      </dgm:t>
    </dgm:pt>
    <dgm:pt modelId="{379A8CA9-AEB6-482E-8F31-00F9CEBFAF64}" type="parTrans" cxnId="{18B3E95E-B3AD-4B75-89FA-5C4D25F684D8}">
      <dgm:prSet/>
      <dgm:spPr/>
      <dgm:t>
        <a:bodyPr/>
        <a:lstStyle/>
        <a:p>
          <a:endParaRPr lang="en-US"/>
        </a:p>
      </dgm:t>
    </dgm:pt>
    <dgm:pt modelId="{21E11F86-456A-4D6B-ACE7-1D866468C7A0}" type="sibTrans" cxnId="{18B3E95E-B3AD-4B75-89FA-5C4D25F684D8}">
      <dgm:prSet/>
      <dgm:spPr/>
      <dgm:t>
        <a:bodyPr/>
        <a:lstStyle/>
        <a:p>
          <a:r>
            <a:rPr lang="en-US"/>
            <a:t>Objective 1</a:t>
          </a:r>
        </a:p>
      </dgm:t>
    </dgm:pt>
    <dgm:pt modelId="{FA913460-0CC6-43DB-A094-E437324DB336}">
      <dgm:prSet phldrT="[Text]"/>
      <dgm:spPr>
        <a:solidFill>
          <a:schemeClr val="accent5">
            <a:hueOff val="-4966938"/>
            <a:satOff val="19906"/>
            <a:lumOff val="4314"/>
          </a:schemeClr>
        </a:solidFill>
      </dgm:spPr>
      <dgm:t>
        <a:bodyPr/>
        <a:lstStyle/>
        <a:p>
          <a:r>
            <a:rPr lang="en-US" b="0" i="0" u="none"/>
            <a:t>Create promotional material for the Tech Connect program</a:t>
          </a:r>
          <a:endParaRPr lang="en-US"/>
        </a:p>
      </dgm:t>
    </dgm:pt>
    <dgm:pt modelId="{2CF339A1-1F19-45EB-8AB4-E4ED58907A10}" type="parTrans" cxnId="{F2E92E2B-43CB-4110-9541-9D94FB4D5318}">
      <dgm:prSet/>
      <dgm:spPr/>
      <dgm:t>
        <a:bodyPr/>
        <a:lstStyle/>
        <a:p>
          <a:endParaRPr lang="en-US"/>
        </a:p>
      </dgm:t>
    </dgm:pt>
    <dgm:pt modelId="{F3B3F2CB-F813-4BC9-ADD5-A7D4598F9766}" type="sibTrans" cxnId="{F2E92E2B-43CB-4110-9541-9D94FB4D5318}">
      <dgm:prSet/>
      <dgm:spPr/>
      <dgm:t>
        <a:bodyPr/>
        <a:lstStyle/>
        <a:p>
          <a:r>
            <a:rPr lang="en-US"/>
            <a:t>Objective 2</a:t>
          </a:r>
        </a:p>
      </dgm:t>
    </dgm:pt>
    <dgm:pt modelId="{DB7D011F-96C4-4C95-A9C8-2DD506B28045}">
      <dgm:prSet phldrT="[Text]"/>
      <dgm:spPr>
        <a:solidFill>
          <a:schemeClr val="accent5">
            <a:hueOff val="-9933876"/>
            <a:satOff val="39811"/>
            <a:lumOff val="8628"/>
            <a:alpha val="0"/>
          </a:schemeClr>
        </a:solidFill>
      </dgm:spPr>
      <dgm:t>
        <a:bodyPr/>
        <a:lstStyle/>
        <a:p>
          <a:r>
            <a:rPr lang="en-US" dirty="0"/>
            <a:t>Create informational material to increase utilization program</a:t>
          </a:r>
        </a:p>
      </dgm:t>
    </dgm:pt>
    <dgm:pt modelId="{7BEEF8C2-1F6E-4C3E-A9F5-7BEC3EED368B}" type="parTrans" cxnId="{1066A2B3-4B51-42DB-B316-BF7F8B4D097D}">
      <dgm:prSet/>
      <dgm:spPr/>
      <dgm:t>
        <a:bodyPr/>
        <a:lstStyle/>
        <a:p>
          <a:endParaRPr lang="en-US"/>
        </a:p>
      </dgm:t>
    </dgm:pt>
    <dgm:pt modelId="{E4ECB6E6-9726-4C89-A1F0-271EE9AC6BEA}" type="sibTrans" cxnId="{1066A2B3-4B51-42DB-B316-BF7F8B4D097D}">
      <dgm:prSet/>
      <dgm:spPr/>
      <dgm:t>
        <a:bodyPr/>
        <a:lstStyle/>
        <a:p>
          <a:r>
            <a:rPr lang="en-US"/>
            <a:t>Objective 3</a:t>
          </a:r>
        </a:p>
      </dgm:t>
    </dgm:pt>
    <dgm:pt modelId="{F5246F67-54E3-47FB-97DF-38EE33B8C085}" type="pres">
      <dgm:prSet presAssocID="{12DA5486-1A65-441B-9299-2D1428D39D6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83F3FA8-5BAF-447C-B46C-013879C24441}" type="pres">
      <dgm:prSet presAssocID="{37E42B12-D0F3-4BC7-8687-42B7D66CD6E8}" presName="hierRoot1" presStyleCnt="0">
        <dgm:presLayoutVars>
          <dgm:hierBranch val="init"/>
        </dgm:presLayoutVars>
      </dgm:prSet>
      <dgm:spPr/>
    </dgm:pt>
    <dgm:pt modelId="{3583BB3B-6D41-44D1-A049-0E3EDDEF5C3C}" type="pres">
      <dgm:prSet presAssocID="{37E42B12-D0F3-4BC7-8687-42B7D66CD6E8}" presName="rootComposite1" presStyleCnt="0"/>
      <dgm:spPr/>
    </dgm:pt>
    <dgm:pt modelId="{CED07FAE-4C8A-49F5-B009-D74688B30624}" type="pres">
      <dgm:prSet presAssocID="{37E42B12-D0F3-4BC7-8687-42B7D66CD6E8}" presName="rootText1" presStyleLbl="node0" presStyleIdx="0" presStyleCnt="1">
        <dgm:presLayoutVars>
          <dgm:chMax/>
          <dgm:chPref val="3"/>
        </dgm:presLayoutVars>
      </dgm:prSet>
      <dgm:spPr/>
    </dgm:pt>
    <dgm:pt modelId="{C629C81E-3DAD-4562-BC67-582556B3B6AD}" type="pres">
      <dgm:prSet presAssocID="{37E42B12-D0F3-4BC7-8687-42B7D66CD6E8}" presName="titleText1" presStyleLbl="fgAcc0" presStyleIdx="0" presStyleCnt="1">
        <dgm:presLayoutVars>
          <dgm:chMax val="0"/>
          <dgm:chPref val="0"/>
        </dgm:presLayoutVars>
      </dgm:prSet>
      <dgm:spPr/>
    </dgm:pt>
    <dgm:pt modelId="{07BD3586-71BE-491E-8ADD-7CE9706FAA10}" type="pres">
      <dgm:prSet presAssocID="{37E42B12-D0F3-4BC7-8687-42B7D66CD6E8}" presName="rootConnector1" presStyleLbl="node1" presStyleIdx="0" presStyleCnt="3"/>
      <dgm:spPr/>
    </dgm:pt>
    <dgm:pt modelId="{47EBA3EF-5CEA-4BA1-989A-C2726A042F5D}" type="pres">
      <dgm:prSet presAssocID="{37E42B12-D0F3-4BC7-8687-42B7D66CD6E8}" presName="hierChild2" presStyleCnt="0"/>
      <dgm:spPr/>
    </dgm:pt>
    <dgm:pt modelId="{D5DCAC56-AD4B-47F6-B56C-5A3C44A6F5C1}" type="pres">
      <dgm:prSet presAssocID="{379A8CA9-AEB6-482E-8F31-00F9CEBFAF64}" presName="Name37" presStyleLbl="parChTrans1D2" presStyleIdx="0" presStyleCnt="3"/>
      <dgm:spPr/>
    </dgm:pt>
    <dgm:pt modelId="{D6791786-F447-4072-8BE1-0F4995BF6762}" type="pres">
      <dgm:prSet presAssocID="{F5E51CAE-0A04-4EA6-AAC6-7152CD7D7630}" presName="hierRoot2" presStyleCnt="0">
        <dgm:presLayoutVars>
          <dgm:hierBranch val="init"/>
        </dgm:presLayoutVars>
      </dgm:prSet>
      <dgm:spPr/>
    </dgm:pt>
    <dgm:pt modelId="{B4AD81F0-EB56-48C9-BC0A-94BD34890FD1}" type="pres">
      <dgm:prSet presAssocID="{F5E51CAE-0A04-4EA6-AAC6-7152CD7D7630}" presName="rootComposite" presStyleCnt="0"/>
      <dgm:spPr/>
    </dgm:pt>
    <dgm:pt modelId="{671C1D67-DF7E-4A5B-94E0-A2DDAAF172C7}" type="pres">
      <dgm:prSet presAssocID="{F5E51CAE-0A04-4EA6-AAC6-7152CD7D7630}" presName="rootText" presStyleLbl="node1" presStyleIdx="0" presStyleCnt="3">
        <dgm:presLayoutVars>
          <dgm:chMax/>
          <dgm:chPref val="3"/>
        </dgm:presLayoutVars>
      </dgm:prSet>
      <dgm:spPr/>
    </dgm:pt>
    <dgm:pt modelId="{B434C2DE-D3CE-496F-9C82-2CACB38C306E}" type="pres">
      <dgm:prSet presAssocID="{F5E51CAE-0A04-4EA6-AAC6-7152CD7D7630}" presName="titleText2" presStyleLbl="fgAcc1" presStyleIdx="0" presStyleCnt="3">
        <dgm:presLayoutVars>
          <dgm:chMax val="0"/>
          <dgm:chPref val="0"/>
        </dgm:presLayoutVars>
      </dgm:prSet>
      <dgm:spPr/>
    </dgm:pt>
    <dgm:pt modelId="{D6B05A7E-5ABF-4375-964F-6901EA827803}" type="pres">
      <dgm:prSet presAssocID="{F5E51CAE-0A04-4EA6-AAC6-7152CD7D7630}" presName="rootConnector" presStyleLbl="node2" presStyleIdx="0" presStyleCnt="0"/>
      <dgm:spPr/>
    </dgm:pt>
    <dgm:pt modelId="{FF5AF70F-DC99-42DB-8B0C-20ACDDDCD71B}" type="pres">
      <dgm:prSet presAssocID="{F5E51CAE-0A04-4EA6-AAC6-7152CD7D7630}" presName="hierChild4" presStyleCnt="0"/>
      <dgm:spPr/>
    </dgm:pt>
    <dgm:pt modelId="{45A52D36-E4DB-4C3A-BAE3-9A301E2C6628}" type="pres">
      <dgm:prSet presAssocID="{F5E51CAE-0A04-4EA6-AAC6-7152CD7D7630}" presName="hierChild5" presStyleCnt="0"/>
      <dgm:spPr/>
    </dgm:pt>
    <dgm:pt modelId="{E00F7C1D-BF9C-4FA9-8D64-C74661138CDA}" type="pres">
      <dgm:prSet presAssocID="{2CF339A1-1F19-45EB-8AB4-E4ED58907A10}" presName="Name37" presStyleLbl="parChTrans1D2" presStyleIdx="1" presStyleCnt="3"/>
      <dgm:spPr/>
    </dgm:pt>
    <dgm:pt modelId="{A9A5C0B3-DF9F-4A65-BE63-ABC2A456230F}" type="pres">
      <dgm:prSet presAssocID="{FA913460-0CC6-43DB-A094-E437324DB336}" presName="hierRoot2" presStyleCnt="0">
        <dgm:presLayoutVars>
          <dgm:hierBranch val="init"/>
        </dgm:presLayoutVars>
      </dgm:prSet>
      <dgm:spPr/>
    </dgm:pt>
    <dgm:pt modelId="{1900706B-B050-4373-8010-38214FC9430A}" type="pres">
      <dgm:prSet presAssocID="{FA913460-0CC6-43DB-A094-E437324DB336}" presName="rootComposite" presStyleCnt="0"/>
      <dgm:spPr/>
    </dgm:pt>
    <dgm:pt modelId="{FF9CF249-2B77-4B14-8088-0DE101A1BC43}" type="pres">
      <dgm:prSet presAssocID="{FA913460-0CC6-43DB-A094-E437324DB336}" presName="rootText" presStyleLbl="node1" presStyleIdx="1" presStyleCnt="3">
        <dgm:presLayoutVars>
          <dgm:chMax/>
          <dgm:chPref val="3"/>
        </dgm:presLayoutVars>
      </dgm:prSet>
      <dgm:spPr/>
    </dgm:pt>
    <dgm:pt modelId="{24B33CDF-F296-4A11-AA0F-9F18409F3408}" type="pres">
      <dgm:prSet presAssocID="{FA913460-0CC6-43DB-A094-E437324DB336}" presName="titleText2" presStyleLbl="fgAcc1" presStyleIdx="1" presStyleCnt="3">
        <dgm:presLayoutVars>
          <dgm:chMax val="0"/>
          <dgm:chPref val="0"/>
        </dgm:presLayoutVars>
      </dgm:prSet>
      <dgm:spPr/>
    </dgm:pt>
    <dgm:pt modelId="{5A154C04-BEB3-4FA8-B49E-F8499A0CF18E}" type="pres">
      <dgm:prSet presAssocID="{FA913460-0CC6-43DB-A094-E437324DB336}" presName="rootConnector" presStyleLbl="node2" presStyleIdx="0" presStyleCnt="0"/>
      <dgm:spPr/>
    </dgm:pt>
    <dgm:pt modelId="{533D11E6-AFDD-4ABB-AEFB-EBFBE73F7A05}" type="pres">
      <dgm:prSet presAssocID="{FA913460-0CC6-43DB-A094-E437324DB336}" presName="hierChild4" presStyleCnt="0"/>
      <dgm:spPr/>
    </dgm:pt>
    <dgm:pt modelId="{EC03A779-FCFB-4BDA-B60B-FF2D45B02587}" type="pres">
      <dgm:prSet presAssocID="{FA913460-0CC6-43DB-A094-E437324DB336}" presName="hierChild5" presStyleCnt="0"/>
      <dgm:spPr/>
    </dgm:pt>
    <dgm:pt modelId="{0CD745D9-8764-4E84-8ACC-7402FA99D49D}" type="pres">
      <dgm:prSet presAssocID="{7BEEF8C2-1F6E-4C3E-A9F5-7BEC3EED368B}" presName="Name37" presStyleLbl="parChTrans1D2" presStyleIdx="2" presStyleCnt="3"/>
      <dgm:spPr/>
    </dgm:pt>
    <dgm:pt modelId="{505F965F-7E0F-4354-8C37-398EFF85F05E}" type="pres">
      <dgm:prSet presAssocID="{DB7D011F-96C4-4C95-A9C8-2DD506B28045}" presName="hierRoot2" presStyleCnt="0">
        <dgm:presLayoutVars>
          <dgm:hierBranch val="init"/>
        </dgm:presLayoutVars>
      </dgm:prSet>
      <dgm:spPr/>
    </dgm:pt>
    <dgm:pt modelId="{C926832E-45BB-4CED-AF09-D046528B41D3}" type="pres">
      <dgm:prSet presAssocID="{DB7D011F-96C4-4C95-A9C8-2DD506B28045}" presName="rootComposite" presStyleCnt="0"/>
      <dgm:spPr/>
    </dgm:pt>
    <dgm:pt modelId="{6A7BAA86-5C83-49B6-9882-D9841CFEE65A}" type="pres">
      <dgm:prSet presAssocID="{DB7D011F-96C4-4C95-A9C8-2DD506B28045}" presName="rootText" presStyleLbl="node1" presStyleIdx="2" presStyleCnt="3">
        <dgm:presLayoutVars>
          <dgm:chMax/>
          <dgm:chPref val="3"/>
        </dgm:presLayoutVars>
      </dgm:prSet>
      <dgm:spPr/>
    </dgm:pt>
    <dgm:pt modelId="{DB61436C-B3EB-45E5-B60C-803235E98DCF}" type="pres">
      <dgm:prSet presAssocID="{DB7D011F-96C4-4C95-A9C8-2DD506B28045}" presName="titleText2" presStyleLbl="fgAcc1" presStyleIdx="2" presStyleCnt="3">
        <dgm:presLayoutVars>
          <dgm:chMax val="0"/>
          <dgm:chPref val="0"/>
        </dgm:presLayoutVars>
      </dgm:prSet>
      <dgm:spPr/>
    </dgm:pt>
    <dgm:pt modelId="{F315622F-6D53-4D35-9BAB-798AA1E8EDF8}" type="pres">
      <dgm:prSet presAssocID="{DB7D011F-96C4-4C95-A9C8-2DD506B28045}" presName="rootConnector" presStyleLbl="node2" presStyleIdx="0" presStyleCnt="0"/>
      <dgm:spPr/>
    </dgm:pt>
    <dgm:pt modelId="{F5DEA8DF-944A-43F4-9FBB-603906BA4AF3}" type="pres">
      <dgm:prSet presAssocID="{DB7D011F-96C4-4C95-A9C8-2DD506B28045}" presName="hierChild4" presStyleCnt="0"/>
      <dgm:spPr/>
    </dgm:pt>
    <dgm:pt modelId="{9F5E5090-E59A-44B3-B2FE-ACA19870124A}" type="pres">
      <dgm:prSet presAssocID="{DB7D011F-96C4-4C95-A9C8-2DD506B28045}" presName="hierChild5" presStyleCnt="0"/>
      <dgm:spPr/>
    </dgm:pt>
    <dgm:pt modelId="{058EB859-460C-4E85-949A-92A4D3C3ED27}" type="pres">
      <dgm:prSet presAssocID="{37E42B12-D0F3-4BC7-8687-42B7D66CD6E8}" presName="hierChild3" presStyleCnt="0"/>
      <dgm:spPr/>
    </dgm:pt>
  </dgm:ptLst>
  <dgm:cxnLst>
    <dgm:cxn modelId="{8FFC3A01-C17C-4F70-A4B7-A4A9F07BB379}" type="presOf" srcId="{73F93FD7-8ED6-407E-970C-36B28E0D7FD7}" destId="{C629C81E-3DAD-4562-BC67-582556B3B6AD}" srcOrd="0" destOrd="0" presId="urn:microsoft.com/office/officeart/2008/layout/NameandTitleOrganizationalChart"/>
    <dgm:cxn modelId="{1A562105-F634-46DB-95F3-35FB8C9D5131}" type="presOf" srcId="{2CF339A1-1F19-45EB-8AB4-E4ED58907A10}" destId="{E00F7C1D-BF9C-4FA9-8D64-C74661138CDA}" srcOrd="0" destOrd="0" presId="urn:microsoft.com/office/officeart/2008/layout/NameandTitleOrganizationalChart"/>
    <dgm:cxn modelId="{FA635417-7A76-4554-9398-883805A60F11}" type="presOf" srcId="{37E42B12-D0F3-4BC7-8687-42B7D66CD6E8}" destId="{CED07FAE-4C8A-49F5-B009-D74688B30624}" srcOrd="0" destOrd="0" presId="urn:microsoft.com/office/officeart/2008/layout/NameandTitleOrganizationalChart"/>
    <dgm:cxn modelId="{77C3512A-C5E9-4827-B76E-D1C34E2A1FC2}" type="presOf" srcId="{F5E51CAE-0A04-4EA6-AAC6-7152CD7D7630}" destId="{671C1D67-DF7E-4A5B-94E0-A2DDAAF172C7}" srcOrd="0" destOrd="0" presId="urn:microsoft.com/office/officeart/2008/layout/NameandTitleOrganizationalChart"/>
    <dgm:cxn modelId="{F2E92E2B-43CB-4110-9541-9D94FB4D5318}" srcId="{37E42B12-D0F3-4BC7-8687-42B7D66CD6E8}" destId="{FA913460-0CC6-43DB-A094-E437324DB336}" srcOrd="1" destOrd="0" parTransId="{2CF339A1-1F19-45EB-8AB4-E4ED58907A10}" sibTransId="{F3B3F2CB-F813-4BC9-ADD5-A7D4598F9766}"/>
    <dgm:cxn modelId="{95F34E2D-54BE-4A99-9C55-5F48D7222F19}" type="presOf" srcId="{7BEEF8C2-1F6E-4C3E-A9F5-7BEC3EED368B}" destId="{0CD745D9-8764-4E84-8ACC-7402FA99D49D}" srcOrd="0" destOrd="0" presId="urn:microsoft.com/office/officeart/2008/layout/NameandTitleOrganizationalChart"/>
    <dgm:cxn modelId="{8B926F2D-7930-41BE-B7AB-AC3FC90A5430}" type="presOf" srcId="{E4ECB6E6-9726-4C89-A1F0-271EE9AC6BEA}" destId="{DB61436C-B3EB-45E5-B60C-803235E98DCF}" srcOrd="0" destOrd="0" presId="urn:microsoft.com/office/officeart/2008/layout/NameandTitleOrganizationalChart"/>
    <dgm:cxn modelId="{B388C837-E272-4D4D-B23F-660F187C92A2}" type="presOf" srcId="{DB7D011F-96C4-4C95-A9C8-2DD506B28045}" destId="{6A7BAA86-5C83-49B6-9882-D9841CFEE65A}" srcOrd="0" destOrd="0" presId="urn:microsoft.com/office/officeart/2008/layout/NameandTitleOrganizationalChart"/>
    <dgm:cxn modelId="{83768B3E-1895-4A8B-8981-20C7D198E6CB}" type="presOf" srcId="{FA913460-0CC6-43DB-A094-E437324DB336}" destId="{FF9CF249-2B77-4B14-8088-0DE101A1BC43}" srcOrd="0" destOrd="0" presId="urn:microsoft.com/office/officeart/2008/layout/NameandTitleOrganizationalChart"/>
    <dgm:cxn modelId="{18B3E95E-B3AD-4B75-89FA-5C4D25F684D8}" srcId="{37E42B12-D0F3-4BC7-8687-42B7D66CD6E8}" destId="{F5E51CAE-0A04-4EA6-AAC6-7152CD7D7630}" srcOrd="0" destOrd="0" parTransId="{379A8CA9-AEB6-482E-8F31-00F9CEBFAF64}" sibTransId="{21E11F86-456A-4D6B-ACE7-1D866468C7A0}"/>
    <dgm:cxn modelId="{5224A650-E9F5-48E2-BD7B-70BEA9A30961}" type="presOf" srcId="{F5E51CAE-0A04-4EA6-AAC6-7152CD7D7630}" destId="{D6B05A7E-5ABF-4375-964F-6901EA827803}" srcOrd="1" destOrd="0" presId="urn:microsoft.com/office/officeart/2008/layout/NameandTitleOrganizationalChart"/>
    <dgm:cxn modelId="{9044B772-322B-4743-AD6E-8754E71A7283}" srcId="{12DA5486-1A65-441B-9299-2D1428D39D6D}" destId="{37E42B12-D0F3-4BC7-8687-42B7D66CD6E8}" srcOrd="0" destOrd="0" parTransId="{8ECEFBE1-2B09-4BDA-8D4B-E33D795B072E}" sibTransId="{73F93FD7-8ED6-407E-970C-36B28E0D7FD7}"/>
    <dgm:cxn modelId="{35943B80-1918-4EB4-9C70-C881085235D9}" type="presOf" srcId="{12DA5486-1A65-441B-9299-2D1428D39D6D}" destId="{F5246F67-54E3-47FB-97DF-38EE33B8C085}" srcOrd="0" destOrd="0" presId="urn:microsoft.com/office/officeart/2008/layout/NameandTitleOrganizationalChart"/>
    <dgm:cxn modelId="{38771A94-BC21-4229-B45B-99A7346D131D}" type="presOf" srcId="{F3B3F2CB-F813-4BC9-ADD5-A7D4598F9766}" destId="{24B33CDF-F296-4A11-AA0F-9F18409F3408}" srcOrd="0" destOrd="0" presId="urn:microsoft.com/office/officeart/2008/layout/NameandTitleOrganizationalChart"/>
    <dgm:cxn modelId="{70A21E99-8F55-40AA-B277-B07D015E2B06}" type="presOf" srcId="{37E42B12-D0F3-4BC7-8687-42B7D66CD6E8}" destId="{07BD3586-71BE-491E-8ADD-7CE9706FAA10}" srcOrd="1" destOrd="0" presId="urn:microsoft.com/office/officeart/2008/layout/NameandTitleOrganizationalChart"/>
    <dgm:cxn modelId="{085C859E-0FFE-420E-A647-EF5732841471}" type="presOf" srcId="{379A8CA9-AEB6-482E-8F31-00F9CEBFAF64}" destId="{D5DCAC56-AD4B-47F6-B56C-5A3C44A6F5C1}" srcOrd="0" destOrd="0" presId="urn:microsoft.com/office/officeart/2008/layout/NameandTitleOrganizationalChart"/>
    <dgm:cxn modelId="{1066A2B3-4B51-42DB-B316-BF7F8B4D097D}" srcId="{37E42B12-D0F3-4BC7-8687-42B7D66CD6E8}" destId="{DB7D011F-96C4-4C95-A9C8-2DD506B28045}" srcOrd="2" destOrd="0" parTransId="{7BEEF8C2-1F6E-4C3E-A9F5-7BEC3EED368B}" sibTransId="{E4ECB6E6-9726-4C89-A1F0-271EE9AC6BEA}"/>
    <dgm:cxn modelId="{908CAAC1-E001-47D2-8203-90309710CCC6}" type="presOf" srcId="{FA913460-0CC6-43DB-A094-E437324DB336}" destId="{5A154C04-BEB3-4FA8-B49E-F8499A0CF18E}" srcOrd="1" destOrd="0" presId="urn:microsoft.com/office/officeart/2008/layout/NameandTitleOrganizationalChart"/>
    <dgm:cxn modelId="{068232EF-AC59-4CDC-865A-51FA4C1779D3}" type="presOf" srcId="{DB7D011F-96C4-4C95-A9C8-2DD506B28045}" destId="{F315622F-6D53-4D35-9BAB-798AA1E8EDF8}" srcOrd="1" destOrd="0" presId="urn:microsoft.com/office/officeart/2008/layout/NameandTitleOrganizationalChart"/>
    <dgm:cxn modelId="{2A788DF2-423E-4686-B193-1639A89E987A}" type="presOf" srcId="{21E11F86-456A-4D6B-ACE7-1D866468C7A0}" destId="{B434C2DE-D3CE-496F-9C82-2CACB38C306E}" srcOrd="0" destOrd="0" presId="urn:microsoft.com/office/officeart/2008/layout/NameandTitleOrganizationalChart"/>
    <dgm:cxn modelId="{36781851-DB6D-420E-951C-41CDD516AA99}" type="presParOf" srcId="{F5246F67-54E3-47FB-97DF-38EE33B8C085}" destId="{983F3FA8-5BAF-447C-B46C-013879C24441}" srcOrd="0" destOrd="0" presId="urn:microsoft.com/office/officeart/2008/layout/NameandTitleOrganizationalChart"/>
    <dgm:cxn modelId="{4DA9685B-D1BD-47A4-AE7D-EC33E3630E6E}" type="presParOf" srcId="{983F3FA8-5BAF-447C-B46C-013879C24441}" destId="{3583BB3B-6D41-44D1-A049-0E3EDDEF5C3C}" srcOrd="0" destOrd="0" presId="urn:microsoft.com/office/officeart/2008/layout/NameandTitleOrganizationalChart"/>
    <dgm:cxn modelId="{43A17B77-0974-4B82-938B-DD2C3563F4BE}" type="presParOf" srcId="{3583BB3B-6D41-44D1-A049-0E3EDDEF5C3C}" destId="{CED07FAE-4C8A-49F5-B009-D74688B30624}" srcOrd="0" destOrd="0" presId="urn:microsoft.com/office/officeart/2008/layout/NameandTitleOrganizationalChart"/>
    <dgm:cxn modelId="{67D9DF7E-817E-469B-A0E3-4ECCE1D2783A}" type="presParOf" srcId="{3583BB3B-6D41-44D1-A049-0E3EDDEF5C3C}" destId="{C629C81E-3DAD-4562-BC67-582556B3B6AD}" srcOrd="1" destOrd="0" presId="urn:microsoft.com/office/officeart/2008/layout/NameandTitleOrganizationalChart"/>
    <dgm:cxn modelId="{8F668E13-F863-4C01-9833-347C9D12BB71}" type="presParOf" srcId="{3583BB3B-6D41-44D1-A049-0E3EDDEF5C3C}" destId="{07BD3586-71BE-491E-8ADD-7CE9706FAA10}" srcOrd="2" destOrd="0" presId="urn:microsoft.com/office/officeart/2008/layout/NameandTitleOrganizationalChart"/>
    <dgm:cxn modelId="{DBEA45E5-58AA-4AC4-87B1-2F36E2594C2B}" type="presParOf" srcId="{983F3FA8-5BAF-447C-B46C-013879C24441}" destId="{47EBA3EF-5CEA-4BA1-989A-C2726A042F5D}" srcOrd="1" destOrd="0" presId="urn:microsoft.com/office/officeart/2008/layout/NameandTitleOrganizationalChart"/>
    <dgm:cxn modelId="{9CF68062-4155-4349-816F-A50F53E1B384}" type="presParOf" srcId="{47EBA3EF-5CEA-4BA1-989A-C2726A042F5D}" destId="{D5DCAC56-AD4B-47F6-B56C-5A3C44A6F5C1}" srcOrd="0" destOrd="0" presId="urn:microsoft.com/office/officeart/2008/layout/NameandTitleOrganizationalChart"/>
    <dgm:cxn modelId="{3A9C7F4C-2BE5-487A-A022-EF8C540F40D8}" type="presParOf" srcId="{47EBA3EF-5CEA-4BA1-989A-C2726A042F5D}" destId="{D6791786-F447-4072-8BE1-0F4995BF6762}" srcOrd="1" destOrd="0" presId="urn:microsoft.com/office/officeart/2008/layout/NameandTitleOrganizationalChart"/>
    <dgm:cxn modelId="{25D550F1-607B-4962-B74E-061876521005}" type="presParOf" srcId="{D6791786-F447-4072-8BE1-0F4995BF6762}" destId="{B4AD81F0-EB56-48C9-BC0A-94BD34890FD1}" srcOrd="0" destOrd="0" presId="urn:microsoft.com/office/officeart/2008/layout/NameandTitleOrganizationalChart"/>
    <dgm:cxn modelId="{302CBC98-F009-4F17-BED4-690B5D937081}" type="presParOf" srcId="{B4AD81F0-EB56-48C9-BC0A-94BD34890FD1}" destId="{671C1D67-DF7E-4A5B-94E0-A2DDAAF172C7}" srcOrd="0" destOrd="0" presId="urn:microsoft.com/office/officeart/2008/layout/NameandTitleOrganizationalChart"/>
    <dgm:cxn modelId="{E17A613F-F028-4FCE-91E2-F47507993049}" type="presParOf" srcId="{B4AD81F0-EB56-48C9-BC0A-94BD34890FD1}" destId="{B434C2DE-D3CE-496F-9C82-2CACB38C306E}" srcOrd="1" destOrd="0" presId="urn:microsoft.com/office/officeart/2008/layout/NameandTitleOrganizationalChart"/>
    <dgm:cxn modelId="{81748C2B-DEAB-410F-813F-ED94AE3ACEE8}" type="presParOf" srcId="{B4AD81F0-EB56-48C9-BC0A-94BD34890FD1}" destId="{D6B05A7E-5ABF-4375-964F-6901EA827803}" srcOrd="2" destOrd="0" presId="urn:microsoft.com/office/officeart/2008/layout/NameandTitleOrganizationalChart"/>
    <dgm:cxn modelId="{FD3BF66D-AD6A-46D5-864D-CB61811271A3}" type="presParOf" srcId="{D6791786-F447-4072-8BE1-0F4995BF6762}" destId="{FF5AF70F-DC99-42DB-8B0C-20ACDDDCD71B}" srcOrd="1" destOrd="0" presId="urn:microsoft.com/office/officeart/2008/layout/NameandTitleOrganizationalChart"/>
    <dgm:cxn modelId="{216F2BB1-96C5-43A4-BE27-A72099C08C8F}" type="presParOf" srcId="{D6791786-F447-4072-8BE1-0F4995BF6762}" destId="{45A52D36-E4DB-4C3A-BAE3-9A301E2C6628}" srcOrd="2" destOrd="0" presId="urn:microsoft.com/office/officeart/2008/layout/NameandTitleOrganizationalChart"/>
    <dgm:cxn modelId="{4E081C7B-0DC5-44B0-B13E-8B813DE24270}" type="presParOf" srcId="{47EBA3EF-5CEA-4BA1-989A-C2726A042F5D}" destId="{E00F7C1D-BF9C-4FA9-8D64-C74661138CDA}" srcOrd="2" destOrd="0" presId="urn:microsoft.com/office/officeart/2008/layout/NameandTitleOrganizationalChart"/>
    <dgm:cxn modelId="{ED4FDA5E-1F73-4A2A-BDE9-7361AF97D6B8}" type="presParOf" srcId="{47EBA3EF-5CEA-4BA1-989A-C2726A042F5D}" destId="{A9A5C0B3-DF9F-4A65-BE63-ABC2A456230F}" srcOrd="3" destOrd="0" presId="urn:microsoft.com/office/officeart/2008/layout/NameandTitleOrganizationalChart"/>
    <dgm:cxn modelId="{4CFD6F7B-D528-4233-A8C5-10D084AF3AAC}" type="presParOf" srcId="{A9A5C0B3-DF9F-4A65-BE63-ABC2A456230F}" destId="{1900706B-B050-4373-8010-38214FC9430A}" srcOrd="0" destOrd="0" presId="urn:microsoft.com/office/officeart/2008/layout/NameandTitleOrganizationalChart"/>
    <dgm:cxn modelId="{039B4A8C-5D57-47A0-B3DA-469024E996C3}" type="presParOf" srcId="{1900706B-B050-4373-8010-38214FC9430A}" destId="{FF9CF249-2B77-4B14-8088-0DE101A1BC43}" srcOrd="0" destOrd="0" presId="urn:microsoft.com/office/officeart/2008/layout/NameandTitleOrganizationalChart"/>
    <dgm:cxn modelId="{21CF54EA-1E33-4E0A-9343-A3BB05D09282}" type="presParOf" srcId="{1900706B-B050-4373-8010-38214FC9430A}" destId="{24B33CDF-F296-4A11-AA0F-9F18409F3408}" srcOrd="1" destOrd="0" presId="urn:microsoft.com/office/officeart/2008/layout/NameandTitleOrganizationalChart"/>
    <dgm:cxn modelId="{2482C52D-9754-4AC8-AC43-10D7B63963B0}" type="presParOf" srcId="{1900706B-B050-4373-8010-38214FC9430A}" destId="{5A154C04-BEB3-4FA8-B49E-F8499A0CF18E}" srcOrd="2" destOrd="0" presId="urn:microsoft.com/office/officeart/2008/layout/NameandTitleOrganizationalChart"/>
    <dgm:cxn modelId="{4A858A9F-79FC-4309-BDB3-A4BF8CE07D7A}" type="presParOf" srcId="{A9A5C0B3-DF9F-4A65-BE63-ABC2A456230F}" destId="{533D11E6-AFDD-4ABB-AEFB-EBFBE73F7A05}" srcOrd="1" destOrd="0" presId="urn:microsoft.com/office/officeart/2008/layout/NameandTitleOrganizationalChart"/>
    <dgm:cxn modelId="{0FDAF40C-5AB4-41E5-AF48-32C7E33C47F7}" type="presParOf" srcId="{A9A5C0B3-DF9F-4A65-BE63-ABC2A456230F}" destId="{EC03A779-FCFB-4BDA-B60B-FF2D45B02587}" srcOrd="2" destOrd="0" presId="urn:microsoft.com/office/officeart/2008/layout/NameandTitleOrganizationalChart"/>
    <dgm:cxn modelId="{C59CD920-673F-4C78-A220-CA6E92C1819B}" type="presParOf" srcId="{47EBA3EF-5CEA-4BA1-989A-C2726A042F5D}" destId="{0CD745D9-8764-4E84-8ACC-7402FA99D49D}" srcOrd="4" destOrd="0" presId="urn:microsoft.com/office/officeart/2008/layout/NameandTitleOrganizationalChart"/>
    <dgm:cxn modelId="{22031800-FEF1-45D1-B360-BB6A52A1184A}" type="presParOf" srcId="{47EBA3EF-5CEA-4BA1-989A-C2726A042F5D}" destId="{505F965F-7E0F-4354-8C37-398EFF85F05E}" srcOrd="5" destOrd="0" presId="urn:microsoft.com/office/officeart/2008/layout/NameandTitleOrganizationalChart"/>
    <dgm:cxn modelId="{BE1786A5-7205-4960-873B-A44A1FC0FC79}" type="presParOf" srcId="{505F965F-7E0F-4354-8C37-398EFF85F05E}" destId="{C926832E-45BB-4CED-AF09-D046528B41D3}" srcOrd="0" destOrd="0" presId="urn:microsoft.com/office/officeart/2008/layout/NameandTitleOrganizationalChart"/>
    <dgm:cxn modelId="{6E55D797-C551-4D77-B46A-D1C48211F7FE}" type="presParOf" srcId="{C926832E-45BB-4CED-AF09-D046528B41D3}" destId="{6A7BAA86-5C83-49B6-9882-D9841CFEE65A}" srcOrd="0" destOrd="0" presId="urn:microsoft.com/office/officeart/2008/layout/NameandTitleOrganizationalChart"/>
    <dgm:cxn modelId="{2D06B2C4-D97D-4A9E-9D17-664417F50DF0}" type="presParOf" srcId="{C926832E-45BB-4CED-AF09-D046528B41D3}" destId="{DB61436C-B3EB-45E5-B60C-803235E98DCF}" srcOrd="1" destOrd="0" presId="urn:microsoft.com/office/officeart/2008/layout/NameandTitleOrganizationalChart"/>
    <dgm:cxn modelId="{920639E5-CB8B-4DEE-9275-EC4D1F41453D}" type="presParOf" srcId="{C926832E-45BB-4CED-AF09-D046528B41D3}" destId="{F315622F-6D53-4D35-9BAB-798AA1E8EDF8}" srcOrd="2" destOrd="0" presId="urn:microsoft.com/office/officeart/2008/layout/NameandTitleOrganizationalChart"/>
    <dgm:cxn modelId="{A36C7721-757D-4546-A6BD-E045EE01C766}" type="presParOf" srcId="{505F965F-7E0F-4354-8C37-398EFF85F05E}" destId="{F5DEA8DF-944A-43F4-9FBB-603906BA4AF3}" srcOrd="1" destOrd="0" presId="urn:microsoft.com/office/officeart/2008/layout/NameandTitleOrganizationalChart"/>
    <dgm:cxn modelId="{5710A570-FDCE-4946-A8F9-3C5077BACD72}" type="presParOf" srcId="{505F965F-7E0F-4354-8C37-398EFF85F05E}" destId="{9F5E5090-E59A-44B3-B2FE-ACA19870124A}" srcOrd="2" destOrd="0" presId="urn:microsoft.com/office/officeart/2008/layout/NameandTitleOrganizationalChart"/>
    <dgm:cxn modelId="{CBD96324-64F9-4EB4-A276-3C5F21D2B154}" type="presParOf" srcId="{983F3FA8-5BAF-447C-B46C-013879C24441}" destId="{058EB859-460C-4E85-949A-92A4D3C3ED27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2DA5486-1A65-441B-9299-2D1428D39D6D}" type="doc">
      <dgm:prSet loTypeId="urn:microsoft.com/office/officeart/2008/layout/NameandTitleOrganizationalChart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7E42B12-D0F3-4BC7-8687-42B7D66CD6E8}">
      <dgm:prSet phldrT="[Text]"/>
      <dgm:spPr/>
      <dgm:t>
        <a:bodyPr/>
        <a:lstStyle/>
        <a:p>
          <a:r>
            <a:rPr lang="en-US" b="0" i="0" u="none" strike="noStrike">
              <a:effectLst/>
              <a:latin typeface="Times New Roman" panose="02020603050405020304" pitchFamily="18" charset="0"/>
            </a:rPr>
            <a:t>Increase involvement in the Tech Connect program </a:t>
          </a:r>
          <a:endParaRPr lang="en-US" b="0" i="0" u="none"/>
        </a:p>
      </dgm:t>
    </dgm:pt>
    <dgm:pt modelId="{8ECEFBE1-2B09-4BDA-8D4B-E33D795B072E}" type="parTrans" cxnId="{9044B772-322B-4743-AD6E-8754E71A7283}">
      <dgm:prSet/>
      <dgm:spPr/>
      <dgm:t>
        <a:bodyPr/>
        <a:lstStyle/>
        <a:p>
          <a:endParaRPr lang="en-US"/>
        </a:p>
      </dgm:t>
    </dgm:pt>
    <dgm:pt modelId="{73F93FD7-8ED6-407E-970C-36B28E0D7FD7}" type="sibTrans" cxnId="{9044B772-322B-4743-AD6E-8754E71A7283}">
      <dgm:prSet/>
      <dgm:spPr/>
      <dgm:t>
        <a:bodyPr/>
        <a:lstStyle/>
        <a:p>
          <a:r>
            <a:rPr lang="en-US"/>
            <a:t>Goal</a:t>
          </a:r>
        </a:p>
      </dgm:t>
    </dgm:pt>
    <dgm:pt modelId="{F5E51CAE-0A04-4EA6-AAC6-7152CD7D7630}">
      <dgm:prSet phldrT="[Text]"/>
      <dgm:spPr>
        <a:solidFill>
          <a:schemeClr val="accent5">
            <a:hueOff val="0"/>
            <a:satOff val="0"/>
            <a:lumOff val="0"/>
            <a:alpha val="0"/>
          </a:schemeClr>
        </a:solidFill>
      </dgm:spPr>
      <dgm:t>
        <a:bodyPr/>
        <a:lstStyle/>
        <a:p>
          <a:r>
            <a:rPr lang="en-US" b="0" i="0" u="none" dirty="0"/>
            <a:t>Investigate current participation in the Tech Connect program</a:t>
          </a:r>
          <a:endParaRPr lang="en-US" dirty="0"/>
        </a:p>
      </dgm:t>
    </dgm:pt>
    <dgm:pt modelId="{379A8CA9-AEB6-482E-8F31-00F9CEBFAF64}" type="parTrans" cxnId="{18B3E95E-B3AD-4B75-89FA-5C4D25F684D8}">
      <dgm:prSet/>
      <dgm:spPr/>
      <dgm:t>
        <a:bodyPr/>
        <a:lstStyle/>
        <a:p>
          <a:endParaRPr lang="en-US"/>
        </a:p>
      </dgm:t>
    </dgm:pt>
    <dgm:pt modelId="{21E11F86-456A-4D6B-ACE7-1D866468C7A0}" type="sibTrans" cxnId="{18B3E95E-B3AD-4B75-89FA-5C4D25F684D8}">
      <dgm:prSet/>
      <dgm:spPr/>
      <dgm:t>
        <a:bodyPr/>
        <a:lstStyle/>
        <a:p>
          <a:r>
            <a:rPr lang="en-US"/>
            <a:t>Objective 1</a:t>
          </a:r>
        </a:p>
      </dgm:t>
    </dgm:pt>
    <dgm:pt modelId="{FA913460-0CC6-43DB-A094-E437324DB336}">
      <dgm:prSet phldrT="[Text]"/>
      <dgm:spPr>
        <a:noFill/>
      </dgm:spPr>
      <dgm:t>
        <a:bodyPr/>
        <a:lstStyle/>
        <a:p>
          <a:r>
            <a:rPr lang="en-US" b="0" i="0" u="none"/>
            <a:t>Create promotional material for the Tech Connect program</a:t>
          </a:r>
          <a:endParaRPr lang="en-US"/>
        </a:p>
      </dgm:t>
    </dgm:pt>
    <dgm:pt modelId="{2CF339A1-1F19-45EB-8AB4-E4ED58907A10}" type="parTrans" cxnId="{F2E92E2B-43CB-4110-9541-9D94FB4D5318}">
      <dgm:prSet/>
      <dgm:spPr/>
      <dgm:t>
        <a:bodyPr/>
        <a:lstStyle/>
        <a:p>
          <a:endParaRPr lang="en-US"/>
        </a:p>
      </dgm:t>
    </dgm:pt>
    <dgm:pt modelId="{F3B3F2CB-F813-4BC9-ADD5-A7D4598F9766}" type="sibTrans" cxnId="{F2E92E2B-43CB-4110-9541-9D94FB4D5318}">
      <dgm:prSet/>
      <dgm:spPr/>
      <dgm:t>
        <a:bodyPr/>
        <a:lstStyle/>
        <a:p>
          <a:r>
            <a:rPr lang="en-US"/>
            <a:t>Objective 2</a:t>
          </a:r>
        </a:p>
      </dgm:t>
    </dgm:pt>
    <dgm:pt modelId="{DB7D011F-96C4-4C95-A9C8-2DD506B28045}">
      <dgm:prSet phldrT="[Text]"/>
      <dgm:spPr/>
      <dgm:t>
        <a:bodyPr/>
        <a:lstStyle/>
        <a:p>
          <a:r>
            <a:rPr lang="en-US" dirty="0"/>
            <a:t>Create informational material to increase utilization program</a:t>
          </a:r>
        </a:p>
      </dgm:t>
    </dgm:pt>
    <dgm:pt modelId="{7BEEF8C2-1F6E-4C3E-A9F5-7BEC3EED368B}" type="parTrans" cxnId="{1066A2B3-4B51-42DB-B316-BF7F8B4D097D}">
      <dgm:prSet/>
      <dgm:spPr/>
      <dgm:t>
        <a:bodyPr/>
        <a:lstStyle/>
        <a:p>
          <a:endParaRPr lang="en-US"/>
        </a:p>
      </dgm:t>
    </dgm:pt>
    <dgm:pt modelId="{E4ECB6E6-9726-4C89-A1F0-271EE9AC6BEA}" type="sibTrans" cxnId="{1066A2B3-4B51-42DB-B316-BF7F8B4D097D}">
      <dgm:prSet/>
      <dgm:spPr/>
      <dgm:t>
        <a:bodyPr/>
        <a:lstStyle/>
        <a:p>
          <a:r>
            <a:rPr lang="en-US"/>
            <a:t>Objective 3</a:t>
          </a:r>
        </a:p>
      </dgm:t>
    </dgm:pt>
    <dgm:pt modelId="{F5246F67-54E3-47FB-97DF-38EE33B8C085}" type="pres">
      <dgm:prSet presAssocID="{12DA5486-1A65-441B-9299-2D1428D39D6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83F3FA8-5BAF-447C-B46C-013879C24441}" type="pres">
      <dgm:prSet presAssocID="{37E42B12-D0F3-4BC7-8687-42B7D66CD6E8}" presName="hierRoot1" presStyleCnt="0">
        <dgm:presLayoutVars>
          <dgm:hierBranch val="init"/>
        </dgm:presLayoutVars>
      </dgm:prSet>
      <dgm:spPr/>
    </dgm:pt>
    <dgm:pt modelId="{3583BB3B-6D41-44D1-A049-0E3EDDEF5C3C}" type="pres">
      <dgm:prSet presAssocID="{37E42B12-D0F3-4BC7-8687-42B7D66CD6E8}" presName="rootComposite1" presStyleCnt="0"/>
      <dgm:spPr/>
    </dgm:pt>
    <dgm:pt modelId="{CED07FAE-4C8A-49F5-B009-D74688B30624}" type="pres">
      <dgm:prSet presAssocID="{37E42B12-D0F3-4BC7-8687-42B7D66CD6E8}" presName="rootText1" presStyleLbl="node0" presStyleIdx="0" presStyleCnt="1">
        <dgm:presLayoutVars>
          <dgm:chMax/>
          <dgm:chPref val="3"/>
        </dgm:presLayoutVars>
      </dgm:prSet>
      <dgm:spPr/>
    </dgm:pt>
    <dgm:pt modelId="{C629C81E-3DAD-4562-BC67-582556B3B6AD}" type="pres">
      <dgm:prSet presAssocID="{37E42B12-D0F3-4BC7-8687-42B7D66CD6E8}" presName="titleText1" presStyleLbl="fgAcc0" presStyleIdx="0" presStyleCnt="1">
        <dgm:presLayoutVars>
          <dgm:chMax val="0"/>
          <dgm:chPref val="0"/>
        </dgm:presLayoutVars>
      </dgm:prSet>
      <dgm:spPr/>
    </dgm:pt>
    <dgm:pt modelId="{07BD3586-71BE-491E-8ADD-7CE9706FAA10}" type="pres">
      <dgm:prSet presAssocID="{37E42B12-D0F3-4BC7-8687-42B7D66CD6E8}" presName="rootConnector1" presStyleLbl="node1" presStyleIdx="0" presStyleCnt="3"/>
      <dgm:spPr/>
    </dgm:pt>
    <dgm:pt modelId="{47EBA3EF-5CEA-4BA1-989A-C2726A042F5D}" type="pres">
      <dgm:prSet presAssocID="{37E42B12-D0F3-4BC7-8687-42B7D66CD6E8}" presName="hierChild2" presStyleCnt="0"/>
      <dgm:spPr/>
    </dgm:pt>
    <dgm:pt modelId="{D5DCAC56-AD4B-47F6-B56C-5A3C44A6F5C1}" type="pres">
      <dgm:prSet presAssocID="{379A8CA9-AEB6-482E-8F31-00F9CEBFAF64}" presName="Name37" presStyleLbl="parChTrans1D2" presStyleIdx="0" presStyleCnt="3"/>
      <dgm:spPr/>
    </dgm:pt>
    <dgm:pt modelId="{D6791786-F447-4072-8BE1-0F4995BF6762}" type="pres">
      <dgm:prSet presAssocID="{F5E51CAE-0A04-4EA6-AAC6-7152CD7D7630}" presName="hierRoot2" presStyleCnt="0">
        <dgm:presLayoutVars>
          <dgm:hierBranch val="init"/>
        </dgm:presLayoutVars>
      </dgm:prSet>
      <dgm:spPr/>
    </dgm:pt>
    <dgm:pt modelId="{B4AD81F0-EB56-48C9-BC0A-94BD34890FD1}" type="pres">
      <dgm:prSet presAssocID="{F5E51CAE-0A04-4EA6-AAC6-7152CD7D7630}" presName="rootComposite" presStyleCnt="0"/>
      <dgm:spPr/>
    </dgm:pt>
    <dgm:pt modelId="{671C1D67-DF7E-4A5B-94E0-A2DDAAF172C7}" type="pres">
      <dgm:prSet presAssocID="{F5E51CAE-0A04-4EA6-AAC6-7152CD7D7630}" presName="rootText" presStyleLbl="node1" presStyleIdx="0" presStyleCnt="3">
        <dgm:presLayoutVars>
          <dgm:chMax/>
          <dgm:chPref val="3"/>
        </dgm:presLayoutVars>
      </dgm:prSet>
      <dgm:spPr/>
    </dgm:pt>
    <dgm:pt modelId="{B434C2DE-D3CE-496F-9C82-2CACB38C306E}" type="pres">
      <dgm:prSet presAssocID="{F5E51CAE-0A04-4EA6-AAC6-7152CD7D7630}" presName="titleText2" presStyleLbl="fgAcc1" presStyleIdx="0" presStyleCnt="3">
        <dgm:presLayoutVars>
          <dgm:chMax val="0"/>
          <dgm:chPref val="0"/>
        </dgm:presLayoutVars>
      </dgm:prSet>
      <dgm:spPr/>
    </dgm:pt>
    <dgm:pt modelId="{D6B05A7E-5ABF-4375-964F-6901EA827803}" type="pres">
      <dgm:prSet presAssocID="{F5E51CAE-0A04-4EA6-AAC6-7152CD7D7630}" presName="rootConnector" presStyleLbl="node2" presStyleIdx="0" presStyleCnt="0"/>
      <dgm:spPr/>
    </dgm:pt>
    <dgm:pt modelId="{FF5AF70F-DC99-42DB-8B0C-20ACDDDCD71B}" type="pres">
      <dgm:prSet presAssocID="{F5E51CAE-0A04-4EA6-AAC6-7152CD7D7630}" presName="hierChild4" presStyleCnt="0"/>
      <dgm:spPr/>
    </dgm:pt>
    <dgm:pt modelId="{45A52D36-E4DB-4C3A-BAE3-9A301E2C6628}" type="pres">
      <dgm:prSet presAssocID="{F5E51CAE-0A04-4EA6-AAC6-7152CD7D7630}" presName="hierChild5" presStyleCnt="0"/>
      <dgm:spPr/>
    </dgm:pt>
    <dgm:pt modelId="{E00F7C1D-BF9C-4FA9-8D64-C74661138CDA}" type="pres">
      <dgm:prSet presAssocID="{2CF339A1-1F19-45EB-8AB4-E4ED58907A10}" presName="Name37" presStyleLbl="parChTrans1D2" presStyleIdx="1" presStyleCnt="3"/>
      <dgm:spPr/>
    </dgm:pt>
    <dgm:pt modelId="{A9A5C0B3-DF9F-4A65-BE63-ABC2A456230F}" type="pres">
      <dgm:prSet presAssocID="{FA913460-0CC6-43DB-A094-E437324DB336}" presName="hierRoot2" presStyleCnt="0">
        <dgm:presLayoutVars>
          <dgm:hierBranch val="init"/>
        </dgm:presLayoutVars>
      </dgm:prSet>
      <dgm:spPr/>
    </dgm:pt>
    <dgm:pt modelId="{1900706B-B050-4373-8010-38214FC9430A}" type="pres">
      <dgm:prSet presAssocID="{FA913460-0CC6-43DB-A094-E437324DB336}" presName="rootComposite" presStyleCnt="0"/>
      <dgm:spPr/>
    </dgm:pt>
    <dgm:pt modelId="{FF9CF249-2B77-4B14-8088-0DE101A1BC43}" type="pres">
      <dgm:prSet presAssocID="{FA913460-0CC6-43DB-A094-E437324DB336}" presName="rootText" presStyleLbl="node1" presStyleIdx="1" presStyleCnt="3">
        <dgm:presLayoutVars>
          <dgm:chMax/>
          <dgm:chPref val="3"/>
        </dgm:presLayoutVars>
      </dgm:prSet>
      <dgm:spPr/>
    </dgm:pt>
    <dgm:pt modelId="{24B33CDF-F296-4A11-AA0F-9F18409F3408}" type="pres">
      <dgm:prSet presAssocID="{FA913460-0CC6-43DB-A094-E437324DB336}" presName="titleText2" presStyleLbl="fgAcc1" presStyleIdx="1" presStyleCnt="3">
        <dgm:presLayoutVars>
          <dgm:chMax val="0"/>
          <dgm:chPref val="0"/>
        </dgm:presLayoutVars>
      </dgm:prSet>
      <dgm:spPr/>
    </dgm:pt>
    <dgm:pt modelId="{5A154C04-BEB3-4FA8-B49E-F8499A0CF18E}" type="pres">
      <dgm:prSet presAssocID="{FA913460-0CC6-43DB-A094-E437324DB336}" presName="rootConnector" presStyleLbl="node2" presStyleIdx="0" presStyleCnt="0"/>
      <dgm:spPr/>
    </dgm:pt>
    <dgm:pt modelId="{533D11E6-AFDD-4ABB-AEFB-EBFBE73F7A05}" type="pres">
      <dgm:prSet presAssocID="{FA913460-0CC6-43DB-A094-E437324DB336}" presName="hierChild4" presStyleCnt="0"/>
      <dgm:spPr/>
    </dgm:pt>
    <dgm:pt modelId="{EC03A779-FCFB-4BDA-B60B-FF2D45B02587}" type="pres">
      <dgm:prSet presAssocID="{FA913460-0CC6-43DB-A094-E437324DB336}" presName="hierChild5" presStyleCnt="0"/>
      <dgm:spPr/>
    </dgm:pt>
    <dgm:pt modelId="{0CD745D9-8764-4E84-8ACC-7402FA99D49D}" type="pres">
      <dgm:prSet presAssocID="{7BEEF8C2-1F6E-4C3E-A9F5-7BEC3EED368B}" presName="Name37" presStyleLbl="parChTrans1D2" presStyleIdx="2" presStyleCnt="3"/>
      <dgm:spPr/>
    </dgm:pt>
    <dgm:pt modelId="{505F965F-7E0F-4354-8C37-398EFF85F05E}" type="pres">
      <dgm:prSet presAssocID="{DB7D011F-96C4-4C95-A9C8-2DD506B28045}" presName="hierRoot2" presStyleCnt="0">
        <dgm:presLayoutVars>
          <dgm:hierBranch val="init"/>
        </dgm:presLayoutVars>
      </dgm:prSet>
      <dgm:spPr/>
    </dgm:pt>
    <dgm:pt modelId="{C926832E-45BB-4CED-AF09-D046528B41D3}" type="pres">
      <dgm:prSet presAssocID="{DB7D011F-96C4-4C95-A9C8-2DD506B28045}" presName="rootComposite" presStyleCnt="0"/>
      <dgm:spPr/>
    </dgm:pt>
    <dgm:pt modelId="{6A7BAA86-5C83-49B6-9882-D9841CFEE65A}" type="pres">
      <dgm:prSet presAssocID="{DB7D011F-96C4-4C95-A9C8-2DD506B28045}" presName="rootText" presStyleLbl="node1" presStyleIdx="2" presStyleCnt="3">
        <dgm:presLayoutVars>
          <dgm:chMax/>
          <dgm:chPref val="3"/>
        </dgm:presLayoutVars>
      </dgm:prSet>
      <dgm:spPr/>
    </dgm:pt>
    <dgm:pt modelId="{DB61436C-B3EB-45E5-B60C-803235E98DCF}" type="pres">
      <dgm:prSet presAssocID="{DB7D011F-96C4-4C95-A9C8-2DD506B28045}" presName="titleText2" presStyleLbl="fgAcc1" presStyleIdx="2" presStyleCnt="3">
        <dgm:presLayoutVars>
          <dgm:chMax val="0"/>
          <dgm:chPref val="0"/>
        </dgm:presLayoutVars>
      </dgm:prSet>
      <dgm:spPr/>
    </dgm:pt>
    <dgm:pt modelId="{F315622F-6D53-4D35-9BAB-798AA1E8EDF8}" type="pres">
      <dgm:prSet presAssocID="{DB7D011F-96C4-4C95-A9C8-2DD506B28045}" presName="rootConnector" presStyleLbl="node2" presStyleIdx="0" presStyleCnt="0"/>
      <dgm:spPr/>
    </dgm:pt>
    <dgm:pt modelId="{F5DEA8DF-944A-43F4-9FBB-603906BA4AF3}" type="pres">
      <dgm:prSet presAssocID="{DB7D011F-96C4-4C95-A9C8-2DD506B28045}" presName="hierChild4" presStyleCnt="0"/>
      <dgm:spPr/>
    </dgm:pt>
    <dgm:pt modelId="{9F5E5090-E59A-44B3-B2FE-ACA19870124A}" type="pres">
      <dgm:prSet presAssocID="{DB7D011F-96C4-4C95-A9C8-2DD506B28045}" presName="hierChild5" presStyleCnt="0"/>
      <dgm:spPr/>
    </dgm:pt>
    <dgm:pt modelId="{058EB859-460C-4E85-949A-92A4D3C3ED27}" type="pres">
      <dgm:prSet presAssocID="{37E42B12-D0F3-4BC7-8687-42B7D66CD6E8}" presName="hierChild3" presStyleCnt="0"/>
      <dgm:spPr/>
    </dgm:pt>
  </dgm:ptLst>
  <dgm:cxnLst>
    <dgm:cxn modelId="{8FFC3A01-C17C-4F70-A4B7-A4A9F07BB379}" type="presOf" srcId="{73F93FD7-8ED6-407E-970C-36B28E0D7FD7}" destId="{C629C81E-3DAD-4562-BC67-582556B3B6AD}" srcOrd="0" destOrd="0" presId="urn:microsoft.com/office/officeart/2008/layout/NameandTitleOrganizationalChart"/>
    <dgm:cxn modelId="{1A562105-F634-46DB-95F3-35FB8C9D5131}" type="presOf" srcId="{2CF339A1-1F19-45EB-8AB4-E4ED58907A10}" destId="{E00F7C1D-BF9C-4FA9-8D64-C74661138CDA}" srcOrd="0" destOrd="0" presId="urn:microsoft.com/office/officeart/2008/layout/NameandTitleOrganizationalChart"/>
    <dgm:cxn modelId="{FA635417-7A76-4554-9398-883805A60F11}" type="presOf" srcId="{37E42B12-D0F3-4BC7-8687-42B7D66CD6E8}" destId="{CED07FAE-4C8A-49F5-B009-D74688B30624}" srcOrd="0" destOrd="0" presId="urn:microsoft.com/office/officeart/2008/layout/NameandTitleOrganizationalChart"/>
    <dgm:cxn modelId="{77C3512A-C5E9-4827-B76E-D1C34E2A1FC2}" type="presOf" srcId="{F5E51CAE-0A04-4EA6-AAC6-7152CD7D7630}" destId="{671C1D67-DF7E-4A5B-94E0-A2DDAAF172C7}" srcOrd="0" destOrd="0" presId="urn:microsoft.com/office/officeart/2008/layout/NameandTitleOrganizationalChart"/>
    <dgm:cxn modelId="{F2E92E2B-43CB-4110-9541-9D94FB4D5318}" srcId="{37E42B12-D0F3-4BC7-8687-42B7D66CD6E8}" destId="{FA913460-0CC6-43DB-A094-E437324DB336}" srcOrd="1" destOrd="0" parTransId="{2CF339A1-1F19-45EB-8AB4-E4ED58907A10}" sibTransId="{F3B3F2CB-F813-4BC9-ADD5-A7D4598F9766}"/>
    <dgm:cxn modelId="{95F34E2D-54BE-4A99-9C55-5F48D7222F19}" type="presOf" srcId="{7BEEF8C2-1F6E-4C3E-A9F5-7BEC3EED368B}" destId="{0CD745D9-8764-4E84-8ACC-7402FA99D49D}" srcOrd="0" destOrd="0" presId="urn:microsoft.com/office/officeart/2008/layout/NameandTitleOrganizationalChart"/>
    <dgm:cxn modelId="{8B926F2D-7930-41BE-B7AB-AC3FC90A5430}" type="presOf" srcId="{E4ECB6E6-9726-4C89-A1F0-271EE9AC6BEA}" destId="{DB61436C-B3EB-45E5-B60C-803235E98DCF}" srcOrd="0" destOrd="0" presId="urn:microsoft.com/office/officeart/2008/layout/NameandTitleOrganizationalChart"/>
    <dgm:cxn modelId="{B388C837-E272-4D4D-B23F-660F187C92A2}" type="presOf" srcId="{DB7D011F-96C4-4C95-A9C8-2DD506B28045}" destId="{6A7BAA86-5C83-49B6-9882-D9841CFEE65A}" srcOrd="0" destOrd="0" presId="urn:microsoft.com/office/officeart/2008/layout/NameandTitleOrganizationalChart"/>
    <dgm:cxn modelId="{83768B3E-1895-4A8B-8981-20C7D198E6CB}" type="presOf" srcId="{FA913460-0CC6-43DB-A094-E437324DB336}" destId="{FF9CF249-2B77-4B14-8088-0DE101A1BC43}" srcOrd="0" destOrd="0" presId="urn:microsoft.com/office/officeart/2008/layout/NameandTitleOrganizationalChart"/>
    <dgm:cxn modelId="{18B3E95E-B3AD-4B75-89FA-5C4D25F684D8}" srcId="{37E42B12-D0F3-4BC7-8687-42B7D66CD6E8}" destId="{F5E51CAE-0A04-4EA6-AAC6-7152CD7D7630}" srcOrd="0" destOrd="0" parTransId="{379A8CA9-AEB6-482E-8F31-00F9CEBFAF64}" sibTransId="{21E11F86-456A-4D6B-ACE7-1D866468C7A0}"/>
    <dgm:cxn modelId="{5224A650-E9F5-48E2-BD7B-70BEA9A30961}" type="presOf" srcId="{F5E51CAE-0A04-4EA6-AAC6-7152CD7D7630}" destId="{D6B05A7E-5ABF-4375-964F-6901EA827803}" srcOrd="1" destOrd="0" presId="urn:microsoft.com/office/officeart/2008/layout/NameandTitleOrganizationalChart"/>
    <dgm:cxn modelId="{9044B772-322B-4743-AD6E-8754E71A7283}" srcId="{12DA5486-1A65-441B-9299-2D1428D39D6D}" destId="{37E42B12-D0F3-4BC7-8687-42B7D66CD6E8}" srcOrd="0" destOrd="0" parTransId="{8ECEFBE1-2B09-4BDA-8D4B-E33D795B072E}" sibTransId="{73F93FD7-8ED6-407E-970C-36B28E0D7FD7}"/>
    <dgm:cxn modelId="{35943B80-1918-4EB4-9C70-C881085235D9}" type="presOf" srcId="{12DA5486-1A65-441B-9299-2D1428D39D6D}" destId="{F5246F67-54E3-47FB-97DF-38EE33B8C085}" srcOrd="0" destOrd="0" presId="urn:microsoft.com/office/officeart/2008/layout/NameandTitleOrganizationalChart"/>
    <dgm:cxn modelId="{38771A94-BC21-4229-B45B-99A7346D131D}" type="presOf" srcId="{F3B3F2CB-F813-4BC9-ADD5-A7D4598F9766}" destId="{24B33CDF-F296-4A11-AA0F-9F18409F3408}" srcOrd="0" destOrd="0" presId="urn:microsoft.com/office/officeart/2008/layout/NameandTitleOrganizationalChart"/>
    <dgm:cxn modelId="{70A21E99-8F55-40AA-B277-B07D015E2B06}" type="presOf" srcId="{37E42B12-D0F3-4BC7-8687-42B7D66CD6E8}" destId="{07BD3586-71BE-491E-8ADD-7CE9706FAA10}" srcOrd="1" destOrd="0" presId="urn:microsoft.com/office/officeart/2008/layout/NameandTitleOrganizationalChart"/>
    <dgm:cxn modelId="{085C859E-0FFE-420E-A647-EF5732841471}" type="presOf" srcId="{379A8CA9-AEB6-482E-8F31-00F9CEBFAF64}" destId="{D5DCAC56-AD4B-47F6-B56C-5A3C44A6F5C1}" srcOrd="0" destOrd="0" presId="urn:microsoft.com/office/officeart/2008/layout/NameandTitleOrganizationalChart"/>
    <dgm:cxn modelId="{1066A2B3-4B51-42DB-B316-BF7F8B4D097D}" srcId="{37E42B12-D0F3-4BC7-8687-42B7D66CD6E8}" destId="{DB7D011F-96C4-4C95-A9C8-2DD506B28045}" srcOrd="2" destOrd="0" parTransId="{7BEEF8C2-1F6E-4C3E-A9F5-7BEC3EED368B}" sibTransId="{E4ECB6E6-9726-4C89-A1F0-271EE9AC6BEA}"/>
    <dgm:cxn modelId="{908CAAC1-E001-47D2-8203-90309710CCC6}" type="presOf" srcId="{FA913460-0CC6-43DB-A094-E437324DB336}" destId="{5A154C04-BEB3-4FA8-B49E-F8499A0CF18E}" srcOrd="1" destOrd="0" presId="urn:microsoft.com/office/officeart/2008/layout/NameandTitleOrganizationalChart"/>
    <dgm:cxn modelId="{068232EF-AC59-4CDC-865A-51FA4C1779D3}" type="presOf" srcId="{DB7D011F-96C4-4C95-A9C8-2DD506B28045}" destId="{F315622F-6D53-4D35-9BAB-798AA1E8EDF8}" srcOrd="1" destOrd="0" presId="urn:microsoft.com/office/officeart/2008/layout/NameandTitleOrganizationalChart"/>
    <dgm:cxn modelId="{2A788DF2-423E-4686-B193-1639A89E987A}" type="presOf" srcId="{21E11F86-456A-4D6B-ACE7-1D866468C7A0}" destId="{B434C2DE-D3CE-496F-9C82-2CACB38C306E}" srcOrd="0" destOrd="0" presId="urn:microsoft.com/office/officeart/2008/layout/NameandTitleOrganizationalChart"/>
    <dgm:cxn modelId="{36781851-DB6D-420E-951C-41CDD516AA99}" type="presParOf" srcId="{F5246F67-54E3-47FB-97DF-38EE33B8C085}" destId="{983F3FA8-5BAF-447C-B46C-013879C24441}" srcOrd="0" destOrd="0" presId="urn:microsoft.com/office/officeart/2008/layout/NameandTitleOrganizationalChart"/>
    <dgm:cxn modelId="{4DA9685B-D1BD-47A4-AE7D-EC33E3630E6E}" type="presParOf" srcId="{983F3FA8-5BAF-447C-B46C-013879C24441}" destId="{3583BB3B-6D41-44D1-A049-0E3EDDEF5C3C}" srcOrd="0" destOrd="0" presId="urn:microsoft.com/office/officeart/2008/layout/NameandTitleOrganizationalChart"/>
    <dgm:cxn modelId="{43A17B77-0974-4B82-938B-DD2C3563F4BE}" type="presParOf" srcId="{3583BB3B-6D41-44D1-A049-0E3EDDEF5C3C}" destId="{CED07FAE-4C8A-49F5-B009-D74688B30624}" srcOrd="0" destOrd="0" presId="urn:microsoft.com/office/officeart/2008/layout/NameandTitleOrganizationalChart"/>
    <dgm:cxn modelId="{67D9DF7E-817E-469B-A0E3-4ECCE1D2783A}" type="presParOf" srcId="{3583BB3B-6D41-44D1-A049-0E3EDDEF5C3C}" destId="{C629C81E-3DAD-4562-BC67-582556B3B6AD}" srcOrd="1" destOrd="0" presId="urn:microsoft.com/office/officeart/2008/layout/NameandTitleOrganizationalChart"/>
    <dgm:cxn modelId="{8F668E13-F863-4C01-9833-347C9D12BB71}" type="presParOf" srcId="{3583BB3B-6D41-44D1-A049-0E3EDDEF5C3C}" destId="{07BD3586-71BE-491E-8ADD-7CE9706FAA10}" srcOrd="2" destOrd="0" presId="urn:microsoft.com/office/officeart/2008/layout/NameandTitleOrganizationalChart"/>
    <dgm:cxn modelId="{DBEA45E5-58AA-4AC4-87B1-2F36E2594C2B}" type="presParOf" srcId="{983F3FA8-5BAF-447C-B46C-013879C24441}" destId="{47EBA3EF-5CEA-4BA1-989A-C2726A042F5D}" srcOrd="1" destOrd="0" presId="urn:microsoft.com/office/officeart/2008/layout/NameandTitleOrganizationalChart"/>
    <dgm:cxn modelId="{9CF68062-4155-4349-816F-A50F53E1B384}" type="presParOf" srcId="{47EBA3EF-5CEA-4BA1-989A-C2726A042F5D}" destId="{D5DCAC56-AD4B-47F6-B56C-5A3C44A6F5C1}" srcOrd="0" destOrd="0" presId="urn:microsoft.com/office/officeart/2008/layout/NameandTitleOrganizationalChart"/>
    <dgm:cxn modelId="{3A9C7F4C-2BE5-487A-A022-EF8C540F40D8}" type="presParOf" srcId="{47EBA3EF-5CEA-4BA1-989A-C2726A042F5D}" destId="{D6791786-F447-4072-8BE1-0F4995BF6762}" srcOrd="1" destOrd="0" presId="urn:microsoft.com/office/officeart/2008/layout/NameandTitleOrganizationalChart"/>
    <dgm:cxn modelId="{25D550F1-607B-4962-B74E-061876521005}" type="presParOf" srcId="{D6791786-F447-4072-8BE1-0F4995BF6762}" destId="{B4AD81F0-EB56-48C9-BC0A-94BD34890FD1}" srcOrd="0" destOrd="0" presId="urn:microsoft.com/office/officeart/2008/layout/NameandTitleOrganizationalChart"/>
    <dgm:cxn modelId="{302CBC98-F009-4F17-BED4-690B5D937081}" type="presParOf" srcId="{B4AD81F0-EB56-48C9-BC0A-94BD34890FD1}" destId="{671C1D67-DF7E-4A5B-94E0-A2DDAAF172C7}" srcOrd="0" destOrd="0" presId="urn:microsoft.com/office/officeart/2008/layout/NameandTitleOrganizationalChart"/>
    <dgm:cxn modelId="{E17A613F-F028-4FCE-91E2-F47507993049}" type="presParOf" srcId="{B4AD81F0-EB56-48C9-BC0A-94BD34890FD1}" destId="{B434C2DE-D3CE-496F-9C82-2CACB38C306E}" srcOrd="1" destOrd="0" presId="urn:microsoft.com/office/officeart/2008/layout/NameandTitleOrganizationalChart"/>
    <dgm:cxn modelId="{81748C2B-DEAB-410F-813F-ED94AE3ACEE8}" type="presParOf" srcId="{B4AD81F0-EB56-48C9-BC0A-94BD34890FD1}" destId="{D6B05A7E-5ABF-4375-964F-6901EA827803}" srcOrd="2" destOrd="0" presId="urn:microsoft.com/office/officeart/2008/layout/NameandTitleOrganizationalChart"/>
    <dgm:cxn modelId="{FD3BF66D-AD6A-46D5-864D-CB61811271A3}" type="presParOf" srcId="{D6791786-F447-4072-8BE1-0F4995BF6762}" destId="{FF5AF70F-DC99-42DB-8B0C-20ACDDDCD71B}" srcOrd="1" destOrd="0" presId="urn:microsoft.com/office/officeart/2008/layout/NameandTitleOrganizationalChart"/>
    <dgm:cxn modelId="{216F2BB1-96C5-43A4-BE27-A72099C08C8F}" type="presParOf" srcId="{D6791786-F447-4072-8BE1-0F4995BF6762}" destId="{45A52D36-E4DB-4C3A-BAE3-9A301E2C6628}" srcOrd="2" destOrd="0" presId="urn:microsoft.com/office/officeart/2008/layout/NameandTitleOrganizationalChart"/>
    <dgm:cxn modelId="{4E081C7B-0DC5-44B0-B13E-8B813DE24270}" type="presParOf" srcId="{47EBA3EF-5CEA-4BA1-989A-C2726A042F5D}" destId="{E00F7C1D-BF9C-4FA9-8D64-C74661138CDA}" srcOrd="2" destOrd="0" presId="urn:microsoft.com/office/officeart/2008/layout/NameandTitleOrganizationalChart"/>
    <dgm:cxn modelId="{ED4FDA5E-1F73-4A2A-BDE9-7361AF97D6B8}" type="presParOf" srcId="{47EBA3EF-5CEA-4BA1-989A-C2726A042F5D}" destId="{A9A5C0B3-DF9F-4A65-BE63-ABC2A456230F}" srcOrd="3" destOrd="0" presId="urn:microsoft.com/office/officeart/2008/layout/NameandTitleOrganizationalChart"/>
    <dgm:cxn modelId="{4CFD6F7B-D528-4233-A8C5-10D084AF3AAC}" type="presParOf" srcId="{A9A5C0B3-DF9F-4A65-BE63-ABC2A456230F}" destId="{1900706B-B050-4373-8010-38214FC9430A}" srcOrd="0" destOrd="0" presId="urn:microsoft.com/office/officeart/2008/layout/NameandTitleOrganizationalChart"/>
    <dgm:cxn modelId="{039B4A8C-5D57-47A0-B3DA-469024E996C3}" type="presParOf" srcId="{1900706B-B050-4373-8010-38214FC9430A}" destId="{FF9CF249-2B77-4B14-8088-0DE101A1BC43}" srcOrd="0" destOrd="0" presId="urn:microsoft.com/office/officeart/2008/layout/NameandTitleOrganizationalChart"/>
    <dgm:cxn modelId="{21CF54EA-1E33-4E0A-9343-A3BB05D09282}" type="presParOf" srcId="{1900706B-B050-4373-8010-38214FC9430A}" destId="{24B33CDF-F296-4A11-AA0F-9F18409F3408}" srcOrd="1" destOrd="0" presId="urn:microsoft.com/office/officeart/2008/layout/NameandTitleOrganizationalChart"/>
    <dgm:cxn modelId="{2482C52D-9754-4AC8-AC43-10D7B63963B0}" type="presParOf" srcId="{1900706B-B050-4373-8010-38214FC9430A}" destId="{5A154C04-BEB3-4FA8-B49E-F8499A0CF18E}" srcOrd="2" destOrd="0" presId="urn:microsoft.com/office/officeart/2008/layout/NameandTitleOrganizationalChart"/>
    <dgm:cxn modelId="{4A858A9F-79FC-4309-BDB3-A4BF8CE07D7A}" type="presParOf" srcId="{A9A5C0B3-DF9F-4A65-BE63-ABC2A456230F}" destId="{533D11E6-AFDD-4ABB-AEFB-EBFBE73F7A05}" srcOrd="1" destOrd="0" presId="urn:microsoft.com/office/officeart/2008/layout/NameandTitleOrganizationalChart"/>
    <dgm:cxn modelId="{0FDAF40C-5AB4-41E5-AF48-32C7E33C47F7}" type="presParOf" srcId="{A9A5C0B3-DF9F-4A65-BE63-ABC2A456230F}" destId="{EC03A779-FCFB-4BDA-B60B-FF2D45B02587}" srcOrd="2" destOrd="0" presId="urn:microsoft.com/office/officeart/2008/layout/NameandTitleOrganizationalChart"/>
    <dgm:cxn modelId="{C59CD920-673F-4C78-A220-CA6E92C1819B}" type="presParOf" srcId="{47EBA3EF-5CEA-4BA1-989A-C2726A042F5D}" destId="{0CD745D9-8764-4E84-8ACC-7402FA99D49D}" srcOrd="4" destOrd="0" presId="urn:microsoft.com/office/officeart/2008/layout/NameandTitleOrganizationalChart"/>
    <dgm:cxn modelId="{22031800-FEF1-45D1-B360-BB6A52A1184A}" type="presParOf" srcId="{47EBA3EF-5CEA-4BA1-989A-C2726A042F5D}" destId="{505F965F-7E0F-4354-8C37-398EFF85F05E}" srcOrd="5" destOrd="0" presId="urn:microsoft.com/office/officeart/2008/layout/NameandTitleOrganizationalChart"/>
    <dgm:cxn modelId="{BE1786A5-7205-4960-873B-A44A1FC0FC79}" type="presParOf" srcId="{505F965F-7E0F-4354-8C37-398EFF85F05E}" destId="{C926832E-45BB-4CED-AF09-D046528B41D3}" srcOrd="0" destOrd="0" presId="urn:microsoft.com/office/officeart/2008/layout/NameandTitleOrganizationalChart"/>
    <dgm:cxn modelId="{6E55D797-C551-4D77-B46A-D1C48211F7FE}" type="presParOf" srcId="{C926832E-45BB-4CED-AF09-D046528B41D3}" destId="{6A7BAA86-5C83-49B6-9882-D9841CFEE65A}" srcOrd="0" destOrd="0" presId="urn:microsoft.com/office/officeart/2008/layout/NameandTitleOrganizationalChart"/>
    <dgm:cxn modelId="{2D06B2C4-D97D-4A9E-9D17-664417F50DF0}" type="presParOf" srcId="{C926832E-45BB-4CED-AF09-D046528B41D3}" destId="{DB61436C-B3EB-45E5-B60C-803235E98DCF}" srcOrd="1" destOrd="0" presId="urn:microsoft.com/office/officeart/2008/layout/NameandTitleOrganizationalChart"/>
    <dgm:cxn modelId="{920639E5-CB8B-4DEE-9275-EC4D1F41453D}" type="presParOf" srcId="{C926832E-45BB-4CED-AF09-D046528B41D3}" destId="{F315622F-6D53-4D35-9BAB-798AA1E8EDF8}" srcOrd="2" destOrd="0" presId="urn:microsoft.com/office/officeart/2008/layout/NameandTitleOrganizationalChart"/>
    <dgm:cxn modelId="{A36C7721-757D-4546-A6BD-E045EE01C766}" type="presParOf" srcId="{505F965F-7E0F-4354-8C37-398EFF85F05E}" destId="{F5DEA8DF-944A-43F4-9FBB-603906BA4AF3}" srcOrd="1" destOrd="0" presId="urn:microsoft.com/office/officeart/2008/layout/NameandTitleOrganizationalChart"/>
    <dgm:cxn modelId="{5710A570-FDCE-4946-A8F9-3C5077BACD72}" type="presParOf" srcId="{505F965F-7E0F-4354-8C37-398EFF85F05E}" destId="{9F5E5090-E59A-44B3-B2FE-ACA19870124A}" srcOrd="2" destOrd="0" presId="urn:microsoft.com/office/officeart/2008/layout/NameandTitleOrganizationalChart"/>
    <dgm:cxn modelId="{CBD96324-64F9-4EB4-A276-3C5F21D2B154}" type="presParOf" srcId="{983F3FA8-5BAF-447C-B46C-013879C24441}" destId="{058EB859-460C-4E85-949A-92A4D3C3ED27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D745D9-8764-4E84-8ACC-7402FA99D49D}">
      <dsp:nvSpPr>
        <dsp:cNvPr id="0" name=""/>
        <dsp:cNvSpPr/>
      </dsp:nvSpPr>
      <dsp:spPr>
        <a:xfrm>
          <a:off x="7605560" y="2373413"/>
          <a:ext cx="5429069" cy="12105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21672"/>
              </a:lnTo>
              <a:lnTo>
                <a:pt x="5429069" y="721672"/>
              </a:lnTo>
              <a:lnTo>
                <a:pt x="5429069" y="1210547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0F7C1D-BF9C-4FA9-8D64-C74661138CDA}">
      <dsp:nvSpPr>
        <dsp:cNvPr id="0" name=""/>
        <dsp:cNvSpPr/>
      </dsp:nvSpPr>
      <dsp:spPr>
        <a:xfrm>
          <a:off x="7559840" y="2373413"/>
          <a:ext cx="91440" cy="121054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10547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DCAC56-AD4B-47F6-B56C-5A3C44A6F5C1}">
      <dsp:nvSpPr>
        <dsp:cNvPr id="0" name=""/>
        <dsp:cNvSpPr/>
      </dsp:nvSpPr>
      <dsp:spPr>
        <a:xfrm>
          <a:off x="2176490" y="2373413"/>
          <a:ext cx="5429069" cy="1210547"/>
        </a:xfrm>
        <a:custGeom>
          <a:avLst/>
          <a:gdLst/>
          <a:ahLst/>
          <a:cxnLst/>
          <a:rect l="0" t="0" r="0" b="0"/>
          <a:pathLst>
            <a:path>
              <a:moveTo>
                <a:pt x="5429069" y="0"/>
              </a:moveTo>
              <a:lnTo>
                <a:pt x="5429069" y="721672"/>
              </a:lnTo>
              <a:lnTo>
                <a:pt x="0" y="721672"/>
              </a:lnTo>
              <a:lnTo>
                <a:pt x="0" y="1210547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D07FAE-4C8A-49F5-B009-D74688B30624}">
      <dsp:nvSpPr>
        <dsp:cNvPr id="0" name=""/>
        <dsp:cNvSpPr/>
      </dsp:nvSpPr>
      <dsp:spPr>
        <a:xfrm>
          <a:off x="5582233" y="278235"/>
          <a:ext cx="4046654" cy="209517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95653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0" i="0" u="none" strike="noStrike" kern="1200">
              <a:effectLst/>
              <a:latin typeface="Times New Roman" panose="02020603050405020304" pitchFamily="18" charset="0"/>
            </a:rPr>
            <a:t>Increase involvement in the Tech Connect program </a:t>
          </a:r>
          <a:endParaRPr lang="en-US" sz="3400" b="0" i="0" u="none" kern="1200"/>
        </a:p>
      </dsp:txBody>
      <dsp:txXfrm>
        <a:off x="5582233" y="278235"/>
        <a:ext cx="4046654" cy="2095178"/>
      </dsp:txXfrm>
    </dsp:sp>
    <dsp:sp modelId="{C629C81E-3DAD-4562-BC67-582556B3B6AD}">
      <dsp:nvSpPr>
        <dsp:cNvPr id="0" name=""/>
        <dsp:cNvSpPr/>
      </dsp:nvSpPr>
      <dsp:spPr>
        <a:xfrm>
          <a:off x="6391563" y="1907818"/>
          <a:ext cx="3641988" cy="69839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22860" rIns="91440" bIns="22860" numCol="1" spcCol="1270" anchor="ctr" anchorCtr="0">
          <a:noAutofit/>
        </a:bodyPr>
        <a:lstStyle/>
        <a:p>
          <a:pPr marL="0" lvl="0" indent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Goal</a:t>
          </a:r>
        </a:p>
      </dsp:txBody>
      <dsp:txXfrm>
        <a:off x="6391563" y="1907818"/>
        <a:ext cx="3641988" cy="698392"/>
      </dsp:txXfrm>
    </dsp:sp>
    <dsp:sp modelId="{671C1D67-DF7E-4A5B-94E0-A2DDAAF172C7}">
      <dsp:nvSpPr>
        <dsp:cNvPr id="0" name=""/>
        <dsp:cNvSpPr/>
      </dsp:nvSpPr>
      <dsp:spPr>
        <a:xfrm>
          <a:off x="153163" y="3583961"/>
          <a:ext cx="4046654" cy="209517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95653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0" i="0" u="none" kern="1200" dirty="0"/>
            <a:t>Investigate current  participation in the Tech Connect program</a:t>
          </a:r>
          <a:endParaRPr lang="en-US" sz="3400" kern="1200" dirty="0"/>
        </a:p>
      </dsp:txBody>
      <dsp:txXfrm>
        <a:off x="153163" y="3583961"/>
        <a:ext cx="4046654" cy="2095178"/>
      </dsp:txXfrm>
    </dsp:sp>
    <dsp:sp modelId="{B434C2DE-D3CE-496F-9C82-2CACB38C306E}">
      <dsp:nvSpPr>
        <dsp:cNvPr id="0" name=""/>
        <dsp:cNvSpPr/>
      </dsp:nvSpPr>
      <dsp:spPr>
        <a:xfrm>
          <a:off x="962494" y="5213544"/>
          <a:ext cx="3641988" cy="69839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28575" rIns="114300" bIns="28575" numCol="1" spcCol="1270" anchor="ctr" anchorCtr="0">
          <a:noAutofit/>
        </a:bodyPr>
        <a:lstStyle/>
        <a:p>
          <a:pPr marL="0" lvl="0" indent="0" algn="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/>
            <a:t>Objective 1</a:t>
          </a:r>
        </a:p>
      </dsp:txBody>
      <dsp:txXfrm>
        <a:off x="962494" y="5213544"/>
        <a:ext cx="3641988" cy="698392"/>
      </dsp:txXfrm>
    </dsp:sp>
    <dsp:sp modelId="{FF9CF249-2B77-4B14-8088-0DE101A1BC43}">
      <dsp:nvSpPr>
        <dsp:cNvPr id="0" name=""/>
        <dsp:cNvSpPr/>
      </dsp:nvSpPr>
      <dsp:spPr>
        <a:xfrm>
          <a:off x="5582233" y="3583961"/>
          <a:ext cx="4046654" cy="2095178"/>
        </a:xfrm>
        <a:prstGeom prst="rect">
          <a:avLst/>
        </a:prstGeom>
        <a:solidFill>
          <a:schemeClr val="accent5">
            <a:hueOff val="-4966938"/>
            <a:satOff val="19906"/>
            <a:lumOff val="4314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95653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0" i="0" u="none" kern="1200"/>
            <a:t>Create promotional material for the Tech Connect program</a:t>
          </a:r>
          <a:endParaRPr lang="en-US" sz="3400" kern="1200"/>
        </a:p>
      </dsp:txBody>
      <dsp:txXfrm>
        <a:off x="5582233" y="3583961"/>
        <a:ext cx="4046654" cy="2095178"/>
      </dsp:txXfrm>
    </dsp:sp>
    <dsp:sp modelId="{24B33CDF-F296-4A11-AA0F-9F18409F3408}">
      <dsp:nvSpPr>
        <dsp:cNvPr id="0" name=""/>
        <dsp:cNvSpPr/>
      </dsp:nvSpPr>
      <dsp:spPr>
        <a:xfrm>
          <a:off x="6391563" y="5213544"/>
          <a:ext cx="3641988" cy="69839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28575" rIns="114300" bIns="28575" numCol="1" spcCol="1270" anchor="ctr" anchorCtr="0">
          <a:noAutofit/>
        </a:bodyPr>
        <a:lstStyle/>
        <a:p>
          <a:pPr marL="0" lvl="0" indent="0" algn="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/>
            <a:t>Objective 2</a:t>
          </a:r>
        </a:p>
      </dsp:txBody>
      <dsp:txXfrm>
        <a:off x="6391563" y="5213544"/>
        <a:ext cx="3641988" cy="698392"/>
      </dsp:txXfrm>
    </dsp:sp>
    <dsp:sp modelId="{6A7BAA86-5C83-49B6-9882-D9841CFEE65A}">
      <dsp:nvSpPr>
        <dsp:cNvPr id="0" name=""/>
        <dsp:cNvSpPr/>
      </dsp:nvSpPr>
      <dsp:spPr>
        <a:xfrm>
          <a:off x="11011302" y="3583961"/>
          <a:ext cx="4046654" cy="2095178"/>
        </a:xfrm>
        <a:prstGeom prst="rect">
          <a:avLst/>
        </a:prstGeom>
        <a:solidFill>
          <a:schemeClr val="accent5">
            <a:hueOff val="-9933876"/>
            <a:satOff val="39811"/>
            <a:lumOff val="8628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95653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Create informational material to increase utilization program</a:t>
          </a:r>
        </a:p>
      </dsp:txBody>
      <dsp:txXfrm>
        <a:off x="11011302" y="3583961"/>
        <a:ext cx="4046654" cy="2095178"/>
      </dsp:txXfrm>
    </dsp:sp>
    <dsp:sp modelId="{DB61436C-B3EB-45E5-B60C-803235E98DCF}">
      <dsp:nvSpPr>
        <dsp:cNvPr id="0" name=""/>
        <dsp:cNvSpPr/>
      </dsp:nvSpPr>
      <dsp:spPr>
        <a:xfrm>
          <a:off x="11820633" y="5213544"/>
          <a:ext cx="3641988" cy="69839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28575" rIns="114300" bIns="28575" numCol="1" spcCol="1270" anchor="ctr" anchorCtr="0">
          <a:noAutofit/>
        </a:bodyPr>
        <a:lstStyle/>
        <a:p>
          <a:pPr marL="0" lvl="0" indent="0" algn="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/>
            <a:t>Objective 3</a:t>
          </a:r>
        </a:p>
      </dsp:txBody>
      <dsp:txXfrm>
        <a:off x="11820633" y="5213544"/>
        <a:ext cx="3641988" cy="6983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D745D9-8764-4E84-8ACC-7402FA99D49D}">
      <dsp:nvSpPr>
        <dsp:cNvPr id="0" name=""/>
        <dsp:cNvSpPr/>
      </dsp:nvSpPr>
      <dsp:spPr>
        <a:xfrm>
          <a:off x="7605560" y="2373413"/>
          <a:ext cx="5429069" cy="12105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21672"/>
              </a:lnTo>
              <a:lnTo>
                <a:pt x="5429069" y="721672"/>
              </a:lnTo>
              <a:lnTo>
                <a:pt x="5429069" y="1210547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0F7C1D-BF9C-4FA9-8D64-C74661138CDA}">
      <dsp:nvSpPr>
        <dsp:cNvPr id="0" name=""/>
        <dsp:cNvSpPr/>
      </dsp:nvSpPr>
      <dsp:spPr>
        <a:xfrm>
          <a:off x="7559840" y="2373413"/>
          <a:ext cx="91440" cy="121054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10547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DCAC56-AD4B-47F6-B56C-5A3C44A6F5C1}">
      <dsp:nvSpPr>
        <dsp:cNvPr id="0" name=""/>
        <dsp:cNvSpPr/>
      </dsp:nvSpPr>
      <dsp:spPr>
        <a:xfrm>
          <a:off x="2176490" y="2373413"/>
          <a:ext cx="5429069" cy="1210547"/>
        </a:xfrm>
        <a:custGeom>
          <a:avLst/>
          <a:gdLst/>
          <a:ahLst/>
          <a:cxnLst/>
          <a:rect l="0" t="0" r="0" b="0"/>
          <a:pathLst>
            <a:path>
              <a:moveTo>
                <a:pt x="5429069" y="0"/>
              </a:moveTo>
              <a:lnTo>
                <a:pt x="5429069" y="721672"/>
              </a:lnTo>
              <a:lnTo>
                <a:pt x="0" y="721672"/>
              </a:lnTo>
              <a:lnTo>
                <a:pt x="0" y="1210547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D07FAE-4C8A-49F5-B009-D74688B30624}">
      <dsp:nvSpPr>
        <dsp:cNvPr id="0" name=""/>
        <dsp:cNvSpPr/>
      </dsp:nvSpPr>
      <dsp:spPr>
        <a:xfrm>
          <a:off x="5582233" y="278235"/>
          <a:ext cx="4046654" cy="209517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95653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0" i="0" u="none" strike="noStrike" kern="1200">
              <a:effectLst/>
              <a:latin typeface="Times New Roman" panose="02020603050405020304" pitchFamily="18" charset="0"/>
            </a:rPr>
            <a:t>Increase involvement in the Tech Connect program </a:t>
          </a:r>
          <a:endParaRPr lang="en-US" sz="3400" b="0" i="0" u="none" kern="1200"/>
        </a:p>
      </dsp:txBody>
      <dsp:txXfrm>
        <a:off x="5582233" y="278235"/>
        <a:ext cx="4046654" cy="2095178"/>
      </dsp:txXfrm>
    </dsp:sp>
    <dsp:sp modelId="{C629C81E-3DAD-4562-BC67-582556B3B6AD}">
      <dsp:nvSpPr>
        <dsp:cNvPr id="0" name=""/>
        <dsp:cNvSpPr/>
      </dsp:nvSpPr>
      <dsp:spPr>
        <a:xfrm>
          <a:off x="6391563" y="1907818"/>
          <a:ext cx="3641988" cy="69839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22860" rIns="91440" bIns="22860" numCol="1" spcCol="1270" anchor="ctr" anchorCtr="0">
          <a:noAutofit/>
        </a:bodyPr>
        <a:lstStyle/>
        <a:p>
          <a:pPr marL="0" lvl="0" indent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Goal</a:t>
          </a:r>
        </a:p>
      </dsp:txBody>
      <dsp:txXfrm>
        <a:off x="6391563" y="1907818"/>
        <a:ext cx="3641988" cy="698392"/>
      </dsp:txXfrm>
    </dsp:sp>
    <dsp:sp modelId="{671C1D67-DF7E-4A5B-94E0-A2DDAAF172C7}">
      <dsp:nvSpPr>
        <dsp:cNvPr id="0" name=""/>
        <dsp:cNvSpPr/>
      </dsp:nvSpPr>
      <dsp:spPr>
        <a:xfrm>
          <a:off x="153163" y="3583961"/>
          <a:ext cx="4046654" cy="209517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95653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0" i="0" u="none" kern="1200" dirty="0"/>
            <a:t>Investigate current participation in the Tech Connect program</a:t>
          </a:r>
          <a:endParaRPr lang="en-US" sz="3400" kern="1200" dirty="0"/>
        </a:p>
      </dsp:txBody>
      <dsp:txXfrm>
        <a:off x="153163" y="3583961"/>
        <a:ext cx="4046654" cy="2095178"/>
      </dsp:txXfrm>
    </dsp:sp>
    <dsp:sp modelId="{B434C2DE-D3CE-496F-9C82-2CACB38C306E}">
      <dsp:nvSpPr>
        <dsp:cNvPr id="0" name=""/>
        <dsp:cNvSpPr/>
      </dsp:nvSpPr>
      <dsp:spPr>
        <a:xfrm>
          <a:off x="962494" y="5213544"/>
          <a:ext cx="3641988" cy="69839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28575" rIns="114300" bIns="28575" numCol="1" spcCol="1270" anchor="ctr" anchorCtr="0">
          <a:noAutofit/>
        </a:bodyPr>
        <a:lstStyle/>
        <a:p>
          <a:pPr marL="0" lvl="0" indent="0" algn="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/>
            <a:t>Objective 1</a:t>
          </a:r>
        </a:p>
      </dsp:txBody>
      <dsp:txXfrm>
        <a:off x="962494" y="5213544"/>
        <a:ext cx="3641988" cy="698392"/>
      </dsp:txXfrm>
    </dsp:sp>
    <dsp:sp modelId="{FF9CF249-2B77-4B14-8088-0DE101A1BC43}">
      <dsp:nvSpPr>
        <dsp:cNvPr id="0" name=""/>
        <dsp:cNvSpPr/>
      </dsp:nvSpPr>
      <dsp:spPr>
        <a:xfrm>
          <a:off x="5582233" y="3583961"/>
          <a:ext cx="4046654" cy="2095178"/>
        </a:xfrm>
        <a:prstGeom prst="rect">
          <a:avLst/>
        </a:prstGeom>
        <a:solidFill>
          <a:schemeClr val="accent5">
            <a:hueOff val="-4966938"/>
            <a:satOff val="19906"/>
            <a:lumOff val="4314"/>
            <a:alpha val="4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95653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0" i="0" u="none" kern="1200" dirty="0"/>
            <a:t>Create promotional material for the Tech Connect program</a:t>
          </a:r>
          <a:endParaRPr lang="en-US" sz="3400" kern="1200" dirty="0"/>
        </a:p>
      </dsp:txBody>
      <dsp:txXfrm>
        <a:off x="5582233" y="3583961"/>
        <a:ext cx="4046654" cy="2095178"/>
      </dsp:txXfrm>
    </dsp:sp>
    <dsp:sp modelId="{24B33CDF-F296-4A11-AA0F-9F18409F3408}">
      <dsp:nvSpPr>
        <dsp:cNvPr id="0" name=""/>
        <dsp:cNvSpPr/>
      </dsp:nvSpPr>
      <dsp:spPr>
        <a:xfrm>
          <a:off x="6391563" y="5213544"/>
          <a:ext cx="3641988" cy="69839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28575" rIns="114300" bIns="28575" numCol="1" spcCol="1270" anchor="ctr" anchorCtr="0">
          <a:noAutofit/>
        </a:bodyPr>
        <a:lstStyle/>
        <a:p>
          <a:pPr marL="0" lvl="0" indent="0" algn="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/>
            <a:t>Objective 2</a:t>
          </a:r>
        </a:p>
      </dsp:txBody>
      <dsp:txXfrm>
        <a:off x="6391563" y="5213544"/>
        <a:ext cx="3641988" cy="698392"/>
      </dsp:txXfrm>
    </dsp:sp>
    <dsp:sp modelId="{6A7BAA86-5C83-49B6-9882-D9841CFEE65A}">
      <dsp:nvSpPr>
        <dsp:cNvPr id="0" name=""/>
        <dsp:cNvSpPr/>
      </dsp:nvSpPr>
      <dsp:spPr>
        <a:xfrm>
          <a:off x="11011302" y="3583961"/>
          <a:ext cx="4046654" cy="2095178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95653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Create informational material to increase utilization program</a:t>
          </a:r>
        </a:p>
      </dsp:txBody>
      <dsp:txXfrm>
        <a:off x="11011302" y="3583961"/>
        <a:ext cx="4046654" cy="2095178"/>
      </dsp:txXfrm>
    </dsp:sp>
    <dsp:sp modelId="{DB61436C-B3EB-45E5-B60C-803235E98DCF}">
      <dsp:nvSpPr>
        <dsp:cNvPr id="0" name=""/>
        <dsp:cNvSpPr/>
      </dsp:nvSpPr>
      <dsp:spPr>
        <a:xfrm>
          <a:off x="11820633" y="5213544"/>
          <a:ext cx="3641988" cy="69839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28575" rIns="114300" bIns="28575" numCol="1" spcCol="1270" anchor="ctr" anchorCtr="0">
          <a:noAutofit/>
        </a:bodyPr>
        <a:lstStyle/>
        <a:p>
          <a:pPr marL="0" lvl="0" indent="0" algn="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/>
            <a:t>Objective 3</a:t>
          </a:r>
        </a:p>
      </dsp:txBody>
      <dsp:txXfrm>
        <a:off x="11820633" y="5213544"/>
        <a:ext cx="3641988" cy="69839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D745D9-8764-4E84-8ACC-7402FA99D49D}">
      <dsp:nvSpPr>
        <dsp:cNvPr id="0" name=""/>
        <dsp:cNvSpPr/>
      </dsp:nvSpPr>
      <dsp:spPr>
        <a:xfrm>
          <a:off x="7605560" y="2373413"/>
          <a:ext cx="5429069" cy="12105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21672"/>
              </a:lnTo>
              <a:lnTo>
                <a:pt x="5429069" y="721672"/>
              </a:lnTo>
              <a:lnTo>
                <a:pt x="5429069" y="1210547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0F7C1D-BF9C-4FA9-8D64-C74661138CDA}">
      <dsp:nvSpPr>
        <dsp:cNvPr id="0" name=""/>
        <dsp:cNvSpPr/>
      </dsp:nvSpPr>
      <dsp:spPr>
        <a:xfrm>
          <a:off x="7559840" y="2373413"/>
          <a:ext cx="91440" cy="121054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10547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DCAC56-AD4B-47F6-B56C-5A3C44A6F5C1}">
      <dsp:nvSpPr>
        <dsp:cNvPr id="0" name=""/>
        <dsp:cNvSpPr/>
      </dsp:nvSpPr>
      <dsp:spPr>
        <a:xfrm>
          <a:off x="2176490" y="2373413"/>
          <a:ext cx="5429069" cy="1210547"/>
        </a:xfrm>
        <a:custGeom>
          <a:avLst/>
          <a:gdLst/>
          <a:ahLst/>
          <a:cxnLst/>
          <a:rect l="0" t="0" r="0" b="0"/>
          <a:pathLst>
            <a:path>
              <a:moveTo>
                <a:pt x="5429069" y="0"/>
              </a:moveTo>
              <a:lnTo>
                <a:pt x="5429069" y="721672"/>
              </a:lnTo>
              <a:lnTo>
                <a:pt x="0" y="721672"/>
              </a:lnTo>
              <a:lnTo>
                <a:pt x="0" y="1210547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D07FAE-4C8A-49F5-B009-D74688B30624}">
      <dsp:nvSpPr>
        <dsp:cNvPr id="0" name=""/>
        <dsp:cNvSpPr/>
      </dsp:nvSpPr>
      <dsp:spPr>
        <a:xfrm>
          <a:off x="5582233" y="278235"/>
          <a:ext cx="4046654" cy="209517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95653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0" i="0" u="none" strike="noStrike" kern="1200">
              <a:effectLst/>
              <a:latin typeface="Times New Roman" panose="02020603050405020304" pitchFamily="18" charset="0"/>
            </a:rPr>
            <a:t>Increase involvement in the Tech Connect program </a:t>
          </a:r>
          <a:endParaRPr lang="en-US" sz="3400" b="0" i="0" u="none" kern="1200"/>
        </a:p>
      </dsp:txBody>
      <dsp:txXfrm>
        <a:off x="5582233" y="278235"/>
        <a:ext cx="4046654" cy="2095178"/>
      </dsp:txXfrm>
    </dsp:sp>
    <dsp:sp modelId="{C629C81E-3DAD-4562-BC67-582556B3B6AD}">
      <dsp:nvSpPr>
        <dsp:cNvPr id="0" name=""/>
        <dsp:cNvSpPr/>
      </dsp:nvSpPr>
      <dsp:spPr>
        <a:xfrm>
          <a:off x="6391563" y="1907818"/>
          <a:ext cx="3641988" cy="69839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22860" rIns="91440" bIns="22860" numCol="1" spcCol="1270" anchor="ctr" anchorCtr="0">
          <a:noAutofit/>
        </a:bodyPr>
        <a:lstStyle/>
        <a:p>
          <a:pPr marL="0" lvl="0" indent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Goal</a:t>
          </a:r>
        </a:p>
      </dsp:txBody>
      <dsp:txXfrm>
        <a:off x="6391563" y="1907818"/>
        <a:ext cx="3641988" cy="698392"/>
      </dsp:txXfrm>
    </dsp:sp>
    <dsp:sp modelId="{671C1D67-DF7E-4A5B-94E0-A2DDAAF172C7}">
      <dsp:nvSpPr>
        <dsp:cNvPr id="0" name=""/>
        <dsp:cNvSpPr/>
      </dsp:nvSpPr>
      <dsp:spPr>
        <a:xfrm>
          <a:off x="153163" y="3583961"/>
          <a:ext cx="4046654" cy="2095178"/>
        </a:xfrm>
        <a:prstGeom prst="rect">
          <a:avLst/>
        </a:prstGeom>
        <a:solidFill>
          <a:schemeClr val="accent5">
            <a:hueOff val="0"/>
            <a:satOff val="0"/>
            <a:lumOff val="0"/>
            <a:alpha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95653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0" i="0" u="none" kern="1200" dirty="0"/>
            <a:t>Investigate current participation in the Tech Connect program</a:t>
          </a:r>
          <a:endParaRPr lang="en-US" sz="3400" kern="1200" dirty="0"/>
        </a:p>
      </dsp:txBody>
      <dsp:txXfrm>
        <a:off x="153163" y="3583961"/>
        <a:ext cx="4046654" cy="2095178"/>
      </dsp:txXfrm>
    </dsp:sp>
    <dsp:sp modelId="{B434C2DE-D3CE-496F-9C82-2CACB38C306E}">
      <dsp:nvSpPr>
        <dsp:cNvPr id="0" name=""/>
        <dsp:cNvSpPr/>
      </dsp:nvSpPr>
      <dsp:spPr>
        <a:xfrm>
          <a:off x="962494" y="5213544"/>
          <a:ext cx="3641988" cy="69839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28575" rIns="114300" bIns="28575" numCol="1" spcCol="1270" anchor="ctr" anchorCtr="0">
          <a:noAutofit/>
        </a:bodyPr>
        <a:lstStyle/>
        <a:p>
          <a:pPr marL="0" lvl="0" indent="0" algn="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/>
            <a:t>Objective 1</a:t>
          </a:r>
        </a:p>
      </dsp:txBody>
      <dsp:txXfrm>
        <a:off x="962494" y="5213544"/>
        <a:ext cx="3641988" cy="698392"/>
      </dsp:txXfrm>
    </dsp:sp>
    <dsp:sp modelId="{FF9CF249-2B77-4B14-8088-0DE101A1BC43}">
      <dsp:nvSpPr>
        <dsp:cNvPr id="0" name=""/>
        <dsp:cNvSpPr/>
      </dsp:nvSpPr>
      <dsp:spPr>
        <a:xfrm>
          <a:off x="5582233" y="3583961"/>
          <a:ext cx="4046654" cy="2095178"/>
        </a:xfrm>
        <a:prstGeom prst="rect">
          <a:avLst/>
        </a:prstGeom>
        <a:solidFill>
          <a:schemeClr val="accent5">
            <a:hueOff val="-4966938"/>
            <a:satOff val="19906"/>
            <a:lumOff val="4314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95653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0" i="0" u="none" kern="1200"/>
            <a:t>Create promotional material for the Tech Connect program</a:t>
          </a:r>
          <a:endParaRPr lang="en-US" sz="3400" kern="1200"/>
        </a:p>
      </dsp:txBody>
      <dsp:txXfrm>
        <a:off x="5582233" y="3583961"/>
        <a:ext cx="4046654" cy="2095178"/>
      </dsp:txXfrm>
    </dsp:sp>
    <dsp:sp modelId="{24B33CDF-F296-4A11-AA0F-9F18409F3408}">
      <dsp:nvSpPr>
        <dsp:cNvPr id="0" name=""/>
        <dsp:cNvSpPr/>
      </dsp:nvSpPr>
      <dsp:spPr>
        <a:xfrm>
          <a:off x="6391563" y="5213544"/>
          <a:ext cx="3641988" cy="69839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28575" rIns="114300" bIns="28575" numCol="1" spcCol="1270" anchor="ctr" anchorCtr="0">
          <a:noAutofit/>
        </a:bodyPr>
        <a:lstStyle/>
        <a:p>
          <a:pPr marL="0" lvl="0" indent="0" algn="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/>
            <a:t>Objective 2</a:t>
          </a:r>
        </a:p>
      </dsp:txBody>
      <dsp:txXfrm>
        <a:off x="6391563" y="5213544"/>
        <a:ext cx="3641988" cy="698392"/>
      </dsp:txXfrm>
    </dsp:sp>
    <dsp:sp modelId="{6A7BAA86-5C83-49B6-9882-D9841CFEE65A}">
      <dsp:nvSpPr>
        <dsp:cNvPr id="0" name=""/>
        <dsp:cNvSpPr/>
      </dsp:nvSpPr>
      <dsp:spPr>
        <a:xfrm>
          <a:off x="11011302" y="3583961"/>
          <a:ext cx="4046654" cy="2095178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95653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Create informational material to increase utilization program</a:t>
          </a:r>
        </a:p>
      </dsp:txBody>
      <dsp:txXfrm>
        <a:off x="11011302" y="3583961"/>
        <a:ext cx="4046654" cy="2095178"/>
      </dsp:txXfrm>
    </dsp:sp>
    <dsp:sp modelId="{DB61436C-B3EB-45E5-B60C-803235E98DCF}">
      <dsp:nvSpPr>
        <dsp:cNvPr id="0" name=""/>
        <dsp:cNvSpPr/>
      </dsp:nvSpPr>
      <dsp:spPr>
        <a:xfrm>
          <a:off x="11820633" y="5213544"/>
          <a:ext cx="3641988" cy="69839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28575" rIns="114300" bIns="28575" numCol="1" spcCol="1270" anchor="ctr" anchorCtr="0">
          <a:noAutofit/>
        </a:bodyPr>
        <a:lstStyle/>
        <a:p>
          <a:pPr marL="0" lvl="0" indent="0" algn="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/>
            <a:t>Objective 3</a:t>
          </a:r>
        </a:p>
      </dsp:txBody>
      <dsp:txXfrm>
        <a:off x="11820633" y="5213544"/>
        <a:ext cx="3641988" cy="69839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D745D9-8764-4E84-8ACC-7402FA99D49D}">
      <dsp:nvSpPr>
        <dsp:cNvPr id="0" name=""/>
        <dsp:cNvSpPr/>
      </dsp:nvSpPr>
      <dsp:spPr>
        <a:xfrm>
          <a:off x="7605560" y="2373413"/>
          <a:ext cx="5429069" cy="12105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21672"/>
              </a:lnTo>
              <a:lnTo>
                <a:pt x="5429069" y="721672"/>
              </a:lnTo>
              <a:lnTo>
                <a:pt x="5429069" y="1210547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0F7C1D-BF9C-4FA9-8D64-C74661138CDA}">
      <dsp:nvSpPr>
        <dsp:cNvPr id="0" name=""/>
        <dsp:cNvSpPr/>
      </dsp:nvSpPr>
      <dsp:spPr>
        <a:xfrm>
          <a:off x="7559840" y="2373413"/>
          <a:ext cx="91440" cy="121054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10547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DCAC56-AD4B-47F6-B56C-5A3C44A6F5C1}">
      <dsp:nvSpPr>
        <dsp:cNvPr id="0" name=""/>
        <dsp:cNvSpPr/>
      </dsp:nvSpPr>
      <dsp:spPr>
        <a:xfrm>
          <a:off x="2176490" y="2373413"/>
          <a:ext cx="5429069" cy="1210547"/>
        </a:xfrm>
        <a:custGeom>
          <a:avLst/>
          <a:gdLst/>
          <a:ahLst/>
          <a:cxnLst/>
          <a:rect l="0" t="0" r="0" b="0"/>
          <a:pathLst>
            <a:path>
              <a:moveTo>
                <a:pt x="5429069" y="0"/>
              </a:moveTo>
              <a:lnTo>
                <a:pt x="5429069" y="721672"/>
              </a:lnTo>
              <a:lnTo>
                <a:pt x="0" y="721672"/>
              </a:lnTo>
              <a:lnTo>
                <a:pt x="0" y="1210547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D07FAE-4C8A-49F5-B009-D74688B30624}">
      <dsp:nvSpPr>
        <dsp:cNvPr id="0" name=""/>
        <dsp:cNvSpPr/>
      </dsp:nvSpPr>
      <dsp:spPr>
        <a:xfrm>
          <a:off x="5582233" y="278235"/>
          <a:ext cx="4046654" cy="209517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95653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0" i="0" u="none" strike="noStrike" kern="1200">
              <a:effectLst/>
              <a:latin typeface="Times New Roman" panose="02020603050405020304" pitchFamily="18" charset="0"/>
            </a:rPr>
            <a:t>Increase involvement in the Tech Connect program </a:t>
          </a:r>
          <a:endParaRPr lang="en-US" sz="3400" b="0" i="0" u="none" kern="1200"/>
        </a:p>
      </dsp:txBody>
      <dsp:txXfrm>
        <a:off x="5582233" y="278235"/>
        <a:ext cx="4046654" cy="2095178"/>
      </dsp:txXfrm>
    </dsp:sp>
    <dsp:sp modelId="{C629C81E-3DAD-4562-BC67-582556B3B6AD}">
      <dsp:nvSpPr>
        <dsp:cNvPr id="0" name=""/>
        <dsp:cNvSpPr/>
      </dsp:nvSpPr>
      <dsp:spPr>
        <a:xfrm>
          <a:off x="6391563" y="1907818"/>
          <a:ext cx="3641988" cy="69839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22860" rIns="91440" bIns="22860" numCol="1" spcCol="1270" anchor="ctr" anchorCtr="0">
          <a:noAutofit/>
        </a:bodyPr>
        <a:lstStyle/>
        <a:p>
          <a:pPr marL="0" lvl="0" indent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Goal</a:t>
          </a:r>
        </a:p>
      </dsp:txBody>
      <dsp:txXfrm>
        <a:off x="6391563" y="1907818"/>
        <a:ext cx="3641988" cy="698392"/>
      </dsp:txXfrm>
    </dsp:sp>
    <dsp:sp modelId="{671C1D67-DF7E-4A5B-94E0-A2DDAAF172C7}">
      <dsp:nvSpPr>
        <dsp:cNvPr id="0" name=""/>
        <dsp:cNvSpPr/>
      </dsp:nvSpPr>
      <dsp:spPr>
        <a:xfrm>
          <a:off x="153163" y="3583961"/>
          <a:ext cx="4046654" cy="2095178"/>
        </a:xfrm>
        <a:prstGeom prst="rect">
          <a:avLst/>
        </a:prstGeom>
        <a:solidFill>
          <a:schemeClr val="accent5">
            <a:hueOff val="0"/>
            <a:satOff val="0"/>
            <a:lumOff val="0"/>
            <a:alpha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95653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0" i="0" u="none" kern="1200" dirty="0"/>
            <a:t>Investigate current participation in the Tech Connect program</a:t>
          </a:r>
          <a:endParaRPr lang="en-US" sz="3400" kern="1200" dirty="0"/>
        </a:p>
      </dsp:txBody>
      <dsp:txXfrm>
        <a:off x="153163" y="3583961"/>
        <a:ext cx="4046654" cy="2095178"/>
      </dsp:txXfrm>
    </dsp:sp>
    <dsp:sp modelId="{B434C2DE-D3CE-496F-9C82-2CACB38C306E}">
      <dsp:nvSpPr>
        <dsp:cNvPr id="0" name=""/>
        <dsp:cNvSpPr/>
      </dsp:nvSpPr>
      <dsp:spPr>
        <a:xfrm>
          <a:off x="962494" y="5213544"/>
          <a:ext cx="3641988" cy="69839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28575" rIns="114300" bIns="28575" numCol="1" spcCol="1270" anchor="ctr" anchorCtr="0">
          <a:noAutofit/>
        </a:bodyPr>
        <a:lstStyle/>
        <a:p>
          <a:pPr marL="0" lvl="0" indent="0" algn="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/>
            <a:t>Objective 1</a:t>
          </a:r>
        </a:p>
      </dsp:txBody>
      <dsp:txXfrm>
        <a:off x="962494" y="5213544"/>
        <a:ext cx="3641988" cy="698392"/>
      </dsp:txXfrm>
    </dsp:sp>
    <dsp:sp modelId="{FF9CF249-2B77-4B14-8088-0DE101A1BC43}">
      <dsp:nvSpPr>
        <dsp:cNvPr id="0" name=""/>
        <dsp:cNvSpPr/>
      </dsp:nvSpPr>
      <dsp:spPr>
        <a:xfrm>
          <a:off x="5582233" y="3583961"/>
          <a:ext cx="4046654" cy="2095178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95653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0" i="0" u="none" kern="1200"/>
            <a:t>Create promotional material for the Tech Connect program</a:t>
          </a:r>
          <a:endParaRPr lang="en-US" sz="3400" kern="1200"/>
        </a:p>
      </dsp:txBody>
      <dsp:txXfrm>
        <a:off x="5582233" y="3583961"/>
        <a:ext cx="4046654" cy="2095178"/>
      </dsp:txXfrm>
    </dsp:sp>
    <dsp:sp modelId="{24B33CDF-F296-4A11-AA0F-9F18409F3408}">
      <dsp:nvSpPr>
        <dsp:cNvPr id="0" name=""/>
        <dsp:cNvSpPr/>
      </dsp:nvSpPr>
      <dsp:spPr>
        <a:xfrm>
          <a:off x="6391563" y="5213544"/>
          <a:ext cx="3641988" cy="69839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28575" rIns="114300" bIns="28575" numCol="1" spcCol="1270" anchor="ctr" anchorCtr="0">
          <a:noAutofit/>
        </a:bodyPr>
        <a:lstStyle/>
        <a:p>
          <a:pPr marL="0" lvl="0" indent="0" algn="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/>
            <a:t>Objective 2</a:t>
          </a:r>
        </a:p>
      </dsp:txBody>
      <dsp:txXfrm>
        <a:off x="6391563" y="5213544"/>
        <a:ext cx="3641988" cy="698392"/>
      </dsp:txXfrm>
    </dsp:sp>
    <dsp:sp modelId="{6A7BAA86-5C83-49B6-9882-D9841CFEE65A}">
      <dsp:nvSpPr>
        <dsp:cNvPr id="0" name=""/>
        <dsp:cNvSpPr/>
      </dsp:nvSpPr>
      <dsp:spPr>
        <a:xfrm>
          <a:off x="11011302" y="3583961"/>
          <a:ext cx="4046654" cy="2095178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95653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Create informational material to increase utilization program</a:t>
          </a:r>
        </a:p>
      </dsp:txBody>
      <dsp:txXfrm>
        <a:off x="11011302" y="3583961"/>
        <a:ext cx="4046654" cy="2095178"/>
      </dsp:txXfrm>
    </dsp:sp>
    <dsp:sp modelId="{DB61436C-B3EB-45E5-B60C-803235E98DCF}">
      <dsp:nvSpPr>
        <dsp:cNvPr id="0" name=""/>
        <dsp:cNvSpPr/>
      </dsp:nvSpPr>
      <dsp:spPr>
        <a:xfrm>
          <a:off x="11820633" y="5213544"/>
          <a:ext cx="3641988" cy="69839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28575" rIns="114300" bIns="28575" numCol="1" spcCol="1270" anchor="ctr" anchorCtr="0">
          <a:noAutofit/>
        </a:bodyPr>
        <a:lstStyle/>
        <a:p>
          <a:pPr marL="0" lvl="0" indent="0" algn="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/>
            <a:t>Objective 3</a:t>
          </a:r>
        </a:p>
      </dsp:txBody>
      <dsp:txXfrm>
        <a:off x="11820633" y="5213544"/>
        <a:ext cx="3641988" cy="6983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05.05.2022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05.05.2022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hi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1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spcBef>
                <a:spcPct val="20000"/>
              </a:spcBef>
              <a:buFont typeface="Arial"/>
              <a:buChar char="•"/>
            </a:pPr>
            <a:r>
              <a:rPr lang="en-US"/>
              <a:t>The majority of the income for retired seniors comes from their Social Security payments:</a:t>
            </a:r>
          </a:p>
          <a:p>
            <a:pPr marL="628650" lvl="1" indent="-171450">
              <a:spcBef>
                <a:spcPct val="20000"/>
              </a:spcBef>
              <a:buFont typeface="Arial"/>
              <a:buChar char="•"/>
            </a:pPr>
            <a:r>
              <a:rPr lang="en-US"/>
              <a:t>$13,340 annually for non-married</a:t>
            </a:r>
            <a:endParaRPr lang="en-US">
              <a:cs typeface="Calibri"/>
            </a:endParaRPr>
          </a:p>
          <a:p>
            <a:pPr marL="628650" lvl="1" indent="-171450">
              <a:spcBef>
                <a:spcPct val="20000"/>
              </a:spcBef>
              <a:buFont typeface="Arial"/>
              <a:buChar char="•"/>
            </a:pPr>
            <a:r>
              <a:rPr lang="en-US"/>
              <a:t>$21,744 annually for married (1)</a:t>
            </a:r>
            <a:endParaRPr lang="en-US">
              <a:cs typeface="Calibri"/>
            </a:endParaRPr>
          </a:p>
          <a:p>
            <a:pPr marL="171450" indent="-171450">
              <a:spcBef>
                <a:spcPct val="20000"/>
              </a:spcBef>
              <a:buFont typeface="Arial"/>
              <a:buChar char="•"/>
            </a:pPr>
            <a:r>
              <a:rPr lang="en-US"/>
              <a:t>Standard Costs of Living to Social Security Ratio for Worcester County, MA:</a:t>
            </a:r>
            <a:endParaRPr lang="en-US">
              <a:cs typeface="Calibri"/>
            </a:endParaRPr>
          </a:p>
          <a:p>
            <a:pPr marL="628650" lvl="1" indent="-171450">
              <a:spcBef>
                <a:spcPct val="20000"/>
              </a:spcBef>
              <a:buFont typeface="Arial"/>
              <a:buChar char="•"/>
            </a:pPr>
            <a:r>
              <a:rPr lang="en-US"/>
              <a:t>1.70 to 1.80 for single seniors</a:t>
            </a:r>
            <a:endParaRPr lang="en-US">
              <a:cs typeface="Calibri"/>
            </a:endParaRPr>
          </a:p>
          <a:p>
            <a:pPr marL="628650" lvl="1" indent="-171450">
              <a:spcBef>
                <a:spcPct val="20000"/>
              </a:spcBef>
              <a:buFont typeface="Arial"/>
              <a:buChar char="•"/>
            </a:pPr>
            <a:r>
              <a:rPr lang="en-US"/>
              <a:t>Below 1.60 for married seniors (2)</a:t>
            </a:r>
            <a:endParaRPr lang="en-US">
              <a:cs typeface="Calibri"/>
            </a:endParaRPr>
          </a:p>
          <a:p>
            <a:endParaRPr lang="en-US"/>
          </a:p>
          <a:p>
            <a:r>
              <a:rPr lang="en-US"/>
              <a:t>In Massachusetts, 1 out of 3 seniors aged 65 and older reported not using the internet in 2020 (6</a:t>
            </a:r>
          </a:p>
          <a:p>
            <a:r>
              <a:rPr lang="en-US"/>
              <a:t>92% of higher-income seniors and 59% of low-income seniors identified themselves as frequent internet users (7)</a:t>
            </a:r>
            <a:endParaRPr lang="en-US">
              <a:cs typeface="Calibri"/>
            </a:endParaRPr>
          </a:p>
          <a:p>
            <a:endParaRPr lang="en-US"/>
          </a:p>
          <a:p>
            <a:pPr marL="628650" lvl="1" indent="-171450">
              <a:spcBef>
                <a:spcPct val="20000"/>
              </a:spcBef>
              <a:buFont typeface="Arial"/>
              <a:buChar char="•"/>
            </a:pPr>
            <a:r>
              <a:rPr lang="en-US"/>
              <a:t>A single senior lives at an annual financial loss of 70% to 80%</a:t>
            </a:r>
            <a:endParaRPr lang="en-US">
              <a:cs typeface="Calibri"/>
            </a:endParaRPr>
          </a:p>
          <a:p>
            <a:pPr marL="628650" lvl="1" indent="-171450">
              <a:spcBef>
                <a:spcPct val="20000"/>
              </a:spcBef>
              <a:buFont typeface="Arial"/>
              <a:buChar char="•"/>
            </a:pPr>
            <a:r>
              <a:rPr lang="en-US"/>
              <a:t>A senior couple lives at an annual financial loss of below 60%</a:t>
            </a:r>
            <a:endParaRPr lang="en-US">
              <a:cs typeface="Calibri"/>
            </a:endParaRPr>
          </a:p>
          <a:p>
            <a:pPr marL="628650" lvl="1" indent="-171450">
              <a:spcBef>
                <a:spcPct val="20000"/>
              </a:spcBef>
              <a:buFont typeface="Arial"/>
              <a:buChar char="•"/>
            </a:pPr>
            <a:endParaRPr lang="en-US"/>
          </a:p>
          <a:p>
            <a:r>
              <a:rPr lang="en-US"/>
              <a:t>Massachusetts seniors are unable to cover all of their annual costs of living if they solely rely on their Social Security.</a:t>
            </a:r>
            <a:endParaRPr lang="en-US">
              <a:cs typeface="Calibri"/>
            </a:endParaRPr>
          </a:p>
          <a:p>
            <a:r>
              <a:rPr lang="en-US"/>
              <a:t>seniors require external financial support to alleviate some of the major costs of living.</a:t>
            </a:r>
            <a:endParaRPr lang="en-US">
              <a:cs typeface="Calibri"/>
            </a:endParaRPr>
          </a:p>
          <a:p>
            <a:br>
              <a:rPr lang="en-US">
                <a:cs typeface="+mn-lt"/>
              </a:rPr>
            </a:b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8602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Seniors have difficulty accessing needed care and supplies. (6)</a:t>
            </a:r>
          </a:p>
          <a:p>
            <a:r>
              <a:rPr lang="en-US">
                <a:cs typeface="Calibri"/>
              </a:rPr>
              <a:t>Since these services were moved to digital platforms, most seniors were unable to access and benefit from these services</a:t>
            </a:r>
          </a:p>
          <a:p>
            <a:endParaRPr lang="en-US">
              <a:cs typeface="Calibri"/>
            </a:endParaRPr>
          </a:p>
          <a:p>
            <a:pPr marL="171450" indent="-171450">
              <a:spcBef>
                <a:spcPct val="20000"/>
              </a:spcBef>
              <a:buFont typeface="Arial"/>
              <a:buChar char="•"/>
            </a:pPr>
            <a:r>
              <a:rPr lang="en-US"/>
              <a:t>More affordable alternative to traditional physician visit (8)</a:t>
            </a:r>
          </a:p>
          <a:p>
            <a:pPr marL="171450" indent="-171450">
              <a:spcBef>
                <a:spcPct val="20000"/>
              </a:spcBef>
              <a:buFont typeface="Arial"/>
              <a:buChar char="•"/>
            </a:pPr>
            <a:r>
              <a:rPr lang="en-US"/>
              <a:t>Requires technology and technological knowledge (9)</a:t>
            </a:r>
          </a:p>
          <a:p>
            <a:pPr marL="171450" indent="-171450">
              <a:spcBef>
                <a:spcPct val="20000"/>
              </a:spcBef>
              <a:buFont typeface="Arial"/>
              <a:buChar char="•"/>
            </a:pPr>
            <a:endParaRPr lang="en-US">
              <a:cs typeface="Calibri"/>
            </a:endParaRPr>
          </a:p>
          <a:p>
            <a:pPr marL="171450" indent="-171450">
              <a:spcBef>
                <a:spcPct val="20000"/>
              </a:spcBef>
              <a:buFont typeface="Arial"/>
              <a:buChar char="•"/>
            </a:pPr>
            <a:r>
              <a:rPr lang="en-US"/>
              <a:t>The Jefferson Health, a group that provided telehealth services before the pandemic, saw a 10-fold increase in telehealth appointments after the COVID-19 pandemic began.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63473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65466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1286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99422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Font sizes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Color scheme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Section info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1014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ED23B-EFF9-4A00-AA97-18BA45C847CD}" type="datetime1">
              <a:rPr lang="en-US" smtClean="0"/>
              <a:t>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86160-3F0F-4016-80F6-7AEBCEC51767}" type="datetime1">
              <a:rPr lang="en-US" smtClean="0"/>
              <a:t>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ED8BB-7D97-4913-B933-F119E5EFFA2B}" type="datetime1">
              <a:rPr lang="en-US" smtClean="0"/>
              <a:t>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8E66D-34E2-4409-BD59-2CDCB0B26225}" type="datetime1">
              <a:rPr lang="en-US" smtClean="0"/>
              <a:t>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925800" y="9715500"/>
            <a:ext cx="2133600" cy="365125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6A044-FE10-4981-BE97-42FB75D48DE8}" type="datetime1">
              <a:rPr lang="en-US" smtClean="0"/>
              <a:t>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48DB8-4749-4D1A-A1A5-979375A2DA8A}" type="datetime1">
              <a:rPr lang="en-US" smtClean="0"/>
              <a:t>5/5/2022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8EAEE-295F-406C-A1C8-F4F4402592CB}" type="datetime1">
              <a:rPr lang="en-US" smtClean="0"/>
              <a:t>5/5/2022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10B16-9D77-4993-A71B-7600E92BA6A7}" type="datetime1">
              <a:rPr lang="en-US" smtClean="0"/>
              <a:t>5/5/2022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7149E-41A9-48BF-A1F6-115D5A9CC336}" type="datetime1">
              <a:rPr lang="en-US" smtClean="0"/>
              <a:t>5/5/2022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9A238-113E-44A0-83C4-C18194554D6B}" type="datetime1">
              <a:rPr lang="en-US" smtClean="0"/>
              <a:t>5/5/2022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B8065-F118-499A-AB8F-7C4E0F16BE25}" type="datetime1">
              <a:rPr lang="en-US" smtClean="0"/>
              <a:t>5/5/2022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572096-94DE-465C-9912-2877EDF43E30}" type="datetime1">
              <a:rPr lang="en-US" smtClean="0"/>
              <a:t>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sv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38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363231" y="1737008"/>
            <a:ext cx="1194327" cy="258614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2369558" y="1528492"/>
            <a:ext cx="5357753" cy="55915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05619" y="3522433"/>
            <a:ext cx="1894295" cy="42525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 t="44114" b="32937"/>
          <a:stretch>
            <a:fillRect/>
          </a:stretch>
        </p:blipFill>
        <p:spPr>
          <a:xfrm>
            <a:off x="14045688" y="8556296"/>
            <a:ext cx="4242312" cy="173070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4045688" y="8420383"/>
            <a:ext cx="4242312" cy="186661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/>
          <a:srcRect t="43258" r="1785" b="32465"/>
          <a:stretch>
            <a:fillRect/>
          </a:stretch>
        </p:blipFill>
        <p:spPr>
          <a:xfrm>
            <a:off x="0" y="8556296"/>
            <a:ext cx="3938620" cy="173070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/>
          <a:srcRect t="23675" b="21051"/>
          <a:stretch>
            <a:fillRect/>
          </a:stretch>
        </p:blipFill>
        <p:spPr>
          <a:xfrm>
            <a:off x="0" y="8665543"/>
            <a:ext cx="3795412" cy="1621457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9144000" y="2901123"/>
            <a:ext cx="8217084" cy="3154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159"/>
              </a:lnSpc>
            </a:pPr>
            <a:r>
              <a:rPr lang="en-US" sz="8000">
                <a:solidFill>
                  <a:srgbClr val="F7B4A7"/>
                </a:solidFill>
                <a:latin typeface="Segoe UI Semibold"/>
                <a:cs typeface="Segoe UI Semibold"/>
              </a:rPr>
              <a:t>Improving Senior Involvement in Tech Connect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144000" y="1528492"/>
            <a:ext cx="8217084" cy="408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 spc="446">
                <a:solidFill>
                  <a:srgbClr val="94DDDE"/>
                </a:solidFill>
                <a:latin typeface="Josefin Sans Regular"/>
              </a:rPr>
              <a:t>SENIORS TEAM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144000" y="7080870"/>
            <a:ext cx="8217084" cy="59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60"/>
              </a:lnSpc>
            </a:pPr>
            <a:r>
              <a:rPr lang="en-US" sz="3400">
                <a:solidFill>
                  <a:srgbClr val="94DDDE"/>
                </a:solidFill>
                <a:latin typeface="Josefin Sans Regular"/>
              </a:rPr>
              <a:t>Mary Braen, Tommy Ciolfi, Kyle Lopez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FACE2F-6370-4805-818D-2F71ECB9F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1" y="673081"/>
            <a:ext cx="7722744" cy="1838475"/>
          </a:xfrm>
        </p:spPr>
        <p:txBody>
          <a:bodyPr anchor="b">
            <a:no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Methods for Objective 1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247809" y="2624634"/>
            <a:ext cx="707745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1A7C91-8197-443D-9201-86D600599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6653" y="2863788"/>
            <a:ext cx="6879770" cy="5471565"/>
          </a:xfrm>
        </p:spPr>
        <p:txBody>
          <a:bodyPr>
            <a:normAutofit fontScale="925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4800" dirty="0">
                <a:solidFill>
                  <a:schemeClr val="bg1"/>
                </a:solidFill>
              </a:rPr>
              <a:t>Interview Case Managers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800" dirty="0">
                <a:solidFill>
                  <a:schemeClr val="bg1"/>
                </a:solidFill>
              </a:rPr>
              <a:t>Analyze Interview Results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800" dirty="0">
                <a:solidFill>
                  <a:schemeClr val="bg1"/>
                </a:solidFill>
              </a:rPr>
              <a:t>Interview Former Tech Connect Consumers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800" dirty="0">
                <a:solidFill>
                  <a:schemeClr val="bg1"/>
                </a:solidFill>
              </a:rPr>
              <a:t>Analyze Interview Results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251040" y="8561508"/>
            <a:ext cx="707099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0C41E91F-2529-A8CA-02CA-2EE645BC6FBB}"/>
              </a:ext>
            </a:extLst>
          </p:cNvPr>
          <p:cNvSpPr/>
          <p:nvPr/>
        </p:nvSpPr>
        <p:spPr>
          <a:xfrm>
            <a:off x="10308430" y="2146696"/>
            <a:ext cx="3089671" cy="3000374"/>
          </a:xfrm>
          <a:prstGeom prst="flowChartConnector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7" descr="Call center with solid fill">
            <a:extLst>
              <a:ext uri="{FF2B5EF4-FFF2-40B4-BE49-F238E27FC236}">
                <a16:creationId xmlns:a16="http://schemas.microsoft.com/office/drawing/2014/main" id="{1C2E49B7-938C-414C-3AFF-25FB46DEB8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51333" y="2239566"/>
            <a:ext cx="2378868" cy="2593181"/>
          </a:xfrm>
          <a:prstGeom prst="rect">
            <a:avLst/>
          </a:prstGeom>
        </p:spPr>
      </p:pic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2C3C5A8F-5891-A739-11A7-1252046AA64F}"/>
              </a:ext>
            </a:extLst>
          </p:cNvPr>
          <p:cNvSpPr/>
          <p:nvPr/>
        </p:nvSpPr>
        <p:spPr>
          <a:xfrm>
            <a:off x="13951741" y="2146695"/>
            <a:ext cx="3089671" cy="3000374"/>
          </a:xfrm>
          <a:prstGeom prst="flowChartConnector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13" descr="Customer review with solid fill">
            <a:extLst>
              <a:ext uri="{FF2B5EF4-FFF2-40B4-BE49-F238E27FC236}">
                <a16:creationId xmlns:a16="http://schemas.microsoft.com/office/drawing/2014/main" id="{A92F4F6F-160D-E085-BAF7-5056217678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437519" y="2632472"/>
            <a:ext cx="2093118" cy="2075259"/>
          </a:xfrm>
          <a:prstGeom prst="rect">
            <a:avLst/>
          </a:prstGeom>
        </p:spPr>
      </p:pic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85A1690B-F3D8-3F24-18BE-3985B328C6F3}"/>
              </a:ext>
            </a:extLst>
          </p:cNvPr>
          <p:cNvSpPr/>
          <p:nvPr/>
        </p:nvSpPr>
        <p:spPr>
          <a:xfrm>
            <a:off x="12147944" y="5147070"/>
            <a:ext cx="3089671" cy="3000374"/>
          </a:xfrm>
          <a:prstGeom prst="flowChartConnector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6" descr="Research with solid fill">
            <a:extLst>
              <a:ext uri="{FF2B5EF4-FFF2-40B4-BE49-F238E27FC236}">
                <a16:creationId xmlns:a16="http://schemas.microsoft.com/office/drawing/2014/main" id="{6DC0F614-41D3-5CF4-09BF-8122AC5270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740878" y="5668566"/>
            <a:ext cx="1896665" cy="1932384"/>
          </a:xfrm>
          <a:prstGeom prst="rect">
            <a:avLst/>
          </a:prstGeom>
        </p:spPr>
      </p:pic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2E089C81-31FB-4B7C-9BBB-F78E1CD5CCB7}"/>
              </a:ext>
            </a:extLst>
          </p:cNvPr>
          <p:cNvSpPr txBox="1">
            <a:spLocks/>
          </p:cNvSpPr>
          <p:nvPr/>
        </p:nvSpPr>
        <p:spPr>
          <a:xfrm>
            <a:off x="17133570" y="9396888"/>
            <a:ext cx="822960" cy="822960"/>
          </a:xfrm>
          <a:prstGeom prst="ellipse">
            <a:avLst/>
          </a:prstGeom>
          <a:solidFill>
            <a:schemeClr val="bg1"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2800" dirty="0">
                <a:solidFill>
                  <a:schemeClr val="tx1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34815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2E961F1-4A28-4A5F-BBD4-6E400E5E6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408535"/>
            <a:ext cx="18283236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7F57BEA8-497D-4AA8-8A18-BDCD696B2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2894"/>
            <a:ext cx="18288000" cy="2603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6B2199-C076-466B-B1B9-A49D4DB62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109" y="734158"/>
            <a:ext cx="16709781" cy="139567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81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Case Manager Knowledge of Tech Connect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82415D3-DDE5-4D63-8CB3-23A5EC581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86600" y="2219599"/>
            <a:ext cx="4114800" cy="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D7193FB-6AE6-4B3B-8F89-56B55DD63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3302103"/>
            <a:ext cx="18283236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>
            <a:extLst>
              <a:ext uri="{FF2B5EF4-FFF2-40B4-BE49-F238E27FC236}">
                <a16:creationId xmlns:a16="http://schemas.microsoft.com/office/drawing/2014/main" id="{0F1A004C-E7BF-47EE-81E1-82DEBF1F6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4116672" y="3641311"/>
            <a:ext cx="9972006" cy="5996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FA642C8E-3BD4-4620-9CD9-4E1F89F49AC5}"/>
              </a:ext>
            </a:extLst>
          </p:cNvPr>
          <p:cNvSpPr txBox="1">
            <a:spLocks/>
          </p:cNvSpPr>
          <p:nvPr/>
        </p:nvSpPr>
        <p:spPr>
          <a:xfrm>
            <a:off x="17133570" y="9396888"/>
            <a:ext cx="822960" cy="82296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2800"/>
              <a:t>11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577DEB-BB43-44B1-9BFB-14C61A73C535}"/>
              </a:ext>
            </a:extLst>
          </p:cNvPr>
          <p:cNvSpPr txBox="1"/>
          <p:nvPr/>
        </p:nvSpPr>
        <p:spPr>
          <a:xfrm>
            <a:off x="4955458" y="9734106"/>
            <a:ext cx="8303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1"/>
                </a:solidFill>
              </a:rPr>
              <a:t>N = 4</a:t>
            </a:r>
            <a:r>
              <a:rPr lang="en-US" sz="2400"/>
              <a:t>                                                   </a:t>
            </a:r>
            <a:r>
              <a:rPr lang="en-US" sz="2400">
                <a:solidFill>
                  <a:srgbClr val="FF0000"/>
                </a:solidFill>
              </a:rPr>
              <a:t>N = 5</a:t>
            </a:r>
          </a:p>
        </p:txBody>
      </p:sp>
    </p:spTree>
    <p:extLst>
      <p:ext uri="{BB962C8B-B14F-4D97-AF65-F5344CB8AC3E}">
        <p14:creationId xmlns:p14="http://schemas.microsoft.com/office/powerpoint/2010/main" val="296242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2E961F1-4A28-4A5F-BBD4-6E400E5E6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408535"/>
            <a:ext cx="18283236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7F57BEA8-497D-4AA8-8A18-BDCD696B2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2894"/>
            <a:ext cx="18288000" cy="2603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6B2199-C076-466B-B1B9-A49D4DB62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109" y="734158"/>
            <a:ext cx="16709781" cy="139567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81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Reasons to Refer Consumers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82415D3-DDE5-4D63-8CB3-23A5EC581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86600" y="2219599"/>
            <a:ext cx="4114800" cy="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D7193FB-6AE6-4B3B-8F89-56B55DD63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3302103"/>
            <a:ext cx="18283236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>
            <a:extLst>
              <a:ext uri="{FF2B5EF4-FFF2-40B4-BE49-F238E27FC236}">
                <a16:creationId xmlns:a16="http://schemas.microsoft.com/office/drawing/2014/main" id="{0F1A004C-E7BF-47EE-81E1-82DEBF1F6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42806" y="3655714"/>
            <a:ext cx="9919739" cy="596765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D09B6F61-733D-4E21-873B-C00680C1067A}"/>
              </a:ext>
            </a:extLst>
          </p:cNvPr>
          <p:cNvSpPr/>
          <p:nvPr/>
        </p:nvSpPr>
        <p:spPr>
          <a:xfrm>
            <a:off x="5286375" y="7258050"/>
            <a:ext cx="1614487" cy="529098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FA299292-7537-44C8-8CF5-EFAEF9B25A53}"/>
              </a:ext>
            </a:extLst>
          </p:cNvPr>
          <p:cNvSpPr txBox="1">
            <a:spLocks/>
          </p:cNvSpPr>
          <p:nvPr/>
        </p:nvSpPr>
        <p:spPr>
          <a:xfrm>
            <a:off x="17133570" y="9396888"/>
            <a:ext cx="822960" cy="82296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2800"/>
              <a:t>12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CA23ECA-47A1-4C94-B07B-CCE1F4932D2B}"/>
              </a:ext>
            </a:extLst>
          </p:cNvPr>
          <p:cNvSpPr/>
          <p:nvPr/>
        </p:nvSpPr>
        <p:spPr>
          <a:xfrm>
            <a:off x="6900862" y="7244453"/>
            <a:ext cx="1743076" cy="108539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C245C6-3DEF-4587-92BC-4989059B3925}"/>
              </a:ext>
            </a:extLst>
          </p:cNvPr>
          <p:cNvSpPr txBox="1"/>
          <p:nvPr/>
        </p:nvSpPr>
        <p:spPr>
          <a:xfrm>
            <a:off x="4955458" y="9734106"/>
            <a:ext cx="8303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1"/>
                </a:solidFill>
              </a:rPr>
              <a:t>N = 4</a:t>
            </a:r>
            <a:r>
              <a:rPr lang="en-US" sz="2400"/>
              <a:t>                                                   </a:t>
            </a:r>
            <a:r>
              <a:rPr lang="en-US" sz="2400">
                <a:solidFill>
                  <a:srgbClr val="FF0000"/>
                </a:solidFill>
              </a:rPr>
              <a:t>N = 5</a:t>
            </a:r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6491F06B-A322-D2E2-87EE-909EB5836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91050" cy="27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657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!!BGRectangle">
            <a:extLst>
              <a:ext uri="{FF2B5EF4-FFF2-40B4-BE49-F238E27FC236}">
                <a16:creationId xmlns:a16="http://schemas.microsoft.com/office/drawing/2014/main" id="{9CC67894-1D18-43E0-B8E1-ECF37EB0D4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" y="-9273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13">
            <a:extLst>
              <a:ext uri="{FF2B5EF4-FFF2-40B4-BE49-F238E27FC236}">
                <a16:creationId xmlns:a16="http://schemas.microsoft.com/office/drawing/2014/main" id="{A13E3398-4840-4DA1-B674-51AE569B24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2DFD33-697B-4C5A-8DA8-9BA33963A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4914" y="1068402"/>
            <a:ext cx="15615786" cy="1790299"/>
          </a:xfrm>
        </p:spPr>
        <p:txBody>
          <a:bodyPr>
            <a:normAutofit/>
          </a:bodyPr>
          <a:lstStyle/>
          <a:p>
            <a:r>
              <a:rPr lang="en-US" sz="8000">
                <a:solidFill>
                  <a:srgbClr val="FFFFFF"/>
                </a:solidFill>
              </a:rPr>
              <a:t>Objective 2</a:t>
            </a:r>
          </a:p>
        </p:txBody>
      </p:sp>
      <p:sp>
        <p:nvSpPr>
          <p:cNvPr id="29" name="!!Line">
            <a:extLst>
              <a:ext uri="{FF2B5EF4-FFF2-40B4-BE49-F238E27FC236}">
                <a16:creationId xmlns:a16="http://schemas.microsoft.com/office/drawing/2014/main" id="{83306AB0-8BF5-43D5-B5E2-C53EA07838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00" y="1239486"/>
            <a:ext cx="41148" cy="137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E9AF6859-DBE0-4867-BE52-3A3379CC294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1657533"/>
              </p:ext>
            </p:extLst>
          </p:nvPr>
        </p:nvGraphicFramePr>
        <p:xfrm>
          <a:off x="1414914" y="3075271"/>
          <a:ext cx="15615786" cy="61901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9A20EDC8-E020-45E7-A5FC-C7C9900DBEAC}"/>
              </a:ext>
            </a:extLst>
          </p:cNvPr>
          <p:cNvSpPr txBox="1">
            <a:spLocks/>
          </p:cNvSpPr>
          <p:nvPr/>
        </p:nvSpPr>
        <p:spPr>
          <a:xfrm>
            <a:off x="17133570" y="9396888"/>
            <a:ext cx="822960" cy="822960"/>
          </a:xfrm>
          <a:prstGeom prst="ellipse">
            <a:avLst/>
          </a:prstGeom>
          <a:solidFill>
            <a:schemeClr val="bg1"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2800" dirty="0">
                <a:solidFill>
                  <a:schemeClr val="tx1"/>
                </a:solidFill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70446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FACE2F-6370-4805-818D-2F71ECB9F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263" y="673081"/>
            <a:ext cx="7737031" cy="1838475"/>
          </a:xfrm>
        </p:spPr>
        <p:txBody>
          <a:bodyPr anchor="b">
            <a:no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Methods for Objective 2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247809" y="2624634"/>
            <a:ext cx="707745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1A7C91-8197-443D-9201-86D600599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6653" y="2863788"/>
            <a:ext cx="6879770" cy="5471565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4800" dirty="0">
                <a:solidFill>
                  <a:schemeClr val="bg1"/>
                </a:solidFill>
              </a:rPr>
              <a:t>Survey Consumers in the Program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800" dirty="0">
                <a:solidFill>
                  <a:schemeClr val="bg1"/>
                </a:solidFill>
              </a:rPr>
              <a:t>Analyze Survey Results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800" dirty="0">
                <a:solidFill>
                  <a:schemeClr val="bg1"/>
                </a:solidFill>
              </a:rPr>
              <a:t>Research Brochure Best Practices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251040" y="8561508"/>
            <a:ext cx="707099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7A5EF189-93C3-8DEB-9214-2404563F7B0E}"/>
              </a:ext>
            </a:extLst>
          </p:cNvPr>
          <p:cNvSpPr/>
          <p:nvPr/>
        </p:nvSpPr>
        <p:spPr>
          <a:xfrm>
            <a:off x="10201272" y="2146695"/>
            <a:ext cx="3089671" cy="3000374"/>
          </a:xfrm>
          <a:prstGeom prst="flowChartConnector">
            <a:avLst/>
          </a:prstGeom>
          <a:solidFill>
            <a:srgbClr val="7DF7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37931701-13B3-E114-B006-D82278BB47F5}"/>
              </a:ext>
            </a:extLst>
          </p:cNvPr>
          <p:cNvSpPr/>
          <p:nvPr/>
        </p:nvSpPr>
        <p:spPr>
          <a:xfrm>
            <a:off x="13683850" y="2146695"/>
            <a:ext cx="3089671" cy="3000374"/>
          </a:xfrm>
          <a:prstGeom prst="flowChartConnector">
            <a:avLst/>
          </a:prstGeom>
          <a:solidFill>
            <a:srgbClr val="7DF7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19D76BA2-2228-B577-0B70-BBD7A2FBF2EA}"/>
              </a:ext>
            </a:extLst>
          </p:cNvPr>
          <p:cNvSpPr/>
          <p:nvPr/>
        </p:nvSpPr>
        <p:spPr>
          <a:xfrm>
            <a:off x="11915772" y="5129211"/>
            <a:ext cx="3089671" cy="3000374"/>
          </a:xfrm>
          <a:prstGeom prst="flowChartConnector">
            <a:avLst/>
          </a:prstGeom>
          <a:solidFill>
            <a:srgbClr val="7DF7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phic 16" descr="Clipboard Mixed with solid fill">
            <a:extLst>
              <a:ext uri="{FF2B5EF4-FFF2-40B4-BE49-F238E27FC236}">
                <a16:creationId xmlns:a16="http://schemas.microsoft.com/office/drawing/2014/main" id="{F2625076-82DC-58DD-5287-FA59024799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97753" y="2507456"/>
            <a:ext cx="2271712" cy="2271712"/>
          </a:xfrm>
          <a:prstGeom prst="rect">
            <a:avLst/>
          </a:prstGeom>
        </p:spPr>
      </p:pic>
      <p:pic>
        <p:nvPicPr>
          <p:cNvPr id="17" name="Graphic 17" descr="Research with solid fill">
            <a:extLst>
              <a:ext uri="{FF2B5EF4-FFF2-40B4-BE49-F238E27FC236}">
                <a16:creationId xmlns:a16="http://schemas.microsoft.com/office/drawing/2014/main" id="{665411B6-E0CB-5595-F21A-6A9E873283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223207" y="2668192"/>
            <a:ext cx="1985962" cy="1950243"/>
          </a:xfrm>
          <a:prstGeom prst="rect">
            <a:avLst/>
          </a:prstGeom>
        </p:spPr>
      </p:pic>
      <p:pic>
        <p:nvPicPr>
          <p:cNvPr id="18" name="Graphic 18" descr="Newspaper with solid fill">
            <a:extLst>
              <a:ext uri="{FF2B5EF4-FFF2-40B4-BE49-F238E27FC236}">
                <a16:creationId xmlns:a16="http://schemas.microsoft.com/office/drawing/2014/main" id="{9DB7287A-219A-98D0-CB91-FD7A22F63A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330114" y="5507834"/>
            <a:ext cx="2253852" cy="2235992"/>
          </a:xfrm>
          <a:prstGeom prst="rect">
            <a:avLst/>
          </a:prstGeom>
        </p:spPr>
      </p:pic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9DE731A8-3104-475B-8E56-FC27194FFCE1}"/>
              </a:ext>
            </a:extLst>
          </p:cNvPr>
          <p:cNvSpPr txBox="1">
            <a:spLocks/>
          </p:cNvSpPr>
          <p:nvPr/>
        </p:nvSpPr>
        <p:spPr>
          <a:xfrm>
            <a:off x="17133570" y="9396888"/>
            <a:ext cx="822960" cy="822960"/>
          </a:xfrm>
          <a:prstGeom prst="ellipse">
            <a:avLst/>
          </a:prstGeom>
          <a:solidFill>
            <a:schemeClr val="bg1"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2800" dirty="0">
                <a:solidFill>
                  <a:schemeClr val="tx1"/>
                </a:solidFill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392040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6379EEC-7860-47EC-B4A9-F89BBC78A30D}"/>
              </a:ext>
            </a:extLst>
          </p:cNvPr>
          <p:cNvSpPr/>
          <p:nvPr/>
        </p:nvSpPr>
        <p:spPr>
          <a:xfrm>
            <a:off x="1" y="0"/>
            <a:ext cx="4892842" cy="10287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/>
              <a:t>Best Practices for Creating a Brochure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6BDF64-9284-466D-B09C-A6B4F961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BD68B6-B85F-41ED-93B1-B31E3FDBE2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9354" y="216874"/>
            <a:ext cx="12729410" cy="98532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251384A6-D6B5-4D15-81A2-C45594102C75}"/>
              </a:ext>
            </a:extLst>
          </p:cNvPr>
          <p:cNvSpPr txBox="1">
            <a:spLocks/>
          </p:cNvSpPr>
          <p:nvPr/>
        </p:nvSpPr>
        <p:spPr>
          <a:xfrm>
            <a:off x="17133570" y="9396888"/>
            <a:ext cx="822960" cy="82296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280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99340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7C0505-0A6D-4BF8-B40F-EEA007864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9383463" cy="22707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E8517B-EE13-490F-917F-1B7E2E7DE892}"/>
              </a:ext>
            </a:extLst>
          </p:cNvPr>
          <p:cNvSpPr txBox="1">
            <a:spLocks/>
          </p:cNvSpPr>
          <p:nvPr/>
        </p:nvSpPr>
        <p:spPr>
          <a:xfrm>
            <a:off x="17133570" y="9396888"/>
            <a:ext cx="822960" cy="82296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2800"/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26356061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!!BGRectangle">
            <a:extLst>
              <a:ext uri="{FF2B5EF4-FFF2-40B4-BE49-F238E27FC236}">
                <a16:creationId xmlns:a16="http://schemas.microsoft.com/office/drawing/2014/main" id="{9CC67894-1D18-43E0-B8E1-ECF37EB0D4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" y="-9273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13">
            <a:extLst>
              <a:ext uri="{FF2B5EF4-FFF2-40B4-BE49-F238E27FC236}">
                <a16:creationId xmlns:a16="http://schemas.microsoft.com/office/drawing/2014/main" id="{A13E3398-4840-4DA1-B674-51AE569B24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2DFD33-697B-4C5A-8DA8-9BA33963A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4914" y="1068402"/>
            <a:ext cx="15615786" cy="1790299"/>
          </a:xfrm>
        </p:spPr>
        <p:txBody>
          <a:bodyPr>
            <a:normAutofit/>
          </a:bodyPr>
          <a:lstStyle/>
          <a:p>
            <a:r>
              <a:rPr lang="en-US" sz="8000">
                <a:solidFill>
                  <a:srgbClr val="FFFFFF"/>
                </a:solidFill>
              </a:rPr>
              <a:t>Objective 3</a:t>
            </a:r>
          </a:p>
        </p:txBody>
      </p:sp>
      <p:sp>
        <p:nvSpPr>
          <p:cNvPr id="29" name="!!Line">
            <a:extLst>
              <a:ext uri="{FF2B5EF4-FFF2-40B4-BE49-F238E27FC236}">
                <a16:creationId xmlns:a16="http://schemas.microsoft.com/office/drawing/2014/main" id="{83306AB0-8BF5-43D5-B5E2-C53EA07838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00" y="1239486"/>
            <a:ext cx="41148" cy="137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E9AF6859-DBE0-4867-BE52-3A3379CC294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5218098"/>
              </p:ext>
            </p:extLst>
          </p:nvPr>
        </p:nvGraphicFramePr>
        <p:xfrm>
          <a:off x="1414914" y="3075271"/>
          <a:ext cx="15615786" cy="61901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26CD3955-C3BD-4267-A643-EDE221705272}"/>
              </a:ext>
            </a:extLst>
          </p:cNvPr>
          <p:cNvSpPr txBox="1">
            <a:spLocks/>
          </p:cNvSpPr>
          <p:nvPr/>
        </p:nvSpPr>
        <p:spPr>
          <a:xfrm>
            <a:off x="17133570" y="9396888"/>
            <a:ext cx="822960" cy="822960"/>
          </a:xfrm>
          <a:prstGeom prst="ellipse">
            <a:avLst/>
          </a:prstGeom>
          <a:solidFill>
            <a:schemeClr val="bg1"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2800" dirty="0">
                <a:solidFill>
                  <a:schemeClr val="tx1"/>
                </a:solidFill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249589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FACE2F-6370-4805-818D-2F71ECB9F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263" y="673081"/>
            <a:ext cx="7737031" cy="1838475"/>
          </a:xfrm>
        </p:spPr>
        <p:txBody>
          <a:bodyPr anchor="b">
            <a:no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Methods for Objective 3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247809" y="2624634"/>
            <a:ext cx="707745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1A7C91-8197-443D-9201-86D600599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6653" y="2863788"/>
            <a:ext cx="6879770" cy="5471565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4800" dirty="0">
                <a:solidFill>
                  <a:schemeClr val="bg1"/>
                </a:solidFill>
              </a:rPr>
              <a:t>Interview Current Consumers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800" dirty="0">
                <a:solidFill>
                  <a:schemeClr val="bg1"/>
                </a:solidFill>
              </a:rPr>
              <a:t>Analyze Interview Results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800" dirty="0">
                <a:solidFill>
                  <a:schemeClr val="bg1"/>
                </a:solidFill>
              </a:rPr>
              <a:t>Research Infographic Best Practices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251040" y="8561508"/>
            <a:ext cx="707099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22CCADB3-57E6-84A5-19A9-EFF425C2EEB3}"/>
              </a:ext>
            </a:extLst>
          </p:cNvPr>
          <p:cNvSpPr/>
          <p:nvPr/>
        </p:nvSpPr>
        <p:spPr>
          <a:xfrm>
            <a:off x="10201272" y="2146695"/>
            <a:ext cx="3089671" cy="3000374"/>
          </a:xfrm>
          <a:prstGeom prst="flowChartConnector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926327B7-7485-A867-3CE4-94C0625C3246}"/>
              </a:ext>
            </a:extLst>
          </p:cNvPr>
          <p:cNvSpPr/>
          <p:nvPr/>
        </p:nvSpPr>
        <p:spPr>
          <a:xfrm>
            <a:off x="13683849" y="2235992"/>
            <a:ext cx="3089671" cy="3000374"/>
          </a:xfrm>
          <a:prstGeom prst="flowChartConnector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EA2FFC38-FC1D-2671-B1BA-0AA4D57F20F2}"/>
              </a:ext>
            </a:extLst>
          </p:cNvPr>
          <p:cNvSpPr/>
          <p:nvPr/>
        </p:nvSpPr>
        <p:spPr>
          <a:xfrm>
            <a:off x="11755037" y="5343523"/>
            <a:ext cx="3089671" cy="3000374"/>
          </a:xfrm>
          <a:prstGeom prst="flowChartConnector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7" descr="Customer review with solid fill">
            <a:extLst>
              <a:ext uri="{FF2B5EF4-FFF2-40B4-BE49-F238E27FC236}">
                <a16:creationId xmlns:a16="http://schemas.microsoft.com/office/drawing/2014/main" id="{148952F9-637B-7C55-958B-079068E277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7051" y="2561036"/>
            <a:ext cx="2128837" cy="2164555"/>
          </a:xfrm>
          <a:prstGeom prst="rect">
            <a:avLst/>
          </a:prstGeom>
        </p:spPr>
      </p:pic>
      <p:pic>
        <p:nvPicPr>
          <p:cNvPr id="8" name="Graphic 9" descr="Research with solid fill">
            <a:extLst>
              <a:ext uri="{FF2B5EF4-FFF2-40B4-BE49-F238E27FC236}">
                <a16:creationId xmlns:a16="http://schemas.microsoft.com/office/drawing/2014/main" id="{A5DC944B-2559-CEFF-877A-A62418A61A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16051" y="2525316"/>
            <a:ext cx="2218134" cy="2235993"/>
          </a:xfrm>
          <a:prstGeom prst="rect">
            <a:avLst/>
          </a:prstGeom>
        </p:spPr>
      </p:pic>
      <p:pic>
        <p:nvPicPr>
          <p:cNvPr id="10" name="Graphic 15" descr="Open book with solid fill">
            <a:extLst>
              <a:ext uri="{FF2B5EF4-FFF2-40B4-BE49-F238E27FC236}">
                <a16:creationId xmlns:a16="http://schemas.microsoft.com/office/drawing/2014/main" id="{D87B2BB1-44D2-A59A-DF8C-6AA6DF8307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169378" y="5740004"/>
            <a:ext cx="2218134" cy="2182415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AA880A56-257D-C6CE-D4F1-E82FF68C4C3A}"/>
              </a:ext>
            </a:extLst>
          </p:cNvPr>
          <p:cNvSpPr txBox="1">
            <a:spLocks/>
          </p:cNvSpPr>
          <p:nvPr/>
        </p:nvSpPr>
        <p:spPr>
          <a:xfrm>
            <a:off x="17133570" y="9396888"/>
            <a:ext cx="822960" cy="82296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2800" dirty="0">
                <a:solidFill>
                  <a:schemeClr val="tx1"/>
                </a:solidFill>
                <a:cs typeface="Calibri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1986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6379EEC-7860-47EC-B4A9-F89BBC78A30D}"/>
              </a:ext>
            </a:extLst>
          </p:cNvPr>
          <p:cNvSpPr/>
          <p:nvPr/>
        </p:nvSpPr>
        <p:spPr>
          <a:xfrm>
            <a:off x="0" y="0"/>
            <a:ext cx="5566611" cy="10287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/>
              <a:t>Best Practices for Creating an Infographic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6BDF64-9284-466D-B09C-A6B4F961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87ADAD-90FF-4EAA-BFDE-34D3F038C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64114" y="2457"/>
            <a:ext cx="10038926" cy="2509732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BFAF9A5F-D3C4-33A1-1AB6-A96C3053C61C}"/>
              </a:ext>
            </a:extLst>
          </p:cNvPr>
          <p:cNvSpPr txBox="1">
            <a:spLocks/>
          </p:cNvSpPr>
          <p:nvPr/>
        </p:nvSpPr>
        <p:spPr>
          <a:xfrm>
            <a:off x="17133570" y="9396888"/>
            <a:ext cx="822960" cy="82296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2800">
                <a:cs typeface="Calibri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358098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605E445-9192-4A0A-8CCD-F7D307296E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8" r="23010" b="1211"/>
          <a:stretch/>
        </p:blipFill>
        <p:spPr bwMode="auto">
          <a:xfrm>
            <a:off x="5285232" y="10"/>
            <a:ext cx="13002768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" y="0"/>
            <a:ext cx="14008809" cy="10287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40030E-735B-497A-A96D-C3017B4B6B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6971" y="1683544"/>
            <a:ext cx="6035040" cy="48062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7200" kern="1200">
                <a:latin typeface="+mj-lt"/>
                <a:ea typeface="+mj-ea"/>
                <a:cs typeface="+mj-cs"/>
              </a:rPr>
              <a:t>From Bucharest to Worcester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39882" y="520187"/>
            <a:ext cx="219456" cy="10561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543" y="6820380"/>
            <a:ext cx="5966460" cy="27432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07B018B-82BD-4FE5-9D53-B5965565C77F}"/>
              </a:ext>
            </a:extLst>
          </p:cNvPr>
          <p:cNvSpPr txBox="1"/>
          <p:nvPr/>
        </p:nvSpPr>
        <p:spPr>
          <a:xfrm>
            <a:off x="17648909" y="21709"/>
            <a:ext cx="820981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/>
              <a:t>[1]</a:t>
            </a:r>
          </a:p>
        </p:txBody>
      </p:sp>
      <p:sp>
        <p:nvSpPr>
          <p:cNvPr id="21" name="Slide Number Placeholder 3">
            <a:extLst>
              <a:ext uri="{FF2B5EF4-FFF2-40B4-BE49-F238E27FC236}">
                <a16:creationId xmlns:a16="http://schemas.microsoft.com/office/drawing/2014/main" id="{33BE5292-40A8-4B37-8349-766201CD5BBC}"/>
              </a:ext>
            </a:extLst>
          </p:cNvPr>
          <p:cNvSpPr txBox="1">
            <a:spLocks/>
          </p:cNvSpPr>
          <p:nvPr/>
        </p:nvSpPr>
        <p:spPr>
          <a:xfrm>
            <a:off x="17133570" y="9396888"/>
            <a:ext cx="822960" cy="822960"/>
          </a:xfrm>
          <a:prstGeom prst="ellipse">
            <a:avLst/>
          </a:prstGeom>
          <a:solidFill>
            <a:schemeClr val="bg1"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280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3703165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2E961F1-4A28-4A5F-BBD4-6E400E5E6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408535"/>
            <a:ext cx="18283236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7F57BEA8-497D-4AA8-8A18-BDCD696B2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2894"/>
            <a:ext cx="18288000" cy="2603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6B2199-C076-466B-B1B9-A49D4DB62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520" y="734158"/>
            <a:ext cx="16709781" cy="139567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8100">
                <a:solidFill>
                  <a:schemeClr val="bg1"/>
                </a:solidFill>
                <a:cs typeface="Calibri"/>
              </a:rPr>
              <a:t>Recommendations to ESWA</a:t>
            </a:r>
            <a:endParaRPr lang="en-US" sz="8100" kern="1200">
              <a:solidFill>
                <a:schemeClr val="bg1"/>
              </a:solidFill>
              <a:latin typeface="+mj-lt"/>
              <a:cs typeface="Calibri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82415D3-DDE5-4D63-8CB3-23A5EC581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86600" y="2219599"/>
            <a:ext cx="4114800" cy="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D7193FB-6AE6-4B3B-8F89-56B55DD63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3302103"/>
            <a:ext cx="18283236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FA642C8E-3BD4-4620-9CD9-4E1F89F49AC5}"/>
              </a:ext>
            </a:extLst>
          </p:cNvPr>
          <p:cNvSpPr txBox="1">
            <a:spLocks/>
          </p:cNvSpPr>
          <p:nvPr/>
        </p:nvSpPr>
        <p:spPr>
          <a:xfrm>
            <a:off x="17133570" y="9396888"/>
            <a:ext cx="822960" cy="82296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2800">
                <a:cs typeface="Calibri"/>
              </a:rPr>
              <a:t>20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577DEB-BB43-44B1-9BFB-14C61A73C535}"/>
              </a:ext>
            </a:extLst>
          </p:cNvPr>
          <p:cNvSpPr txBox="1"/>
          <p:nvPr/>
        </p:nvSpPr>
        <p:spPr>
          <a:xfrm>
            <a:off x="1057012" y="4100748"/>
            <a:ext cx="6874592" cy="48320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685800" indent="-685800">
              <a:buFont typeface="Arial"/>
              <a:buChar char="•"/>
            </a:pPr>
            <a:r>
              <a:rPr lang="en-US" sz="4400">
                <a:cs typeface="Calibri"/>
              </a:rPr>
              <a:t>In-person senior interviews/surveys</a:t>
            </a:r>
          </a:p>
          <a:p>
            <a:pPr marL="685800" indent="-685800">
              <a:buFont typeface="Arial"/>
              <a:buChar char="•"/>
            </a:pPr>
            <a:r>
              <a:rPr lang="en-US" sz="4400">
                <a:cs typeface="Calibri"/>
              </a:rPr>
              <a:t>Use brochure and infographic during referral process</a:t>
            </a:r>
          </a:p>
          <a:p>
            <a:pPr marL="685800" indent="-685800">
              <a:buFont typeface="Arial"/>
              <a:buChar char="•"/>
            </a:pPr>
            <a:r>
              <a:rPr lang="en-US" sz="4400">
                <a:cs typeface="Calibri"/>
              </a:rPr>
              <a:t>How-to guides for apps</a:t>
            </a:r>
          </a:p>
          <a:p>
            <a:pPr marL="685800" indent="-685800">
              <a:buFont typeface="Arial"/>
              <a:buChar char="•"/>
            </a:pPr>
            <a:endParaRPr lang="en-US" sz="4400">
              <a:cs typeface="Calibri"/>
            </a:endParaRPr>
          </a:p>
        </p:txBody>
      </p:sp>
      <p:pic>
        <p:nvPicPr>
          <p:cNvPr id="3" name="Picture 3" descr="Icon&#10;&#10;Description automatically generated">
            <a:extLst>
              <a:ext uri="{FF2B5EF4-FFF2-40B4-BE49-F238E27FC236}">
                <a16:creationId xmlns:a16="http://schemas.microsoft.com/office/drawing/2014/main" id="{54AC2DB9-363B-756F-C023-095FEF152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1464" y="3556000"/>
            <a:ext cx="4088946" cy="4088946"/>
          </a:xfrm>
          <a:prstGeom prst="rect">
            <a:avLst/>
          </a:prstGeom>
        </p:spPr>
      </p:pic>
      <p:pic>
        <p:nvPicPr>
          <p:cNvPr id="4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FC100A3-F137-C414-7436-A7C3E570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4150" y="7585200"/>
            <a:ext cx="6124575" cy="181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91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18DB4-8EA4-43FA-AA35-A9AFDF237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3023" y="289106"/>
            <a:ext cx="8229600" cy="1143000"/>
          </a:xfrm>
        </p:spPr>
        <p:txBody>
          <a:bodyPr/>
          <a:lstStyle/>
          <a:p>
            <a:r>
              <a:rPr lang="en-US"/>
              <a:t>[Image References]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0CC638-7DB9-4B30-83A9-0949EF11D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16611600" cy="4525963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https://www.thetimes.co.uk/article/a-weekend-in-bucharest-romania-lwr3chgj5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https://www.istockphoto.com/photos/worcester-massachusetts-skyline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https://www.istockphoto.com/photos/diverse-seniors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https://labblog.uofmhealth.org/lab-report/coronavirus-decoding-spiky-fuzz-ball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https://www.uchealth.org/today/how-to-help-older-adults-use-video-calling-to-stay-connected-and-combat-loneliness/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https://eswa.org/about-us/programs-and-information/nutrition/?doing_wp_cron=1649185163.4560699462890625000000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https://www.forbes.com/sites/forbescommunicationscouncil/2020/10/20/how-a-home-care-agency-can-use-videos-to-acquire-clients/?sh=2d30eb2b169f https://www.digitalinformationworld.com/2018/10/infographic-elderly-the-world-wide-web.html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CC069EA-95F6-4C44-9F55-BB6C37F345AD}"/>
              </a:ext>
            </a:extLst>
          </p:cNvPr>
          <p:cNvSpPr txBox="1">
            <a:spLocks/>
          </p:cNvSpPr>
          <p:nvPr/>
        </p:nvSpPr>
        <p:spPr>
          <a:xfrm>
            <a:off x="17133570" y="9396888"/>
            <a:ext cx="822960" cy="82296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2800">
                <a:cs typeface="Calibri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41104944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4EAEB-EED9-4CB2-A610-F9D070A83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0" y="332512"/>
            <a:ext cx="8229600" cy="1143000"/>
          </a:xfrm>
        </p:spPr>
        <p:txBody>
          <a:bodyPr/>
          <a:lstStyle/>
          <a:p>
            <a:r>
              <a:rPr lang="en-US"/>
              <a:t>(Citations)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5D00E4-4C39-4061-937E-5B367CCDE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0186" y="1474807"/>
            <a:ext cx="16454020" cy="7343274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AutoNum type="arabicPeriod"/>
            </a:pPr>
            <a:endParaRPr lang="en-US" sz="1800" i="1" dirty="0">
              <a:ea typeface="+mn-lt"/>
              <a:cs typeface="+mn-lt"/>
            </a:endParaRPr>
          </a:p>
          <a:p>
            <a:pPr>
              <a:buAutoNum type="arabicPeriod"/>
            </a:pPr>
            <a:r>
              <a:rPr lang="en-US" sz="1800" i="1" dirty="0">
                <a:ea typeface="+mn-lt"/>
                <a:cs typeface="+mn-lt"/>
              </a:rPr>
              <a:t> </a:t>
            </a:r>
            <a:r>
              <a:rPr lang="en-US" sz="1800" dirty="0">
                <a:ea typeface="+mn-lt"/>
                <a:cs typeface="+mn-lt"/>
              </a:rPr>
              <a:t>Russell, L. (2009). Lifelines for Elders Living on the Edge: How Elder Support Programs Compare to Living Costs (The Elder Economics Standard Index for Massachusetts, p. 75) [Finance]. University of Massachusetts Boston. https://www.townofsharon.net/sites/g/files/vyhlif3801/f/file/file/lifelinesforelderslivingontheedgereport.pdf</a:t>
            </a:r>
          </a:p>
          <a:p>
            <a:pPr>
              <a:buAutoNum type="arabicPeriod"/>
            </a:pPr>
            <a:r>
              <a:rPr lang="en-US" sz="1800" i="1" dirty="0">
                <a:ea typeface="+mn-lt"/>
                <a:cs typeface="+mn-lt"/>
              </a:rPr>
              <a:t> </a:t>
            </a:r>
            <a:r>
              <a:rPr lang="en-US" sz="1800" dirty="0">
                <a:ea typeface="+mn-lt"/>
                <a:cs typeface="+mn-lt"/>
              </a:rPr>
              <a:t>Bruce, E., Gottlieb, A., </a:t>
            </a:r>
            <a:r>
              <a:rPr lang="en-US" sz="1800" dirty="0" err="1">
                <a:ea typeface="+mn-lt"/>
                <a:cs typeface="+mn-lt"/>
              </a:rPr>
              <a:t>Lyu</a:t>
            </a:r>
            <a:r>
              <a:rPr lang="en-US" sz="1800" dirty="0">
                <a:ea typeface="+mn-lt"/>
                <a:cs typeface="+mn-lt"/>
              </a:rPr>
              <a:t>, J., Shih, Y.-C., &amp; Mutchler, J. E. (2012). Evaluating Economic Security for Massachusetts Seniors. Gerontology Institute, University of Massachusetts Boston. https://scholarworks.umb.edu/ocp_posters/49</a:t>
            </a:r>
          </a:p>
          <a:p>
            <a:pPr>
              <a:buFont typeface="Arial" pitchFamily="34" charset="0"/>
              <a:buAutoNum type="arabicPeriod"/>
              <a:defRPr/>
            </a:pPr>
            <a:r>
              <a:rPr lang="en-US" sz="1800" i="1" dirty="0">
                <a:ea typeface="+mn-lt"/>
                <a:cs typeface="Calibri"/>
              </a:rPr>
              <a:t>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lt"/>
                <a:cs typeface="Calibri"/>
              </a:rPr>
              <a:t>Luger, T. M., Hogan, T. P., Richardson, L. M.,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lt"/>
                <a:cs typeface="Calibri"/>
              </a:rPr>
              <a:t>Cioffari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lt"/>
                <a:cs typeface="Calibri"/>
              </a:rPr>
              <a:t>-Bailiff, L., Harvey, K., &amp; Houston, T. K. (2016). Older Veteran Digital Disparities: Examining the Potential for Solutions Within Social Networks. Journal of Medical Internet Research, 18(11), e6385. https://doi.org/10.2196/jmir.6385</a:t>
            </a:r>
          </a:p>
          <a:p>
            <a:pPr>
              <a:buFont typeface="Arial" pitchFamily="34" charset="0"/>
              <a:buAutoNum type="arabicPeriod"/>
              <a:defRPr/>
            </a:pPr>
            <a:r>
              <a:rPr lang="en-US" sz="1800" i="1" dirty="0">
                <a:ea typeface="+mn-lt"/>
                <a:cs typeface="+mn-lt"/>
              </a:rPr>
              <a:t>Identification of Depression Among Elderly During COVID-19—</a:t>
            </a:r>
            <a:r>
              <a:rPr lang="en-US" sz="1800" i="1" dirty="0" err="1">
                <a:ea typeface="+mn-lt"/>
                <a:cs typeface="+mn-lt"/>
              </a:rPr>
              <a:t>Meily</a:t>
            </a:r>
            <a:r>
              <a:rPr lang="en-US" sz="1800" i="1" dirty="0">
                <a:ea typeface="+mn-lt"/>
                <a:cs typeface="+mn-lt"/>
              </a:rPr>
              <a:t> </a:t>
            </a:r>
            <a:r>
              <a:rPr lang="en-US" sz="1800" i="1" dirty="0" err="1">
                <a:ea typeface="+mn-lt"/>
                <a:cs typeface="+mn-lt"/>
              </a:rPr>
              <a:t>Kurniawidjaja</a:t>
            </a:r>
            <a:r>
              <a:rPr lang="en-US" sz="1800" i="1" dirty="0">
                <a:ea typeface="+mn-lt"/>
                <a:cs typeface="+mn-lt"/>
              </a:rPr>
              <a:t>, Indri </a:t>
            </a:r>
            <a:r>
              <a:rPr lang="en-US" sz="1800" i="1" dirty="0" err="1">
                <a:ea typeface="+mn-lt"/>
                <a:cs typeface="+mn-lt"/>
              </a:rPr>
              <a:t>Hapsari</a:t>
            </a:r>
            <a:r>
              <a:rPr lang="en-US" sz="1800" i="1" dirty="0">
                <a:ea typeface="+mn-lt"/>
                <a:cs typeface="+mn-lt"/>
              </a:rPr>
              <a:t> </a:t>
            </a:r>
            <a:r>
              <a:rPr lang="en-US" sz="1800" i="1" dirty="0" err="1">
                <a:ea typeface="+mn-lt"/>
                <a:cs typeface="+mn-lt"/>
              </a:rPr>
              <a:t>Susilowati</a:t>
            </a:r>
            <a:r>
              <a:rPr lang="en-US" sz="1800" i="1" dirty="0">
                <a:ea typeface="+mn-lt"/>
                <a:cs typeface="+mn-lt"/>
              </a:rPr>
              <a:t>, </a:t>
            </a:r>
            <a:r>
              <a:rPr lang="en-US" sz="1800" i="1" dirty="0" err="1">
                <a:ea typeface="+mn-lt"/>
                <a:cs typeface="+mn-lt"/>
              </a:rPr>
              <a:t>Dadan</a:t>
            </a:r>
            <a:r>
              <a:rPr lang="en-US" sz="1800" i="1" dirty="0">
                <a:ea typeface="+mn-lt"/>
                <a:cs typeface="+mn-lt"/>
              </a:rPr>
              <a:t> </a:t>
            </a:r>
            <a:r>
              <a:rPr lang="en-US" sz="1800" i="1" dirty="0" err="1">
                <a:ea typeface="+mn-lt"/>
                <a:cs typeface="+mn-lt"/>
              </a:rPr>
              <a:t>Erwandi</a:t>
            </a:r>
            <a:r>
              <a:rPr lang="en-US" sz="1800" i="1" dirty="0">
                <a:ea typeface="+mn-lt"/>
                <a:cs typeface="+mn-lt"/>
              </a:rPr>
              <a:t>, Abdul Kadir, </a:t>
            </a:r>
            <a:r>
              <a:rPr lang="en-US" sz="1800" i="1" dirty="0" err="1">
                <a:ea typeface="+mn-lt"/>
                <a:cs typeface="+mn-lt"/>
              </a:rPr>
              <a:t>Bonardo</a:t>
            </a:r>
            <a:r>
              <a:rPr lang="en-US" sz="1800" i="1" dirty="0">
                <a:ea typeface="+mn-lt"/>
                <a:cs typeface="+mn-lt"/>
              </a:rPr>
              <a:t> </a:t>
            </a:r>
            <a:r>
              <a:rPr lang="en-US" sz="1800" i="1" dirty="0" err="1">
                <a:ea typeface="+mn-lt"/>
                <a:cs typeface="+mn-lt"/>
              </a:rPr>
              <a:t>Prayogo</a:t>
            </a:r>
            <a:r>
              <a:rPr lang="en-US" sz="1800" i="1" dirty="0">
                <a:ea typeface="+mn-lt"/>
                <a:cs typeface="+mn-lt"/>
              </a:rPr>
              <a:t> </a:t>
            </a:r>
            <a:r>
              <a:rPr lang="en-US" sz="1800" i="1" dirty="0" err="1">
                <a:ea typeface="+mn-lt"/>
                <a:cs typeface="+mn-lt"/>
              </a:rPr>
              <a:t>Hasiholan</a:t>
            </a:r>
            <a:r>
              <a:rPr lang="en-US" sz="1800" i="1" dirty="0">
                <a:ea typeface="+mn-lt"/>
                <a:cs typeface="+mn-lt"/>
              </a:rPr>
              <a:t>, </a:t>
            </a:r>
            <a:r>
              <a:rPr lang="en-US" sz="1800" i="1" dirty="0" err="1">
                <a:ea typeface="+mn-lt"/>
                <a:cs typeface="+mn-lt"/>
              </a:rPr>
              <a:t>Rijal</a:t>
            </a:r>
            <a:r>
              <a:rPr lang="en-US" sz="1800" i="1" dirty="0">
                <a:ea typeface="+mn-lt"/>
                <a:cs typeface="+mn-lt"/>
              </a:rPr>
              <a:t> Al </a:t>
            </a:r>
            <a:r>
              <a:rPr lang="en-US" sz="1800" i="1" dirty="0" err="1">
                <a:ea typeface="+mn-lt"/>
                <a:cs typeface="+mn-lt"/>
              </a:rPr>
              <a:t>Ghiffari</a:t>
            </a:r>
            <a:r>
              <a:rPr lang="en-US" sz="1800" i="1" dirty="0">
                <a:ea typeface="+mn-lt"/>
                <a:cs typeface="+mn-lt"/>
              </a:rPr>
              <a:t>, 2022</a:t>
            </a:r>
            <a:r>
              <a:rPr lang="en-US" sz="1800" dirty="0">
                <a:ea typeface="+mn-lt"/>
                <a:cs typeface="+mn-lt"/>
              </a:rPr>
              <a:t>. (n.d.). Retrieved April 6, 2022, from https://journals.sagepub.com/doi/full/10.1177/21501319221085380</a:t>
            </a:r>
            <a:endParaRPr lang="en-US" sz="18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lt"/>
              <a:cs typeface="Calibri"/>
            </a:endParaRPr>
          </a:p>
          <a:p>
            <a:pPr>
              <a:buAutoNum type="arabicPeriod"/>
            </a:pPr>
            <a:r>
              <a:rPr lang="en-US" sz="1800" b="0" i="0" u="none" strike="noStrike" dirty="0" err="1">
                <a:effectLst/>
                <a:cs typeface="Times New Roman"/>
              </a:rPr>
              <a:t>Monaghesh</a:t>
            </a:r>
            <a:r>
              <a:rPr lang="en-US" sz="1800" b="0" i="0" u="none" strike="noStrike" dirty="0">
                <a:effectLst/>
                <a:cs typeface="Times New Roman"/>
              </a:rPr>
              <a:t>, E., &amp; </a:t>
            </a:r>
            <a:r>
              <a:rPr lang="en-US" sz="1800" b="0" i="0" u="none" strike="noStrike" dirty="0" err="1">
                <a:effectLst/>
                <a:cs typeface="Times New Roman"/>
              </a:rPr>
              <a:t>Hajizadeh</a:t>
            </a:r>
            <a:r>
              <a:rPr lang="en-US" sz="1800" b="0" i="0" u="none" strike="noStrike" dirty="0">
                <a:effectLst/>
                <a:cs typeface="Times New Roman"/>
              </a:rPr>
              <a:t>, A. (2020). The role of telehealth during COVID-19 outbreak: A systematic review based on current evidence. </a:t>
            </a:r>
            <a:r>
              <a:rPr lang="en-US" sz="1800" b="0" i="1" u="none" strike="noStrike" dirty="0">
                <a:effectLst/>
                <a:cs typeface="Times New Roman"/>
              </a:rPr>
              <a:t>BMC Public Health</a:t>
            </a:r>
            <a:r>
              <a:rPr lang="en-US" sz="1800" b="0" i="0" u="none" strike="noStrike" dirty="0">
                <a:effectLst/>
                <a:cs typeface="Times New Roman"/>
              </a:rPr>
              <a:t>, </a:t>
            </a:r>
            <a:r>
              <a:rPr lang="en-US" sz="1800" b="0" i="1" u="none" strike="noStrike" dirty="0">
                <a:effectLst/>
                <a:cs typeface="Times New Roman"/>
              </a:rPr>
              <a:t>20</a:t>
            </a:r>
            <a:r>
              <a:rPr lang="en-US" sz="1800" b="0" i="0" u="none" strike="noStrike" dirty="0">
                <a:effectLst/>
                <a:cs typeface="Times New Roman"/>
              </a:rPr>
              <a:t>(1), 1193. https://doi.org/10.1186/s12889-020-09301-4</a:t>
            </a:r>
            <a:endParaRPr lang="en-US" sz="1800" dirty="0">
              <a:cs typeface="Times New Roman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34DA93DE-A3AC-FAC6-42AE-C90691813B91}"/>
              </a:ext>
            </a:extLst>
          </p:cNvPr>
          <p:cNvSpPr txBox="1">
            <a:spLocks/>
          </p:cNvSpPr>
          <p:nvPr/>
        </p:nvSpPr>
        <p:spPr>
          <a:xfrm>
            <a:off x="17133570" y="9396888"/>
            <a:ext cx="822960" cy="82296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2800"/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27187694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482BD70C-C4A0-46C4-9518-A731098B4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46D6C8-FA2D-4C1B-A7DF-7D82A9130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2491" y="3100721"/>
            <a:ext cx="8551185" cy="3114499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145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0C7F14-5147-42DA-8EC4-780AE3AFE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67993" y="5846152"/>
            <a:ext cx="7979146" cy="1458270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88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Questions?</a:t>
            </a: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39B74A45-BDDD-4892-B8C0-B290C0944F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8069028" cy="9561802"/>
          </a:xfrm>
          <a:custGeom>
            <a:avLst/>
            <a:gdLst>
              <a:gd name="connsiteX0" fmla="*/ 609861 w 5379352"/>
              <a:gd name="connsiteY0" fmla="*/ 6374535 h 6374535"/>
              <a:gd name="connsiteX1" fmla="*/ 3449004 w 5379352"/>
              <a:gd name="connsiteY1" fmla="*/ 6374535 h 6374535"/>
              <a:gd name="connsiteX2" fmla="*/ 3628245 w 5379352"/>
              <a:gd name="connsiteY2" fmla="*/ 6288190 h 6374535"/>
              <a:gd name="connsiteX3" fmla="*/ 5379352 w 5379352"/>
              <a:gd name="connsiteY3" fmla="*/ 3346018 h 6374535"/>
              <a:gd name="connsiteX4" fmla="*/ 2033334 w 5379352"/>
              <a:gd name="connsiteY4" fmla="*/ 0 h 6374535"/>
              <a:gd name="connsiteX5" fmla="*/ 129310 w 5379352"/>
              <a:gd name="connsiteY5" fmla="*/ 594192 h 6374535"/>
              <a:gd name="connsiteX6" fmla="*/ 0 w 5379352"/>
              <a:gd name="connsiteY6" fmla="*/ 692103 h 6374535"/>
              <a:gd name="connsiteX7" fmla="*/ 0 w 5379352"/>
              <a:gd name="connsiteY7" fmla="*/ 5999934 h 6374535"/>
              <a:gd name="connsiteX8" fmla="*/ 129311 w 5379352"/>
              <a:gd name="connsiteY8" fmla="*/ 6097845 h 6374535"/>
              <a:gd name="connsiteX9" fmla="*/ 367831 w 5379352"/>
              <a:gd name="connsiteY9" fmla="*/ 6248727 h 637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79352" h="6374535">
                <a:moveTo>
                  <a:pt x="609861" y="6374535"/>
                </a:moveTo>
                <a:lnTo>
                  <a:pt x="3449004" y="6374535"/>
                </a:lnTo>
                <a:lnTo>
                  <a:pt x="3628245" y="6288190"/>
                </a:lnTo>
                <a:cubicBezTo>
                  <a:pt x="4671283" y="5721578"/>
                  <a:pt x="5379352" y="4616487"/>
                  <a:pt x="5379352" y="3346018"/>
                </a:cubicBezTo>
                <a:cubicBezTo>
                  <a:pt x="5379352" y="1498063"/>
                  <a:pt x="3881289" y="0"/>
                  <a:pt x="2033334" y="0"/>
                </a:cubicBezTo>
                <a:cubicBezTo>
                  <a:pt x="1325914" y="0"/>
                  <a:pt x="669769" y="219535"/>
                  <a:pt x="129310" y="594192"/>
                </a:cubicBezTo>
                <a:lnTo>
                  <a:pt x="0" y="692103"/>
                </a:lnTo>
                <a:lnTo>
                  <a:pt x="0" y="5999934"/>
                </a:lnTo>
                <a:lnTo>
                  <a:pt x="129311" y="6097845"/>
                </a:lnTo>
                <a:cubicBezTo>
                  <a:pt x="206519" y="6151367"/>
                  <a:pt x="286089" y="6201724"/>
                  <a:pt x="367831" y="6248727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C516C73E-9465-4C9E-9B86-9E58FB326B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48" y="0"/>
            <a:ext cx="7815221" cy="9315943"/>
          </a:xfrm>
          <a:custGeom>
            <a:avLst/>
            <a:gdLst>
              <a:gd name="connsiteX0" fmla="*/ 1058223 w 5210147"/>
              <a:gd name="connsiteY0" fmla="*/ 0 h 6210629"/>
              <a:gd name="connsiteX1" fmla="*/ 3003078 w 5210147"/>
              <a:gd name="connsiteY1" fmla="*/ 0 h 6210629"/>
              <a:gd name="connsiteX2" fmla="*/ 3266657 w 5210147"/>
              <a:gd name="connsiteY2" fmla="*/ 96471 h 6210629"/>
              <a:gd name="connsiteX3" fmla="*/ 5210147 w 5210147"/>
              <a:gd name="connsiteY3" fmla="*/ 3028517 h 6210629"/>
              <a:gd name="connsiteX4" fmla="*/ 2028035 w 5210147"/>
              <a:gd name="connsiteY4" fmla="*/ 6210629 h 6210629"/>
              <a:gd name="connsiteX5" fmla="*/ 3916 w 5210147"/>
              <a:gd name="connsiteY5" fmla="*/ 5483989 h 6210629"/>
              <a:gd name="connsiteX6" fmla="*/ 0 w 5210147"/>
              <a:gd name="connsiteY6" fmla="*/ 5480430 h 6210629"/>
              <a:gd name="connsiteX7" fmla="*/ 0 w 5210147"/>
              <a:gd name="connsiteY7" fmla="*/ 576603 h 6210629"/>
              <a:gd name="connsiteX8" fmla="*/ 3916 w 5210147"/>
              <a:gd name="connsiteY8" fmla="*/ 573044 h 6210629"/>
              <a:gd name="connsiteX9" fmla="*/ 933918 w 5210147"/>
              <a:gd name="connsiteY9" fmla="*/ 39494 h 621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10147" h="6210629">
                <a:moveTo>
                  <a:pt x="1058223" y="0"/>
                </a:moveTo>
                <a:lnTo>
                  <a:pt x="3003078" y="0"/>
                </a:lnTo>
                <a:lnTo>
                  <a:pt x="3266657" y="96471"/>
                </a:lnTo>
                <a:cubicBezTo>
                  <a:pt x="4408765" y="579542"/>
                  <a:pt x="5210147" y="1710443"/>
                  <a:pt x="5210147" y="3028517"/>
                </a:cubicBezTo>
                <a:cubicBezTo>
                  <a:pt x="5210147" y="4785949"/>
                  <a:pt x="3785467" y="6210629"/>
                  <a:pt x="2028035" y="6210629"/>
                </a:cubicBezTo>
                <a:cubicBezTo>
                  <a:pt x="1259159" y="6210629"/>
                  <a:pt x="553973" y="5937936"/>
                  <a:pt x="3916" y="5483989"/>
                </a:cubicBezTo>
                <a:lnTo>
                  <a:pt x="0" y="5480430"/>
                </a:lnTo>
                <a:lnTo>
                  <a:pt x="0" y="576603"/>
                </a:lnTo>
                <a:lnTo>
                  <a:pt x="3916" y="573044"/>
                </a:lnTo>
                <a:cubicBezTo>
                  <a:pt x="278945" y="346070"/>
                  <a:pt x="592755" y="164410"/>
                  <a:pt x="933918" y="394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Graphic 37" descr="Help">
            <a:extLst>
              <a:ext uri="{FF2B5EF4-FFF2-40B4-BE49-F238E27FC236}">
                <a16:creationId xmlns:a16="http://schemas.microsoft.com/office/drawing/2014/main" id="{08F23C53-0A52-71ED-76F5-EF2988222F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1411" y="1952327"/>
            <a:ext cx="5160915" cy="516091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ACAE98-3B27-491E-89DD-C6D9C7C07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676335" y="9047798"/>
            <a:ext cx="822960" cy="822960"/>
          </a:xfrm>
          <a:prstGeom prst="ellipse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2800" dirty="0">
                <a:solidFill>
                  <a:schemeClr val="tx1"/>
                </a:solidFill>
                <a:cs typeface="Calibri"/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718373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4718862-A621-46E8-99B1-2F9ABAC07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7603" y="119789"/>
            <a:ext cx="13021176" cy="100474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0367CB45-92CF-4BA8-8B60-1E50BCC61C71}"/>
              </a:ext>
            </a:extLst>
          </p:cNvPr>
          <p:cNvSpPr txBox="1">
            <a:spLocks/>
          </p:cNvSpPr>
          <p:nvPr/>
        </p:nvSpPr>
        <p:spPr>
          <a:xfrm>
            <a:off x="17133570" y="9396888"/>
            <a:ext cx="822960" cy="82296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2800"/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820288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D0F7B0F-CE01-4C59-965C-090EF189B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7458" y="206375"/>
            <a:ext cx="12798342" cy="98983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56CF1F6-114F-94DB-7EB4-58D8322924C5}"/>
              </a:ext>
            </a:extLst>
          </p:cNvPr>
          <p:cNvSpPr txBox="1">
            <a:spLocks/>
          </p:cNvSpPr>
          <p:nvPr/>
        </p:nvSpPr>
        <p:spPr>
          <a:xfrm>
            <a:off x="17194802" y="9274424"/>
            <a:ext cx="822960" cy="82296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2800"/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19969778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B48EB89-78F7-4230-A6C1-E3C59E7D5C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221" y="320842"/>
            <a:ext cx="3858126" cy="96453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7F70CBDF-E62C-A008-4850-ED077516B0EA}"/>
              </a:ext>
            </a:extLst>
          </p:cNvPr>
          <p:cNvSpPr txBox="1">
            <a:spLocks/>
          </p:cNvSpPr>
          <p:nvPr/>
        </p:nvSpPr>
        <p:spPr>
          <a:xfrm>
            <a:off x="17133570" y="9396888"/>
            <a:ext cx="822960" cy="82296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2800"/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24578132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2E961F1-4A28-4A5F-BBD4-6E400E5E6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408535"/>
            <a:ext cx="18283236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7F57BEA8-497D-4AA8-8A18-BDCD696B2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2894"/>
            <a:ext cx="18288000" cy="2603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6B2199-C076-466B-B1B9-A49D4DB62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109" y="734158"/>
            <a:ext cx="16709781" cy="139567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81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Benefits of Tech Connect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82415D3-DDE5-4D63-8CB3-23A5EC581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86600" y="2219599"/>
            <a:ext cx="4114800" cy="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D7193FB-6AE6-4B3B-8F89-56B55DD63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3302103"/>
            <a:ext cx="18283236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>
            <a:extLst>
              <a:ext uri="{FF2B5EF4-FFF2-40B4-BE49-F238E27FC236}">
                <a16:creationId xmlns:a16="http://schemas.microsoft.com/office/drawing/2014/main" id="{0F1A004C-E7BF-47EE-81E1-82DEBF1F6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42806" y="3836579"/>
            <a:ext cx="9919739" cy="560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C82E95EA-1587-4D47-8168-170BD304E5AD}"/>
              </a:ext>
            </a:extLst>
          </p:cNvPr>
          <p:cNvSpPr/>
          <p:nvPr/>
        </p:nvSpPr>
        <p:spPr>
          <a:xfrm>
            <a:off x="5329237" y="8067401"/>
            <a:ext cx="1757363" cy="633687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6C1B0165-FF6B-49BE-89AC-F4AEF4981704}"/>
              </a:ext>
            </a:extLst>
          </p:cNvPr>
          <p:cNvSpPr txBox="1">
            <a:spLocks/>
          </p:cNvSpPr>
          <p:nvPr/>
        </p:nvSpPr>
        <p:spPr>
          <a:xfrm>
            <a:off x="17133570" y="9396888"/>
            <a:ext cx="822960" cy="82296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2800"/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3292537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2E961F1-4A28-4A5F-BBD4-6E400E5E6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408535"/>
            <a:ext cx="18283236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7F57BEA8-497D-4AA8-8A18-BDCD696B2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2894"/>
            <a:ext cx="18288000" cy="2603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6B2199-C076-466B-B1B9-A49D4DB62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109" y="734158"/>
            <a:ext cx="16709781" cy="139567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81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Barriers to Referral Process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82415D3-DDE5-4D63-8CB3-23A5EC581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86600" y="2219599"/>
            <a:ext cx="4114800" cy="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D7193FB-6AE6-4B3B-8F89-56B55DD63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3302103"/>
            <a:ext cx="18283236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>
            <a:extLst>
              <a:ext uri="{FF2B5EF4-FFF2-40B4-BE49-F238E27FC236}">
                <a16:creationId xmlns:a16="http://schemas.microsoft.com/office/drawing/2014/main" id="{0F1A004C-E7BF-47EE-81E1-82DEBF1F6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46958" y="3836579"/>
            <a:ext cx="9311435" cy="560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1FBE898F-4511-46C2-96BB-B7813C8E1A51}"/>
              </a:ext>
            </a:extLst>
          </p:cNvPr>
          <p:cNvSpPr txBox="1">
            <a:spLocks/>
          </p:cNvSpPr>
          <p:nvPr/>
        </p:nvSpPr>
        <p:spPr>
          <a:xfrm>
            <a:off x="17087410" y="9055505"/>
            <a:ext cx="822960" cy="82296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2800"/>
              <a:t>28</a:t>
            </a:r>
            <a:endParaRPr lang="en-US" sz="2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96586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16F9E488-0718-4E1E-9D12-26779F606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E708407-D01D-4E57-8998-FF799DBC3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41822" cy="10287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D867E3-D938-47E2-BCBA-C338EABA6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584" y="2433099"/>
            <a:ext cx="5331339" cy="399553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61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Method: Survey Seniors in Tech Connect Program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7F963B07-5C9E-478C-A53E-B6F5B4A78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50935" y="1022442"/>
            <a:ext cx="1692574" cy="1270809"/>
            <a:chOff x="668003" y="1684057"/>
            <a:chExt cx="1128382" cy="847206"/>
          </a:xfrm>
        </p:grpSpPr>
        <p:sp>
          <p:nvSpPr>
            <p:cNvPr id="64" name="Freeform 5">
              <a:extLst>
                <a:ext uri="{FF2B5EF4-FFF2-40B4-BE49-F238E27FC236}">
                  <a16:creationId xmlns:a16="http://schemas.microsoft.com/office/drawing/2014/main" id="{A152F29E-C625-4313-96BF-5675B357C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8003" y="1935883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5">
              <a:extLst>
                <a:ext uri="{FF2B5EF4-FFF2-40B4-BE49-F238E27FC236}">
                  <a16:creationId xmlns:a16="http://schemas.microsoft.com/office/drawing/2014/main" id="{C2A5CB78-6497-4151-83B6-568BD27EC5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45893" y="1684057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8153F9E-7EB2-4902-A967-C835BD8EF5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12156" y="1916819"/>
            <a:ext cx="9708543" cy="557458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C81D1C-9E64-4339-B8E3-62136B95A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719804" y="9052560"/>
            <a:ext cx="822960" cy="82296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2800"/>
              <a:t>29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B141C3-CBED-4D63-A60C-BD2048EF6CA3}"/>
              </a:ext>
            </a:extLst>
          </p:cNvPr>
          <p:cNvSpPr txBox="1"/>
          <p:nvPr/>
        </p:nvSpPr>
        <p:spPr>
          <a:xfrm>
            <a:off x="10718922" y="482698"/>
            <a:ext cx="2163953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4800"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DF0628-5782-3842-4619-513034A0E74F}"/>
              </a:ext>
            </a:extLst>
          </p:cNvPr>
          <p:cNvSpPr txBox="1"/>
          <p:nvPr/>
        </p:nvSpPr>
        <p:spPr>
          <a:xfrm>
            <a:off x="7772400" y="49149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A574F9-09AD-CED8-9A5C-42830B3B4283}"/>
              </a:ext>
            </a:extLst>
          </p:cNvPr>
          <p:cNvSpPr txBox="1"/>
          <p:nvPr/>
        </p:nvSpPr>
        <p:spPr>
          <a:xfrm>
            <a:off x="11804650" y="7629525"/>
            <a:ext cx="2743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>
                <a:cs typeface="Calibri"/>
              </a:rPr>
              <a:t>N = 7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7421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2" name="Rectangle 191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A city landscape at sunset&#10;&#10;Description automatically generated with low confidence">
            <a:extLst>
              <a:ext uri="{FF2B5EF4-FFF2-40B4-BE49-F238E27FC236}">
                <a16:creationId xmlns:a16="http://schemas.microsoft.com/office/drawing/2014/main" id="{8893C3CA-96FF-4265-8954-CBA32E4F79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28"/>
          <a:stretch/>
        </p:blipFill>
        <p:spPr bwMode="auto">
          <a:xfrm>
            <a:off x="5285232" y="10"/>
            <a:ext cx="13002768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3" name="Rectangle 192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" y="0"/>
            <a:ext cx="14008809" cy="10287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40030E-735B-497A-A96D-C3017B4B6B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6971" y="1683544"/>
            <a:ext cx="6035040" cy="48062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7200" kern="1200">
                <a:latin typeface="+mj-lt"/>
                <a:ea typeface="+mj-ea"/>
                <a:cs typeface="+mj-cs"/>
              </a:rPr>
              <a:t>From Bucharest to Worcester</a:t>
            </a:r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39882" y="520187"/>
            <a:ext cx="219456" cy="10561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543" y="6820380"/>
            <a:ext cx="5966460" cy="27432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41DA1CA-A716-415F-9DB2-5D34E8234500}"/>
              </a:ext>
            </a:extLst>
          </p:cNvPr>
          <p:cNvSpPr txBox="1"/>
          <p:nvPr/>
        </p:nvSpPr>
        <p:spPr>
          <a:xfrm>
            <a:off x="17648909" y="21709"/>
            <a:ext cx="820981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/>
              <a:t>[2]</a:t>
            </a:r>
          </a:p>
        </p:txBody>
      </p:sp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0F3C35BF-82CB-4CB7-B885-28B2CA24F1DC}"/>
              </a:ext>
            </a:extLst>
          </p:cNvPr>
          <p:cNvSpPr txBox="1">
            <a:spLocks/>
          </p:cNvSpPr>
          <p:nvPr/>
        </p:nvSpPr>
        <p:spPr>
          <a:xfrm>
            <a:off x="17133570" y="9396888"/>
            <a:ext cx="822960" cy="822960"/>
          </a:xfrm>
          <a:prstGeom prst="ellipse">
            <a:avLst/>
          </a:prstGeom>
          <a:solidFill>
            <a:schemeClr val="bg1"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2800">
                <a:solidFill>
                  <a:schemeClr val="tx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733604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58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60">
            <a:extLst>
              <a:ext uri="{FF2B5EF4-FFF2-40B4-BE49-F238E27FC236}">
                <a16:creationId xmlns:a16="http://schemas.microsoft.com/office/drawing/2014/main" id="{B19D093C-27FB-4032-B282-42C4563F2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41822" cy="10287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62">
            <a:extLst>
              <a:ext uri="{FF2B5EF4-FFF2-40B4-BE49-F238E27FC236}">
                <a16:creationId xmlns:a16="http://schemas.microsoft.com/office/drawing/2014/main" id="{35EE815E-1BD3-4777-B652-6D98825BF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50935" y="1022442"/>
            <a:ext cx="1692574" cy="1270809"/>
            <a:chOff x="668003" y="1684057"/>
            <a:chExt cx="1128382" cy="847206"/>
          </a:xfrm>
        </p:grpSpPr>
        <p:sp>
          <p:nvSpPr>
            <p:cNvPr id="74" name="Freeform 5">
              <a:extLst>
                <a:ext uri="{FF2B5EF4-FFF2-40B4-BE49-F238E27FC236}">
                  <a16:creationId xmlns:a16="http://schemas.microsoft.com/office/drawing/2014/main" id="{E6692982-4A7D-4392-87CD-F0CD4B027D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8003" y="1935883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">
              <a:extLst>
                <a:ext uri="{FF2B5EF4-FFF2-40B4-BE49-F238E27FC236}">
                  <a16:creationId xmlns:a16="http://schemas.microsoft.com/office/drawing/2014/main" id="{196485F7-F277-4123-AC53-98EA4C8587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45893" y="1684057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7D867E3-D938-47E2-BCBA-C338EABA6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935" y="2007070"/>
            <a:ext cx="5373109" cy="6419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7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Method: Interview Clients no longer in Tech Connect Program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CE622C-871E-4944-A8CB-D03DB70FD22C}"/>
              </a:ext>
            </a:extLst>
          </p:cNvPr>
          <p:cNvSpPr txBox="1"/>
          <p:nvPr/>
        </p:nvSpPr>
        <p:spPr>
          <a:xfrm>
            <a:off x="8360796" y="1750399"/>
            <a:ext cx="8575482" cy="6419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6858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800" dirty="0"/>
              <a:t>Attempted to interview 20 seniors</a:t>
            </a:r>
          </a:p>
          <a:p>
            <a:pPr marL="6858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800" dirty="0"/>
              <a:t>Spoke with 7, none willing to be interviewed</a:t>
            </a:r>
          </a:p>
          <a:p>
            <a:pPr marL="6858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800" dirty="0"/>
              <a:t>Unable to reach 13 seniors</a:t>
            </a:r>
          </a:p>
          <a:p>
            <a:pPr marL="6858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800" dirty="0"/>
              <a:t>Recommendation for future: Home visits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C81D1C-9E64-4339-B8E3-62136B95A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719804" y="9052560"/>
            <a:ext cx="822960" cy="82296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algn="ctr">
              <a:spcAft>
                <a:spcPts val="600"/>
              </a:spcAft>
            </a:pPr>
            <a:r>
              <a:rPr lang="en-US" sz="3600">
                <a:cs typeface="Calibri"/>
              </a:rPr>
              <a:t>30</a:t>
            </a:r>
            <a:endParaRPr lang="en-US" sz="12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884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smiling&#10;&#10;Description automatically generated with low confidence">
            <a:extLst>
              <a:ext uri="{FF2B5EF4-FFF2-40B4-BE49-F238E27FC236}">
                <a16:creationId xmlns:a16="http://schemas.microsoft.com/office/drawing/2014/main" id="{3239EB11-57A2-4ACE-B911-C074157AA0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5" r="18045"/>
          <a:stretch/>
        </p:blipFill>
        <p:spPr>
          <a:xfrm>
            <a:off x="6176281" y="10"/>
            <a:ext cx="12111719" cy="1028699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717"/>
            <a:ext cx="11789700" cy="10287717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717"/>
            <a:ext cx="11146761" cy="10287717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35A70B-F5B9-4E9F-A51D-0C88D43D1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7008" y="547687"/>
            <a:ext cx="7899232" cy="1988345"/>
          </a:xfrm>
        </p:spPr>
        <p:txBody>
          <a:bodyPr>
            <a:normAutofit/>
          </a:bodyPr>
          <a:lstStyle/>
          <a:p>
            <a:r>
              <a:rPr lang="en-US"/>
              <a:t>MA Senior Demographics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35EA88-E23A-4382-8C84-BD0B9340B4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7008" y="3033901"/>
            <a:ext cx="5912248" cy="623154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600"/>
              <a:t> </a:t>
            </a:r>
            <a:r>
              <a:rPr lang="en-US" sz="3600">
                <a:solidFill>
                  <a:srgbClr val="94DDDE"/>
                </a:solidFill>
              </a:rPr>
              <a:t>Social Security payments</a:t>
            </a:r>
            <a:r>
              <a:rPr lang="en-US" sz="3600"/>
              <a:t>:</a:t>
            </a:r>
            <a:endParaRPr lang="en-US" sz="3600">
              <a:cs typeface="Calibri"/>
            </a:endParaRPr>
          </a:p>
          <a:p>
            <a:pPr lvl="1"/>
            <a:r>
              <a:rPr lang="en-US" sz="3200">
                <a:solidFill>
                  <a:srgbClr val="94DDDE"/>
                </a:solidFill>
              </a:rPr>
              <a:t>$13,340</a:t>
            </a:r>
            <a:r>
              <a:rPr lang="en-US" sz="3200"/>
              <a:t> annually for non-married</a:t>
            </a:r>
            <a:endParaRPr lang="en-US" sz="3200">
              <a:ea typeface="Calibri"/>
              <a:cs typeface="Calibri"/>
            </a:endParaRPr>
          </a:p>
          <a:p>
            <a:pPr lvl="1"/>
            <a:r>
              <a:rPr lang="en-US" sz="3200">
                <a:solidFill>
                  <a:srgbClr val="94DDDE"/>
                </a:solidFill>
              </a:rPr>
              <a:t>$21,744 </a:t>
            </a:r>
            <a:r>
              <a:rPr lang="en-US" sz="3200"/>
              <a:t>annually for married (1)</a:t>
            </a:r>
            <a:endParaRPr lang="en-US" sz="3200">
              <a:ea typeface="Calibri"/>
              <a:cs typeface="Calibri"/>
            </a:endParaRPr>
          </a:p>
          <a:p>
            <a:r>
              <a:rPr lang="en-US" sz="3600">
                <a:solidFill>
                  <a:srgbClr val="FFFFFF"/>
                </a:solidFill>
              </a:rPr>
              <a:t>Standard costs of living  in MA surpass senior income (2)</a:t>
            </a:r>
            <a:endParaRPr lang="en-US" sz="3600">
              <a:cs typeface="Calibri"/>
            </a:endParaRPr>
          </a:p>
          <a:p>
            <a:r>
              <a:rPr lang="en-US" sz="3600">
                <a:solidFill>
                  <a:srgbClr val="94DDDE"/>
                </a:solidFill>
                <a:ea typeface="Calibri"/>
                <a:cs typeface="Calibri"/>
              </a:rPr>
              <a:t>1:3</a:t>
            </a:r>
            <a:r>
              <a:rPr lang="en-US" sz="3600">
                <a:ea typeface="Calibri"/>
                <a:cs typeface="Calibri"/>
              </a:rPr>
              <a:t> without internet access </a:t>
            </a:r>
            <a:r>
              <a:rPr lang="en-US" sz="3600">
                <a:ea typeface="+mn-lt"/>
                <a:cs typeface="+mn-lt"/>
              </a:rPr>
              <a:t>(3)</a:t>
            </a:r>
          </a:p>
          <a:p>
            <a:pPr lvl="1"/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9D1ACF-59EC-4B93-AF92-2ADD3197A3DF}"/>
              </a:ext>
            </a:extLst>
          </p:cNvPr>
          <p:cNvSpPr txBox="1"/>
          <p:nvPr/>
        </p:nvSpPr>
        <p:spPr>
          <a:xfrm>
            <a:off x="17648909" y="21709"/>
            <a:ext cx="820981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/>
              <a:t>[3]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6E6DBD38-7ABB-44AC-904A-DDDE18CF46CC}"/>
              </a:ext>
            </a:extLst>
          </p:cNvPr>
          <p:cNvSpPr txBox="1">
            <a:spLocks/>
          </p:cNvSpPr>
          <p:nvPr/>
        </p:nvSpPr>
        <p:spPr>
          <a:xfrm>
            <a:off x="17133570" y="9396888"/>
            <a:ext cx="822960" cy="822960"/>
          </a:xfrm>
          <a:prstGeom prst="ellipse">
            <a:avLst/>
          </a:prstGeom>
          <a:solidFill>
            <a:schemeClr val="bg1"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2800">
                <a:solidFill>
                  <a:schemeClr val="tx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2878507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68F2650-A569-4303-A0EE-67323054E6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5" r="16895"/>
          <a:stretch/>
        </p:blipFill>
        <p:spPr>
          <a:xfrm>
            <a:off x="6481079" y="10"/>
            <a:ext cx="12111719" cy="10286990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717"/>
            <a:ext cx="11789700" cy="10287717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717"/>
            <a:ext cx="11146761" cy="10287717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417CAA-2406-4B14-A3DC-ADBAFBB84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7008" y="547687"/>
            <a:ext cx="7899232" cy="1988345"/>
          </a:xfrm>
        </p:spPr>
        <p:txBody>
          <a:bodyPr>
            <a:normAutofit/>
          </a:bodyPr>
          <a:lstStyle/>
          <a:p>
            <a:r>
              <a:rPr lang="en-US"/>
              <a:t>Impact of Covid-19 Pandemic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DD2B1-56E2-43AD-AB98-BAA34E900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7008" y="2546887"/>
            <a:ext cx="6218408" cy="625195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571500" indent="-571500"/>
            <a:r>
              <a:rPr lang="en-US" sz="3600" dirty="0">
                <a:solidFill>
                  <a:srgbClr val="94DDDE"/>
                </a:solidFill>
                <a:cs typeface="Calibri"/>
              </a:rPr>
              <a:t>53.57%</a:t>
            </a:r>
            <a:r>
              <a:rPr lang="en-US" sz="3600" dirty="0">
                <a:cs typeface="Calibri"/>
              </a:rPr>
              <a:t> of seniors in </a:t>
            </a:r>
            <a:r>
              <a:rPr lang="en-US" sz="3600" dirty="0">
                <a:solidFill>
                  <a:srgbClr val="94DDDE"/>
                </a:solidFill>
                <a:cs typeface="Calibri"/>
              </a:rPr>
              <a:t>2022</a:t>
            </a:r>
            <a:r>
              <a:rPr lang="en-US" sz="3600" dirty="0">
                <a:cs typeface="Calibri"/>
              </a:rPr>
              <a:t> were classified as depressed compared to </a:t>
            </a:r>
            <a:r>
              <a:rPr lang="en-US" sz="3600" dirty="0">
                <a:solidFill>
                  <a:srgbClr val="94DDDE"/>
                </a:solidFill>
                <a:cs typeface="Calibri"/>
              </a:rPr>
              <a:t>24.9% in 2017</a:t>
            </a:r>
            <a:r>
              <a:rPr lang="en-US" sz="3600" dirty="0">
                <a:cs typeface="Calibri"/>
              </a:rPr>
              <a:t> (</a:t>
            </a:r>
            <a:r>
              <a:rPr lang="en-US" sz="3600">
                <a:cs typeface="Calibri"/>
              </a:rPr>
              <a:t>4</a:t>
            </a:r>
            <a:r>
              <a:rPr lang="en-US" sz="3600" dirty="0">
                <a:cs typeface="Calibri"/>
              </a:rPr>
              <a:t>)</a:t>
            </a:r>
            <a:endParaRPr lang="en-US" sz="3600" strike="sngStrike" dirty="0">
              <a:cs typeface="Calibri"/>
            </a:endParaRPr>
          </a:p>
          <a:p>
            <a:r>
              <a:rPr lang="en-US" sz="3600" dirty="0">
                <a:solidFill>
                  <a:srgbClr val="94DDDE"/>
                </a:solidFill>
                <a:ea typeface="+mn-lt"/>
                <a:cs typeface="+mn-lt"/>
              </a:rPr>
              <a:t>Telehealth </a:t>
            </a:r>
            <a:r>
              <a:rPr lang="en-US" sz="3600" dirty="0">
                <a:solidFill>
                  <a:schemeClr val="tx1">
                    <a:lumMod val="95000"/>
                  </a:schemeClr>
                </a:solidFill>
                <a:ea typeface="+mn-lt"/>
                <a:cs typeface="+mn-lt"/>
              </a:rPr>
              <a:t>offers a</a:t>
            </a:r>
            <a:r>
              <a:rPr lang="en-US" sz="3600" dirty="0">
                <a:solidFill>
                  <a:srgbClr val="94DDDE"/>
                </a:solidFill>
                <a:ea typeface="+mn-lt"/>
                <a:cs typeface="+mn-lt"/>
              </a:rPr>
              <a:t> more affordable alternative </a:t>
            </a:r>
            <a:r>
              <a:rPr lang="en-US" sz="3600" dirty="0">
                <a:ea typeface="+mn-lt"/>
                <a:cs typeface="+mn-lt"/>
              </a:rPr>
              <a:t>to traditional physician visits (</a:t>
            </a:r>
            <a:r>
              <a:rPr lang="en-US" sz="3600">
                <a:ea typeface="+mn-lt"/>
                <a:cs typeface="+mn-lt"/>
              </a:rPr>
              <a:t>5</a:t>
            </a:r>
            <a:r>
              <a:rPr lang="en-US" sz="3600" dirty="0">
                <a:ea typeface="+mn-lt"/>
                <a:cs typeface="+mn-lt"/>
              </a:rPr>
              <a:t>)</a:t>
            </a:r>
            <a:endParaRPr lang="en-US" sz="3600" b="1" dirty="0"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E8D53D-1185-4AEF-9739-818A858CBA8A}"/>
              </a:ext>
            </a:extLst>
          </p:cNvPr>
          <p:cNvSpPr txBox="1"/>
          <p:nvPr/>
        </p:nvSpPr>
        <p:spPr>
          <a:xfrm>
            <a:off x="17659350" y="-6351"/>
            <a:ext cx="820981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/>
              <a:t>[4]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D2805274-B859-4EE3-AAEE-1479EF74F13A}"/>
              </a:ext>
            </a:extLst>
          </p:cNvPr>
          <p:cNvSpPr txBox="1">
            <a:spLocks/>
          </p:cNvSpPr>
          <p:nvPr/>
        </p:nvSpPr>
        <p:spPr>
          <a:xfrm>
            <a:off x="17133570" y="9396888"/>
            <a:ext cx="822960" cy="822960"/>
          </a:xfrm>
          <a:prstGeom prst="ellipse">
            <a:avLst/>
          </a:prstGeom>
          <a:solidFill>
            <a:schemeClr val="bg1"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2800">
                <a:solidFill>
                  <a:schemeClr val="tx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8938652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8A4132F-DEC6-4332-A00C-A11AD4519B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" y="0"/>
            <a:ext cx="18283428" cy="10287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4965EAE-E41A-435F-B993-07E824B6C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0"/>
            <a:ext cx="11309843" cy="102870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52F8994-E6D4-4311-9548-C3607BC436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10639477" cy="102870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2DF41-D09E-4155-9A2E-1EDCF1C89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298" y="547687"/>
            <a:ext cx="8294915" cy="1988345"/>
          </a:xfrm>
        </p:spPr>
        <p:txBody>
          <a:bodyPr>
            <a:normAutofit/>
          </a:bodyPr>
          <a:lstStyle/>
          <a:p>
            <a:r>
              <a:rPr lang="en-US"/>
              <a:t>Elder Services of Worcester Area (ESWA)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0F0587-A315-4A01-9C10-9FB999E522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298" y="2738437"/>
            <a:ext cx="6213137" cy="509927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4000"/>
              <a:t>Offers variety of </a:t>
            </a:r>
            <a:r>
              <a:rPr lang="en-US" sz="4000">
                <a:solidFill>
                  <a:srgbClr val="FFFFFF"/>
                </a:solidFill>
              </a:rPr>
              <a:t>programs</a:t>
            </a:r>
            <a:r>
              <a:rPr lang="en-US" sz="4000"/>
              <a:t>:</a:t>
            </a:r>
          </a:p>
          <a:p>
            <a:pPr lvl="1"/>
            <a:r>
              <a:rPr lang="en-US" sz="3600"/>
              <a:t>Meals on Wheels</a:t>
            </a:r>
            <a:endParaRPr lang="en-US" sz="3600">
              <a:cs typeface="Calibri"/>
            </a:endParaRPr>
          </a:p>
          <a:p>
            <a:pPr lvl="1"/>
            <a:r>
              <a:rPr lang="en-US" sz="3600">
                <a:solidFill>
                  <a:srgbClr val="94DDDE"/>
                </a:solidFill>
              </a:rPr>
              <a:t>Tech Connect program</a:t>
            </a:r>
            <a:endParaRPr lang="en-US" sz="3600">
              <a:solidFill>
                <a:srgbClr val="94DDDE"/>
              </a:solidFill>
              <a:cs typeface="Calibri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E383AA27-6F16-438E-9099-03E7E89EA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0402" y="1071821"/>
            <a:ext cx="5440300" cy="2393733"/>
          </a:xfrm>
          <a:prstGeom prst="rect">
            <a:avLst/>
          </a:prstGeom>
        </p:spPr>
      </p:pic>
      <p:pic>
        <p:nvPicPr>
          <p:cNvPr id="5" name="Picture 4" descr="A picture containing wall, indoor, red&#10;&#10;Description automatically generated">
            <a:extLst>
              <a:ext uri="{FF2B5EF4-FFF2-40B4-BE49-F238E27FC236}">
                <a16:creationId xmlns:a16="http://schemas.microsoft.com/office/drawing/2014/main" id="{47A6FDCA-E099-4E2A-93FF-969F18154F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524" y="4491192"/>
            <a:ext cx="7124918" cy="4755883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06E6783-4DB1-4A78-BB17-168D2C21371C}"/>
              </a:ext>
            </a:extLst>
          </p:cNvPr>
          <p:cNvSpPr txBox="1"/>
          <p:nvPr/>
        </p:nvSpPr>
        <p:spPr>
          <a:xfrm>
            <a:off x="16770831" y="4491192"/>
            <a:ext cx="82098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/>
              <a:t>[5]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2F4F45-EC6C-4370-AF3E-E516114111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297" y="5338803"/>
            <a:ext cx="4593640" cy="306065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1969171-467B-4766-8D51-9001573AC488}"/>
              </a:ext>
            </a:extLst>
          </p:cNvPr>
          <p:cNvSpPr txBox="1"/>
          <p:nvPr/>
        </p:nvSpPr>
        <p:spPr>
          <a:xfrm>
            <a:off x="5429214" y="5317249"/>
            <a:ext cx="820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[6]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087857E8-87A9-42A8-A819-06C8BB4A4196}"/>
              </a:ext>
            </a:extLst>
          </p:cNvPr>
          <p:cNvSpPr txBox="1">
            <a:spLocks/>
          </p:cNvSpPr>
          <p:nvPr/>
        </p:nvSpPr>
        <p:spPr>
          <a:xfrm>
            <a:off x="17133570" y="9396888"/>
            <a:ext cx="822960" cy="822960"/>
          </a:xfrm>
          <a:prstGeom prst="ellipse">
            <a:avLst/>
          </a:prstGeom>
          <a:solidFill>
            <a:schemeClr val="bg1"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2800">
                <a:solidFill>
                  <a:schemeClr val="tx1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9882333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DD5864-10AA-4BAE-9954-B5D1108A2B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8" r="16658"/>
          <a:stretch/>
        </p:blipFill>
        <p:spPr>
          <a:xfrm>
            <a:off x="5283702" y="10"/>
            <a:ext cx="13004298" cy="10286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14634901" cy="10287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A10AAB-D25B-4952-BFC7-18A764CBC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23" y="1593723"/>
            <a:ext cx="5157216" cy="1687068"/>
          </a:xfrm>
        </p:spPr>
        <p:txBody>
          <a:bodyPr anchor="b">
            <a:normAutofit/>
          </a:bodyPr>
          <a:lstStyle/>
          <a:p>
            <a:r>
              <a:rPr lang="en-US" sz="6600"/>
              <a:t>Project Goal: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93839" y="908685"/>
            <a:ext cx="109728" cy="8229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2366" y="3665220"/>
            <a:ext cx="4951476" cy="27432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1A048-D5FD-4D76-BBC7-EC703B911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641" y="4077081"/>
            <a:ext cx="5158359" cy="4810887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4400" b="0" i="0" u="none" strike="noStrike" dirty="0">
                <a:effectLst/>
                <a:latin typeface="Times New Roman" panose="02020603050405020304" pitchFamily="18" charset="0"/>
              </a:rPr>
              <a:t>The goal of this project is to </a:t>
            </a:r>
            <a:r>
              <a:rPr lang="en-US" sz="4400" b="0" i="0" u="none" strike="noStrike" dirty="0">
                <a:solidFill>
                  <a:srgbClr val="94DDDE"/>
                </a:solidFill>
                <a:effectLst/>
                <a:latin typeface="Times New Roman" panose="02020603050405020304" pitchFamily="18" charset="0"/>
              </a:rPr>
              <a:t>increase senior involvement </a:t>
            </a:r>
            <a:r>
              <a:rPr lang="en-US" sz="4400" b="0" i="0" u="none" strike="noStrike" dirty="0">
                <a:effectLst/>
                <a:latin typeface="Times New Roman" panose="02020603050405020304" pitchFamily="18" charset="0"/>
              </a:rPr>
              <a:t>in the Elder Services of Worcester Area </a:t>
            </a:r>
            <a:r>
              <a:rPr lang="en-US" sz="4400" b="0" i="0" u="none" strike="noStrike" dirty="0">
                <a:solidFill>
                  <a:srgbClr val="94DDDE"/>
                </a:solidFill>
                <a:effectLst/>
                <a:latin typeface="Times New Roman" panose="02020603050405020304" pitchFamily="18" charset="0"/>
              </a:rPr>
              <a:t>Tech Connect program</a:t>
            </a:r>
            <a:r>
              <a:rPr lang="en-US" sz="4400" b="0" i="0" u="none" strike="noStrike" dirty="0">
                <a:effectLst/>
                <a:latin typeface="Times New Roman" panose="02020603050405020304" pitchFamily="18" charset="0"/>
              </a:rPr>
              <a:t>. </a:t>
            </a:r>
            <a:endParaRPr lang="en-US" sz="4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806EAD-5730-4914-8E2C-F3D252DCB991}"/>
              </a:ext>
            </a:extLst>
          </p:cNvPr>
          <p:cNvSpPr txBox="1"/>
          <p:nvPr/>
        </p:nvSpPr>
        <p:spPr>
          <a:xfrm>
            <a:off x="17648909" y="21709"/>
            <a:ext cx="820981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>
                <a:solidFill>
                  <a:schemeClr val="bg1"/>
                </a:solidFill>
              </a:rPr>
              <a:t>[7]</a:t>
            </a:r>
          </a:p>
        </p:txBody>
      </p:sp>
      <p:sp>
        <p:nvSpPr>
          <p:cNvPr id="20" name="Slide Number Placeholder 3">
            <a:extLst>
              <a:ext uri="{FF2B5EF4-FFF2-40B4-BE49-F238E27FC236}">
                <a16:creationId xmlns:a16="http://schemas.microsoft.com/office/drawing/2014/main" id="{77422D2B-A052-4B32-9BC0-8FBC8C452AE5}"/>
              </a:ext>
            </a:extLst>
          </p:cNvPr>
          <p:cNvSpPr txBox="1">
            <a:spLocks/>
          </p:cNvSpPr>
          <p:nvPr/>
        </p:nvSpPr>
        <p:spPr>
          <a:xfrm>
            <a:off x="17133570" y="9396888"/>
            <a:ext cx="822960" cy="822960"/>
          </a:xfrm>
          <a:prstGeom prst="ellipse">
            <a:avLst/>
          </a:prstGeom>
          <a:solidFill>
            <a:schemeClr val="bg1"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2800">
                <a:solidFill>
                  <a:schemeClr val="tx1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4507143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!!BGRectangle">
            <a:extLst>
              <a:ext uri="{FF2B5EF4-FFF2-40B4-BE49-F238E27FC236}">
                <a16:creationId xmlns:a16="http://schemas.microsoft.com/office/drawing/2014/main" id="{9CC67894-1D18-43E0-B8E1-ECF37EB0D4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" y="-9273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13">
            <a:extLst>
              <a:ext uri="{FF2B5EF4-FFF2-40B4-BE49-F238E27FC236}">
                <a16:creationId xmlns:a16="http://schemas.microsoft.com/office/drawing/2014/main" id="{A13E3398-4840-4DA1-B674-51AE569B24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2DFD33-697B-4C5A-8DA8-9BA33963A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4914" y="1068402"/>
            <a:ext cx="15615786" cy="1790299"/>
          </a:xfrm>
        </p:spPr>
        <p:txBody>
          <a:bodyPr>
            <a:normAutofit/>
          </a:bodyPr>
          <a:lstStyle/>
          <a:p>
            <a:r>
              <a:rPr lang="en-US" sz="8000">
                <a:solidFill>
                  <a:srgbClr val="FFFFFF"/>
                </a:solidFill>
              </a:rPr>
              <a:t>Goals and Objectives</a:t>
            </a:r>
          </a:p>
        </p:txBody>
      </p:sp>
      <p:sp>
        <p:nvSpPr>
          <p:cNvPr id="29" name="!!Line">
            <a:extLst>
              <a:ext uri="{FF2B5EF4-FFF2-40B4-BE49-F238E27FC236}">
                <a16:creationId xmlns:a16="http://schemas.microsoft.com/office/drawing/2014/main" id="{83306AB0-8BF5-43D5-B5E2-C53EA07838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00" y="1239486"/>
            <a:ext cx="41148" cy="137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E9AF6859-DBE0-4867-BE52-3A3379CC294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0186230"/>
              </p:ext>
            </p:extLst>
          </p:nvPr>
        </p:nvGraphicFramePr>
        <p:xfrm>
          <a:off x="1414914" y="3075271"/>
          <a:ext cx="15615786" cy="61901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0AB138AE-946E-4766-A92C-37DF98625509}"/>
              </a:ext>
            </a:extLst>
          </p:cNvPr>
          <p:cNvSpPr txBox="1">
            <a:spLocks/>
          </p:cNvSpPr>
          <p:nvPr/>
        </p:nvSpPr>
        <p:spPr>
          <a:xfrm>
            <a:off x="17133570" y="9396888"/>
            <a:ext cx="822960" cy="822960"/>
          </a:xfrm>
          <a:prstGeom prst="ellipse">
            <a:avLst/>
          </a:prstGeom>
          <a:solidFill>
            <a:schemeClr val="bg1"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2800" dirty="0">
                <a:solidFill>
                  <a:schemeClr val="tx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58725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!!BGRectangle">
            <a:extLst>
              <a:ext uri="{FF2B5EF4-FFF2-40B4-BE49-F238E27FC236}">
                <a16:creationId xmlns:a16="http://schemas.microsoft.com/office/drawing/2014/main" id="{9CC67894-1D18-43E0-B8E1-ECF37EB0D4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" y="-9273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13">
            <a:extLst>
              <a:ext uri="{FF2B5EF4-FFF2-40B4-BE49-F238E27FC236}">
                <a16:creationId xmlns:a16="http://schemas.microsoft.com/office/drawing/2014/main" id="{A13E3398-4840-4DA1-B674-51AE569B24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2DFD33-697B-4C5A-8DA8-9BA33963A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4914" y="1068402"/>
            <a:ext cx="15615786" cy="1790299"/>
          </a:xfrm>
        </p:spPr>
        <p:txBody>
          <a:bodyPr>
            <a:normAutofit/>
          </a:bodyPr>
          <a:lstStyle/>
          <a:p>
            <a:r>
              <a:rPr lang="en-US" sz="8000">
                <a:solidFill>
                  <a:srgbClr val="FFFFFF"/>
                </a:solidFill>
              </a:rPr>
              <a:t>Goals and Objectives</a:t>
            </a:r>
          </a:p>
        </p:txBody>
      </p:sp>
      <p:sp>
        <p:nvSpPr>
          <p:cNvPr id="29" name="!!Line">
            <a:extLst>
              <a:ext uri="{FF2B5EF4-FFF2-40B4-BE49-F238E27FC236}">
                <a16:creationId xmlns:a16="http://schemas.microsoft.com/office/drawing/2014/main" id="{83306AB0-8BF5-43D5-B5E2-C53EA07838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00" y="1239486"/>
            <a:ext cx="41148" cy="137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E9AF6859-DBE0-4867-BE52-3A3379CC294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678464"/>
              </p:ext>
            </p:extLst>
          </p:nvPr>
        </p:nvGraphicFramePr>
        <p:xfrm>
          <a:off x="1414914" y="3075271"/>
          <a:ext cx="15615786" cy="61901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62AE944F-A67B-4E76-9751-AE42B27510DE}"/>
              </a:ext>
            </a:extLst>
          </p:cNvPr>
          <p:cNvSpPr txBox="1">
            <a:spLocks/>
          </p:cNvSpPr>
          <p:nvPr/>
        </p:nvSpPr>
        <p:spPr>
          <a:xfrm>
            <a:off x="17051274" y="9265444"/>
            <a:ext cx="822960" cy="822960"/>
          </a:xfrm>
          <a:prstGeom prst="ellipse">
            <a:avLst/>
          </a:prstGeom>
          <a:solidFill>
            <a:schemeClr val="bg1"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2800" dirty="0">
                <a:solidFill>
                  <a:schemeClr val="tx1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639994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1580</TotalTime>
  <Words>1184</Words>
  <Application>Microsoft Office PowerPoint</Application>
  <PresentationFormat>Custom</PresentationFormat>
  <Paragraphs>178</Paragraphs>
  <Slides>30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Josefin Sans Regular</vt:lpstr>
      <vt:lpstr>Times New Roman</vt:lpstr>
      <vt:lpstr>Arial</vt:lpstr>
      <vt:lpstr>Calibri</vt:lpstr>
      <vt:lpstr>Segoe UI Semibold</vt:lpstr>
      <vt:lpstr>Office Theme</vt:lpstr>
      <vt:lpstr>PowerPoint Presentation</vt:lpstr>
      <vt:lpstr>From Bucharest to Worcester</vt:lpstr>
      <vt:lpstr>From Bucharest to Worcester</vt:lpstr>
      <vt:lpstr>MA Senior Demographics</vt:lpstr>
      <vt:lpstr>Impact of Covid-19 Pandemic</vt:lpstr>
      <vt:lpstr>Elder Services of Worcester Area (ESWA)</vt:lpstr>
      <vt:lpstr>Project Goal:</vt:lpstr>
      <vt:lpstr>Goals and Objectives</vt:lpstr>
      <vt:lpstr>Goals and Objectives</vt:lpstr>
      <vt:lpstr>Methods for Objective 1</vt:lpstr>
      <vt:lpstr>Case Manager Knowledge of Tech Connect</vt:lpstr>
      <vt:lpstr>Reasons to Refer Consumers</vt:lpstr>
      <vt:lpstr>Objective 2</vt:lpstr>
      <vt:lpstr>Methods for Objective 2</vt:lpstr>
      <vt:lpstr>PowerPoint Presentation</vt:lpstr>
      <vt:lpstr>PowerPoint Presentation</vt:lpstr>
      <vt:lpstr>Objective 3</vt:lpstr>
      <vt:lpstr>Methods for Objective 3</vt:lpstr>
      <vt:lpstr>PowerPoint Presentation</vt:lpstr>
      <vt:lpstr>Recommendations to ESWA</vt:lpstr>
      <vt:lpstr>[Image References]</vt:lpstr>
      <vt:lpstr>(Citations)</vt:lpstr>
      <vt:lpstr>Thank you!</vt:lpstr>
      <vt:lpstr>PowerPoint Presentation</vt:lpstr>
      <vt:lpstr>PowerPoint Presentation</vt:lpstr>
      <vt:lpstr>PowerPoint Presentation</vt:lpstr>
      <vt:lpstr>Benefits of Tech Connect</vt:lpstr>
      <vt:lpstr>Barriers to Referral Process</vt:lpstr>
      <vt:lpstr>Method: Survey Seniors in Tech Connect Program</vt:lpstr>
      <vt:lpstr>Method: Interview Clients no longer in Tech Connect Program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Help</dc:title>
  <dc:creator>Tommy</dc:creator>
  <cp:lastModifiedBy>REK</cp:lastModifiedBy>
  <cp:revision>2</cp:revision>
  <dcterms:created xsi:type="dcterms:W3CDTF">2006-08-16T00:00:00Z</dcterms:created>
  <dcterms:modified xsi:type="dcterms:W3CDTF">2022-05-05T14:30:39Z</dcterms:modified>
  <dc:identifier>DAE7t8JJM8I</dc:identifier>
</cp:coreProperties>
</file>