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4"/>
  </p:sldMasterIdLst>
  <p:notesMasterIdLst>
    <p:notesMasterId r:id="rId57"/>
  </p:notesMasterIdLst>
  <p:sldIdLst>
    <p:sldId id="256" r:id="rId5"/>
    <p:sldId id="273" r:id="rId6"/>
    <p:sldId id="274" r:id="rId7"/>
    <p:sldId id="275" r:id="rId8"/>
    <p:sldId id="257" r:id="rId9"/>
    <p:sldId id="258" r:id="rId10"/>
    <p:sldId id="276" r:id="rId11"/>
    <p:sldId id="292" r:id="rId12"/>
    <p:sldId id="293" r:id="rId13"/>
    <p:sldId id="294" r:id="rId14"/>
    <p:sldId id="291" r:id="rId15"/>
    <p:sldId id="277" r:id="rId16"/>
    <p:sldId id="281" r:id="rId17"/>
    <p:sldId id="278" r:id="rId18"/>
    <p:sldId id="279" r:id="rId19"/>
    <p:sldId id="280" r:id="rId20"/>
    <p:sldId id="289" r:id="rId21"/>
    <p:sldId id="283" r:id="rId22"/>
    <p:sldId id="284" r:id="rId23"/>
    <p:sldId id="299" r:id="rId24"/>
    <p:sldId id="285" r:id="rId25"/>
    <p:sldId id="286" r:id="rId26"/>
    <p:sldId id="287" r:id="rId27"/>
    <p:sldId id="288" r:id="rId28"/>
    <p:sldId id="290" r:id="rId29"/>
    <p:sldId id="297" r:id="rId30"/>
    <p:sldId id="296" r:id="rId31"/>
    <p:sldId id="295" r:id="rId32"/>
    <p:sldId id="307" r:id="rId33"/>
    <p:sldId id="302" r:id="rId34"/>
    <p:sldId id="300" r:id="rId35"/>
    <p:sldId id="301" r:id="rId36"/>
    <p:sldId id="303" r:id="rId37"/>
    <p:sldId id="304" r:id="rId38"/>
    <p:sldId id="305" r:id="rId39"/>
    <p:sldId id="315" r:id="rId40"/>
    <p:sldId id="316" r:id="rId41"/>
    <p:sldId id="317" r:id="rId42"/>
    <p:sldId id="306" r:id="rId43"/>
    <p:sldId id="311" r:id="rId44"/>
    <p:sldId id="318" r:id="rId45"/>
    <p:sldId id="313" r:id="rId46"/>
    <p:sldId id="320" r:id="rId47"/>
    <p:sldId id="321" r:id="rId48"/>
    <p:sldId id="325" r:id="rId49"/>
    <p:sldId id="326" r:id="rId50"/>
    <p:sldId id="327" r:id="rId51"/>
    <p:sldId id="312" r:id="rId52"/>
    <p:sldId id="308" r:id="rId53"/>
    <p:sldId id="310" r:id="rId54"/>
    <p:sldId id="309" r:id="rId55"/>
    <p:sldId id="323" r:id="rId56"/>
  </p:sldIdLst>
  <p:sldSz cx="9144000" cy="5143500" type="screen16x9"/>
  <p:notesSz cx="6858000" cy="9144000"/>
  <p:embeddedFontLst>
    <p:embeddedFont>
      <p:font typeface="Fira Sans Extra Condensed Medium" panose="020B0603050000020004" pitchFamily="34" charset="0"/>
      <p:regular r:id="rId58"/>
      <p:italic r:id="rId59"/>
    </p:embeddedFont>
    <p:embeddedFont>
      <p:font typeface="Catamaran" panose="00000500000000000000" pitchFamily="2" charset="0"/>
      <p:regular r:id="rId60"/>
      <p:bold r:id="rId61"/>
    </p:embeddedFont>
    <p:embeddedFont>
      <p:font typeface="Catamaran ExtraBold" panose="00000900000000000000" pitchFamily="2" charset="0"/>
      <p:bold r:id="rId62"/>
    </p:embeddedFont>
    <p:embeddedFont>
      <p:font typeface="Catamaran Light" panose="00000400000000000000" pitchFamily="2" charset="0"/>
      <p:regular r:id="rId63"/>
    </p:embeddedFont>
    <p:embeddedFont>
      <p:font typeface="Catamaran Thin" panose="00000300000000000000" pitchFamily="2" charset="0"/>
      <p:regular r:id="rId64"/>
      <p:bold r:id="rId65"/>
    </p:embeddedFont>
    <p:embeddedFont>
      <p:font typeface="Livvic" pitchFamily="2" charset="0"/>
      <p:regular r:id="rId66"/>
      <p:bold r:id="rId67"/>
      <p:italic r:id="rId68"/>
      <p:boldItalic r:id="rId69"/>
    </p:embeddedFont>
    <p:embeddedFont>
      <p:font typeface="Roboto" panose="02000000000000000000" pitchFamily="2"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BE00"/>
    <a:srgbClr val="92D050"/>
    <a:srgbClr val="FF0000"/>
    <a:srgbClr val="000000"/>
    <a:srgbClr val="00CC99"/>
    <a:srgbClr val="79C267"/>
    <a:srgbClr val="434343"/>
    <a:srgbClr val="F5D63D"/>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D099B-CD64-4FAA-8626-757DCF726958}" v="364" dt="2020-10-14T20:06:10.565"/>
    <p1510:client id="{AFEC877E-F0BE-49F3-B2C6-99D08E6BA905}" v="10989" dt="2020-10-14T20:07:34.28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148" autoAdjust="0"/>
  </p:normalViewPr>
  <p:slideViewPr>
    <p:cSldViewPr snapToGrid="0">
      <p:cViewPr varScale="1">
        <p:scale>
          <a:sx n="66" d="100"/>
          <a:sy n="66" d="100"/>
        </p:scale>
        <p:origin x="1930" y="5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5.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font" Target="fonts/font14.fntdata"/><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urney, Xavier M." userId="S::xmcurney@wpi.edu::fe780f9c-d969-4bb9-9d56-12c75a0868a1" providerId="AD" clId="Web-{F16F0C4D-2BBA-4FD6-8E67-40DD22C46956}"/>
    <pc:docChg chg="modSld">
      <pc:chgData name="Curney, Xavier M." userId="S::xmcurney@wpi.edu::fe780f9c-d969-4bb9-9d56-12c75a0868a1" providerId="AD" clId="Web-{F16F0C4D-2BBA-4FD6-8E67-40DD22C46956}" dt="2020-10-06T16:01:38.927" v="34" actId="1076"/>
      <pc:docMkLst>
        <pc:docMk/>
      </pc:docMkLst>
      <pc:sldChg chg="addSp modSp">
        <pc:chgData name="Curney, Xavier M." userId="S::xmcurney@wpi.edu::fe780f9c-d969-4bb9-9d56-12c75a0868a1" providerId="AD" clId="Web-{F16F0C4D-2BBA-4FD6-8E67-40DD22C46956}" dt="2020-10-06T16:01:38.927" v="34" actId="1076"/>
        <pc:sldMkLst>
          <pc:docMk/>
          <pc:sldMk cId="2936258327" sldId="287"/>
        </pc:sldMkLst>
        <pc:picChg chg="add mod">
          <ac:chgData name="Curney, Xavier M." userId="S::xmcurney@wpi.edu::fe780f9c-d969-4bb9-9d56-12c75a0868a1" providerId="AD" clId="Web-{F16F0C4D-2BBA-4FD6-8E67-40DD22C46956}" dt="2020-10-06T16:01:38.927" v="34" actId="1076"/>
          <ac:picMkLst>
            <pc:docMk/>
            <pc:sldMk cId="2936258327" sldId="287"/>
            <ac:picMk id="3" creationId="{4CF5A3B0-381B-4F7B-A052-E4A9927F1913}"/>
          </ac:picMkLst>
        </pc:picChg>
      </pc:sldChg>
      <pc:sldChg chg="addSp modSp">
        <pc:chgData name="Curney, Xavier M." userId="S::xmcurney@wpi.edu::fe780f9c-d969-4bb9-9d56-12c75a0868a1" providerId="AD" clId="Web-{F16F0C4D-2BBA-4FD6-8E67-40DD22C46956}" dt="2020-10-06T16:00:39.346" v="24" actId="1076"/>
        <pc:sldMkLst>
          <pc:docMk/>
          <pc:sldMk cId="4043625590" sldId="288"/>
        </pc:sldMkLst>
        <pc:picChg chg="add mod">
          <ac:chgData name="Curney, Xavier M." userId="S::xmcurney@wpi.edu::fe780f9c-d969-4bb9-9d56-12c75a0868a1" providerId="AD" clId="Web-{F16F0C4D-2BBA-4FD6-8E67-40DD22C46956}" dt="2020-10-06T16:00:39.346" v="24" actId="1076"/>
          <ac:picMkLst>
            <pc:docMk/>
            <pc:sldMk cId="4043625590" sldId="288"/>
            <ac:picMk id="3" creationId="{54C85D5D-A429-4333-BE3F-B6C68824D818}"/>
          </ac:picMkLst>
        </pc:picChg>
      </pc:sldChg>
      <pc:sldChg chg="addSp modSp">
        <pc:chgData name="Curney, Xavier M." userId="S::xmcurney@wpi.edu::fe780f9c-d969-4bb9-9d56-12c75a0868a1" providerId="AD" clId="Web-{F16F0C4D-2BBA-4FD6-8E67-40DD22C46956}" dt="2020-10-06T15:14:30.216" v="22"/>
        <pc:sldMkLst>
          <pc:docMk/>
          <pc:sldMk cId="3231914063" sldId="294"/>
        </pc:sldMkLst>
        <pc:spChg chg="add mod">
          <ac:chgData name="Curney, Xavier M." userId="S::xmcurney@wpi.edu::fe780f9c-d969-4bb9-9d56-12c75a0868a1" providerId="AD" clId="Web-{F16F0C4D-2BBA-4FD6-8E67-40DD22C46956}" dt="2020-10-06T15:13:08.212" v="13" actId="1076"/>
          <ac:spMkLst>
            <pc:docMk/>
            <pc:sldMk cId="3231914063" sldId="294"/>
            <ac:spMk id="4" creationId="{BDC23F5D-261C-414A-8985-4135EA127444}"/>
          </ac:spMkLst>
        </pc:spChg>
        <pc:picChg chg="add mod modCrop">
          <ac:chgData name="Curney, Xavier M." userId="S::xmcurney@wpi.edu::fe780f9c-d969-4bb9-9d56-12c75a0868a1" providerId="AD" clId="Web-{F16F0C4D-2BBA-4FD6-8E67-40DD22C46956}" dt="2020-10-06T15:14:30.216" v="22"/>
          <ac:picMkLst>
            <pc:docMk/>
            <pc:sldMk cId="3231914063" sldId="294"/>
            <ac:picMk id="2" creationId="{7FCED96C-889C-4AD4-B39D-7CB0E669677F}"/>
          </ac:picMkLst>
        </pc:picChg>
        <pc:picChg chg="add mod">
          <ac:chgData name="Curney, Xavier M." userId="S::xmcurney@wpi.edu::fe780f9c-d969-4bb9-9d56-12c75a0868a1" providerId="AD" clId="Web-{F16F0C4D-2BBA-4FD6-8E67-40DD22C46956}" dt="2020-10-06T15:13:06.008" v="11" actId="1076"/>
          <ac:picMkLst>
            <pc:docMk/>
            <pc:sldMk cId="3231914063" sldId="294"/>
            <ac:picMk id="3" creationId="{7F764346-61F5-4680-9C8E-DCBE961146A1}"/>
          </ac:picMkLst>
        </pc:picChg>
      </pc:sldChg>
    </pc:docChg>
  </pc:docChgLst>
  <pc:docChgLst>
    <pc:chgData name="Hoang" userId="5bcad61a-8dfe-4d60-92c6-5fc3f5f564cf" providerId="ADAL" clId="{AFEC877E-F0BE-49F3-B2C6-99D08E6BA905}"/>
    <pc:docChg chg="undo custSel addSld delSld modSld sldOrd">
      <pc:chgData name="Hoang" userId="5bcad61a-8dfe-4d60-92c6-5fc3f5f564cf" providerId="ADAL" clId="{AFEC877E-F0BE-49F3-B2C6-99D08E6BA905}" dt="2020-10-14T20:07:34.280" v="11881" actId="14100"/>
      <pc:docMkLst>
        <pc:docMk/>
      </pc:docMkLst>
      <pc:sldChg chg="addSp delSp modSp mod modTransition">
        <pc:chgData name="Hoang" userId="5bcad61a-8dfe-4d60-92c6-5fc3f5f564cf" providerId="ADAL" clId="{AFEC877E-F0BE-49F3-B2C6-99D08E6BA905}" dt="2020-10-12T14:53:58.700" v="9695"/>
        <pc:sldMkLst>
          <pc:docMk/>
          <pc:sldMk cId="0" sldId="256"/>
        </pc:sldMkLst>
        <pc:spChg chg="add mod">
          <ac:chgData name="Hoang" userId="5bcad61a-8dfe-4d60-92c6-5fc3f5f564cf" providerId="ADAL" clId="{AFEC877E-F0BE-49F3-B2C6-99D08E6BA905}" dt="2020-10-05T20:06:00.422" v="3028" actId="207"/>
          <ac:spMkLst>
            <pc:docMk/>
            <pc:sldMk cId="0" sldId="256"/>
            <ac:spMk id="5" creationId="{EC5D96DC-CA6F-46F6-8DCB-AF0846152B4F}"/>
          </ac:spMkLst>
        </pc:spChg>
        <pc:spChg chg="add mod">
          <ac:chgData name="Hoang" userId="5bcad61a-8dfe-4d60-92c6-5fc3f5f564cf" providerId="ADAL" clId="{AFEC877E-F0BE-49F3-B2C6-99D08E6BA905}" dt="2020-10-05T20:06:00.422" v="3028" actId="207"/>
          <ac:spMkLst>
            <pc:docMk/>
            <pc:sldMk cId="0" sldId="256"/>
            <ac:spMk id="6" creationId="{C2142B6E-2248-4E94-9DBB-88A004F3BAA8}"/>
          </ac:spMkLst>
        </pc:spChg>
        <pc:spChg chg="add del mod">
          <ac:chgData name="Hoang" userId="5bcad61a-8dfe-4d60-92c6-5fc3f5f564cf" providerId="ADAL" clId="{AFEC877E-F0BE-49F3-B2C6-99D08E6BA905}" dt="2020-10-05T16:42:56.937" v="2050" actId="478"/>
          <ac:spMkLst>
            <pc:docMk/>
            <pc:sldMk cId="0" sldId="256"/>
            <ac:spMk id="7" creationId="{757B74FE-9E37-4153-BCA4-264DF39A6F7D}"/>
          </ac:spMkLst>
        </pc:spChg>
        <pc:spChg chg="add del mod">
          <ac:chgData name="Hoang" userId="5bcad61a-8dfe-4d60-92c6-5fc3f5f564cf" providerId="ADAL" clId="{AFEC877E-F0BE-49F3-B2C6-99D08E6BA905}" dt="2020-10-05T16:42:56.937" v="2050" actId="478"/>
          <ac:spMkLst>
            <pc:docMk/>
            <pc:sldMk cId="0" sldId="256"/>
            <ac:spMk id="8" creationId="{2EDBF06E-ACCF-4516-A5C4-7AAD79C8F0F9}"/>
          </ac:spMkLst>
        </pc:spChg>
        <pc:spChg chg="add del mod">
          <ac:chgData name="Hoang" userId="5bcad61a-8dfe-4d60-92c6-5fc3f5f564cf" providerId="ADAL" clId="{AFEC877E-F0BE-49F3-B2C6-99D08E6BA905}" dt="2020-10-05T16:42:56.937" v="2050" actId="478"/>
          <ac:spMkLst>
            <pc:docMk/>
            <pc:sldMk cId="0" sldId="256"/>
            <ac:spMk id="9" creationId="{DE138435-2BEE-47DC-9A12-0EC0A1116604}"/>
          </ac:spMkLst>
        </pc:spChg>
        <pc:spChg chg="add del mod">
          <ac:chgData name="Hoang" userId="5bcad61a-8dfe-4d60-92c6-5fc3f5f564cf" providerId="ADAL" clId="{AFEC877E-F0BE-49F3-B2C6-99D08E6BA905}" dt="2020-10-05T16:42:56.937" v="2050" actId="478"/>
          <ac:spMkLst>
            <pc:docMk/>
            <pc:sldMk cId="0" sldId="256"/>
            <ac:spMk id="10" creationId="{51992E74-36EF-4DC8-BC52-0EAA7F771F62}"/>
          </ac:spMkLst>
        </pc:spChg>
        <pc:spChg chg="add del mod">
          <ac:chgData name="Hoang" userId="5bcad61a-8dfe-4d60-92c6-5fc3f5f564cf" providerId="ADAL" clId="{AFEC877E-F0BE-49F3-B2C6-99D08E6BA905}" dt="2020-10-05T16:42:56.937" v="2050" actId="478"/>
          <ac:spMkLst>
            <pc:docMk/>
            <pc:sldMk cId="0" sldId="256"/>
            <ac:spMk id="11" creationId="{B2F39DD1-FF3E-4767-A594-137ABE37904E}"/>
          </ac:spMkLst>
        </pc:spChg>
        <pc:spChg chg="add del mod">
          <ac:chgData name="Hoang" userId="5bcad61a-8dfe-4d60-92c6-5fc3f5f564cf" providerId="ADAL" clId="{AFEC877E-F0BE-49F3-B2C6-99D08E6BA905}" dt="2020-10-05T15:11:37.328" v="495" actId="478"/>
          <ac:spMkLst>
            <pc:docMk/>
            <pc:sldMk cId="0" sldId="256"/>
            <ac:spMk id="12" creationId="{A1304BEE-6780-47AB-9426-BB49EE59E723}"/>
          </ac:spMkLst>
        </pc:spChg>
        <pc:spChg chg="mod">
          <ac:chgData name="Hoang" userId="5bcad61a-8dfe-4d60-92c6-5fc3f5f564cf" providerId="ADAL" clId="{AFEC877E-F0BE-49F3-B2C6-99D08E6BA905}" dt="2020-10-05T19:56:13.488" v="2828" actId="20577"/>
          <ac:spMkLst>
            <pc:docMk/>
            <pc:sldMk cId="0" sldId="256"/>
            <ac:spMk id="19" creationId="{4C77A680-8513-428C-BA57-CBA7236EFE64}"/>
          </ac:spMkLst>
        </pc:spChg>
        <pc:spChg chg="mod">
          <ac:chgData name="Hoang" userId="5bcad61a-8dfe-4d60-92c6-5fc3f5f564cf" providerId="ADAL" clId="{AFEC877E-F0BE-49F3-B2C6-99D08E6BA905}" dt="2020-10-05T19:56:27.654" v="2829" actId="688"/>
          <ac:spMkLst>
            <pc:docMk/>
            <pc:sldMk cId="0" sldId="256"/>
            <ac:spMk id="20" creationId="{21A55899-FB92-43D5-BAC9-5CADADF06A44}"/>
          </ac:spMkLst>
        </pc:spChg>
        <pc:spChg chg="add del mod ord">
          <ac:chgData name="Hoang" userId="5bcad61a-8dfe-4d60-92c6-5fc3f5f564cf" providerId="ADAL" clId="{AFEC877E-F0BE-49F3-B2C6-99D08E6BA905}" dt="2020-10-05T20:05:55.325" v="3027" actId="207"/>
          <ac:spMkLst>
            <pc:docMk/>
            <pc:sldMk cId="0" sldId="256"/>
            <ac:spMk id="165" creationId="{00000000-0000-0000-0000-000000000000}"/>
          </ac:spMkLst>
        </pc:spChg>
        <pc:spChg chg="del mod">
          <ac:chgData name="Hoang" userId="5bcad61a-8dfe-4d60-92c6-5fc3f5f564cf" providerId="ADAL" clId="{AFEC877E-F0BE-49F3-B2C6-99D08E6BA905}" dt="2020-10-05T14:57:46.810" v="154" actId="478"/>
          <ac:spMkLst>
            <pc:docMk/>
            <pc:sldMk cId="0" sldId="256"/>
            <ac:spMk id="166" creationId="{00000000-0000-0000-0000-000000000000}"/>
          </ac:spMkLst>
        </pc:spChg>
        <pc:spChg chg="mod">
          <ac:chgData name="Hoang" userId="5bcad61a-8dfe-4d60-92c6-5fc3f5f564cf" providerId="ADAL" clId="{AFEC877E-F0BE-49F3-B2C6-99D08E6BA905}" dt="2020-10-09T14:23:31.044" v="9129" actId="1035"/>
          <ac:spMkLst>
            <pc:docMk/>
            <pc:sldMk cId="0" sldId="256"/>
            <ac:spMk id="167" creationId="{00000000-0000-0000-0000-000000000000}"/>
          </ac:spMkLst>
        </pc:spChg>
        <pc:spChg chg="mod ord">
          <ac:chgData name="Hoang" userId="5bcad61a-8dfe-4d60-92c6-5fc3f5f564cf" providerId="ADAL" clId="{AFEC877E-F0BE-49F3-B2C6-99D08E6BA905}" dt="2020-10-09T14:24:45.776" v="9131" actId="207"/>
          <ac:spMkLst>
            <pc:docMk/>
            <pc:sldMk cId="0" sldId="256"/>
            <ac:spMk id="168" creationId="{00000000-0000-0000-0000-000000000000}"/>
          </ac:spMkLst>
        </pc:spChg>
        <pc:spChg chg="mod">
          <ac:chgData name="Hoang" userId="5bcad61a-8dfe-4d60-92c6-5fc3f5f564cf" providerId="ADAL" clId="{AFEC877E-F0BE-49F3-B2C6-99D08E6BA905}" dt="2020-10-05T15:00:45.982" v="303" actId="1035"/>
          <ac:spMkLst>
            <pc:docMk/>
            <pc:sldMk cId="0" sldId="256"/>
            <ac:spMk id="169" creationId="{00000000-0000-0000-0000-000000000000}"/>
          </ac:spMkLst>
        </pc:spChg>
        <pc:spChg chg="mod">
          <ac:chgData name="Hoang" userId="5bcad61a-8dfe-4d60-92c6-5fc3f5f564cf" providerId="ADAL" clId="{AFEC877E-F0BE-49F3-B2C6-99D08E6BA905}" dt="2020-10-05T15:00:52.074" v="304" actId="14100"/>
          <ac:spMkLst>
            <pc:docMk/>
            <pc:sldMk cId="0" sldId="256"/>
            <ac:spMk id="170" creationId="{00000000-0000-0000-0000-000000000000}"/>
          </ac:spMkLst>
        </pc:spChg>
        <pc:grpChg chg="add mod">
          <ac:chgData name="Hoang" userId="5bcad61a-8dfe-4d60-92c6-5fc3f5f564cf" providerId="ADAL" clId="{AFEC877E-F0BE-49F3-B2C6-99D08E6BA905}" dt="2020-10-05T19:56:03.688" v="2796" actId="1076"/>
          <ac:grpSpMkLst>
            <pc:docMk/>
            <pc:sldMk cId="0" sldId="256"/>
            <ac:grpSpMk id="18" creationId="{83828D48-04B0-4CC1-BF62-444EB7B5D23F}"/>
          </ac:grpSpMkLst>
        </pc:grpChg>
        <pc:grpChg chg="mod">
          <ac:chgData name="Hoang" userId="5bcad61a-8dfe-4d60-92c6-5fc3f5f564cf" providerId="ADAL" clId="{AFEC877E-F0BE-49F3-B2C6-99D08E6BA905}" dt="2020-10-05T15:00:45.982" v="303" actId="1035"/>
          <ac:grpSpMkLst>
            <pc:docMk/>
            <pc:sldMk cId="0" sldId="256"/>
            <ac:grpSpMk id="171" creationId="{00000000-0000-0000-0000-000000000000}"/>
          </ac:grpSpMkLst>
        </pc:grpChg>
        <pc:picChg chg="del mod ord">
          <ac:chgData name="Hoang" userId="5bcad61a-8dfe-4d60-92c6-5fc3f5f564cf" providerId="ADAL" clId="{AFEC877E-F0BE-49F3-B2C6-99D08E6BA905}" dt="2020-10-05T14:54:20.884" v="59" actId="478"/>
          <ac:picMkLst>
            <pc:docMk/>
            <pc:sldMk cId="0" sldId="256"/>
            <ac:picMk id="3" creationId="{82F3B241-A1BB-4720-97AC-8437EB075961}"/>
          </ac:picMkLst>
        </pc:picChg>
        <pc:picChg chg="add del mod ord modCrop">
          <ac:chgData name="Hoang" userId="5bcad61a-8dfe-4d60-92c6-5fc3f5f564cf" providerId="ADAL" clId="{AFEC877E-F0BE-49F3-B2C6-99D08E6BA905}" dt="2020-10-05T14:58:59.025" v="286" actId="732"/>
          <ac:picMkLst>
            <pc:docMk/>
            <pc:sldMk cId="0" sldId="256"/>
            <ac:picMk id="4" creationId="{9D95C3C6-F4FF-40FC-9C68-9DD95C014711}"/>
          </ac:picMkLst>
        </pc:picChg>
      </pc:sldChg>
      <pc:sldChg chg="addSp delSp modSp mod modTransition">
        <pc:chgData name="Hoang" userId="5bcad61a-8dfe-4d60-92c6-5fc3f5f564cf" providerId="ADAL" clId="{AFEC877E-F0BE-49F3-B2C6-99D08E6BA905}" dt="2020-10-12T14:53:58.700" v="9695"/>
        <pc:sldMkLst>
          <pc:docMk/>
          <pc:sldMk cId="0" sldId="257"/>
        </pc:sldMkLst>
        <pc:spChg chg="add">
          <ac:chgData name="Hoang" userId="5bcad61a-8dfe-4d60-92c6-5fc3f5f564cf" providerId="ADAL" clId="{AFEC877E-F0BE-49F3-B2C6-99D08E6BA905}" dt="2020-10-05T15:52:33.395" v="1650" actId="22"/>
          <ac:spMkLst>
            <pc:docMk/>
            <pc:sldMk cId="0" sldId="257"/>
            <ac:spMk id="2" creationId="{3F155DC5-C486-4DC6-B663-77227315FFB4}"/>
          </ac:spMkLst>
        </pc:spChg>
        <pc:spChg chg="add mod">
          <ac:chgData name="Hoang" userId="5bcad61a-8dfe-4d60-92c6-5fc3f5f564cf" providerId="ADAL" clId="{AFEC877E-F0BE-49F3-B2C6-99D08E6BA905}" dt="2020-10-05T16:26:02.198" v="1992" actId="1076"/>
          <ac:spMkLst>
            <pc:docMk/>
            <pc:sldMk cId="0" sldId="257"/>
            <ac:spMk id="3" creationId="{D4C5616E-A175-47E0-8E24-3952ED92323E}"/>
          </ac:spMkLst>
        </pc:spChg>
        <pc:spChg chg="add del">
          <ac:chgData name="Hoang" userId="5bcad61a-8dfe-4d60-92c6-5fc3f5f564cf" providerId="ADAL" clId="{AFEC877E-F0BE-49F3-B2C6-99D08E6BA905}" dt="2020-10-12T14:21:22.539" v="9675" actId="478"/>
          <ac:spMkLst>
            <pc:docMk/>
            <pc:sldMk cId="0" sldId="257"/>
            <ac:spMk id="4" creationId="{8E845983-E16E-4ACF-91D0-353C2A168B88}"/>
          </ac:spMkLst>
        </pc:spChg>
        <pc:spChg chg="add del mod">
          <ac:chgData name="Hoang" userId="5bcad61a-8dfe-4d60-92c6-5fc3f5f564cf" providerId="ADAL" clId="{AFEC877E-F0BE-49F3-B2C6-99D08E6BA905}" dt="2020-10-05T19:39:01.580" v="2575" actId="207"/>
          <ac:spMkLst>
            <pc:docMk/>
            <pc:sldMk cId="0" sldId="257"/>
            <ac:spMk id="178" creationId="{00000000-0000-0000-0000-000000000000}"/>
          </ac:spMkLst>
        </pc:spChg>
        <pc:spChg chg="mod">
          <ac:chgData name="Hoang" userId="5bcad61a-8dfe-4d60-92c6-5fc3f5f564cf" providerId="ADAL" clId="{AFEC877E-F0BE-49F3-B2C6-99D08E6BA905}" dt="2020-10-06T23:08:23.887" v="8754" actId="20577"/>
          <ac:spMkLst>
            <pc:docMk/>
            <pc:sldMk cId="0" sldId="257"/>
            <ac:spMk id="179" creationId="{00000000-0000-0000-0000-000000000000}"/>
          </ac:spMkLst>
        </pc:spChg>
        <pc:spChg chg="del mod">
          <ac:chgData name="Hoang" userId="5bcad61a-8dfe-4d60-92c6-5fc3f5f564cf" providerId="ADAL" clId="{AFEC877E-F0BE-49F3-B2C6-99D08E6BA905}" dt="2020-10-05T16:07:15.344" v="1831" actId="478"/>
          <ac:spMkLst>
            <pc:docMk/>
            <pc:sldMk cId="0" sldId="257"/>
            <ac:spMk id="180" creationId="{00000000-0000-0000-0000-000000000000}"/>
          </ac:spMkLst>
        </pc:spChg>
        <pc:spChg chg="del">
          <ac:chgData name="Hoang" userId="5bcad61a-8dfe-4d60-92c6-5fc3f5f564cf" providerId="ADAL" clId="{AFEC877E-F0BE-49F3-B2C6-99D08E6BA905}" dt="2020-10-05T15:52:33.223" v="1649" actId="478"/>
          <ac:spMkLst>
            <pc:docMk/>
            <pc:sldMk cId="0" sldId="257"/>
            <ac:spMk id="181" creationId="{00000000-0000-0000-0000-000000000000}"/>
          </ac:spMkLst>
        </pc:spChg>
        <pc:cxnChg chg="add mod">
          <ac:chgData name="Hoang" userId="5bcad61a-8dfe-4d60-92c6-5fc3f5f564cf" providerId="ADAL" clId="{AFEC877E-F0BE-49F3-B2C6-99D08E6BA905}" dt="2020-10-05T16:25:45.701" v="1990" actId="1076"/>
          <ac:cxnSpMkLst>
            <pc:docMk/>
            <pc:sldMk cId="0" sldId="257"/>
            <ac:cxnSpMk id="5" creationId="{A1C4BA07-F57D-469A-91CF-83C855333C05}"/>
          </ac:cxnSpMkLst>
        </pc:cxnChg>
      </pc:sldChg>
      <pc:sldChg chg="addSp delSp modSp mod modTransition">
        <pc:chgData name="Hoang" userId="5bcad61a-8dfe-4d60-92c6-5fc3f5f564cf" providerId="ADAL" clId="{AFEC877E-F0BE-49F3-B2C6-99D08E6BA905}" dt="2020-10-12T20:42:48.068" v="11507" actId="207"/>
        <pc:sldMkLst>
          <pc:docMk/>
          <pc:sldMk cId="0" sldId="258"/>
        </pc:sldMkLst>
        <pc:spChg chg="add mod">
          <ac:chgData name="Hoang" userId="5bcad61a-8dfe-4d60-92c6-5fc3f5f564cf" providerId="ADAL" clId="{AFEC877E-F0BE-49F3-B2C6-99D08E6BA905}" dt="2020-10-06T19:32:21.076" v="7493" actId="20577"/>
          <ac:spMkLst>
            <pc:docMk/>
            <pc:sldMk cId="0" sldId="258"/>
            <ac:spMk id="2" creationId="{67A1DD2B-2A5B-4833-A6AD-533923D627EF}"/>
          </ac:spMkLst>
        </pc:spChg>
        <pc:spChg chg="add del">
          <ac:chgData name="Hoang" userId="5bcad61a-8dfe-4d60-92c6-5fc3f5f564cf" providerId="ADAL" clId="{AFEC877E-F0BE-49F3-B2C6-99D08E6BA905}" dt="2020-10-12T14:21:24.436" v="9676" actId="478"/>
          <ac:spMkLst>
            <pc:docMk/>
            <pc:sldMk cId="0" sldId="258"/>
            <ac:spMk id="3" creationId="{4B28FC6C-E7E2-4DCD-8751-97F295E191E1}"/>
          </ac:spMkLst>
        </pc:spChg>
        <pc:spChg chg="add del mod">
          <ac:chgData name="Hoang" userId="5bcad61a-8dfe-4d60-92c6-5fc3f5f564cf" providerId="ADAL" clId="{AFEC877E-F0BE-49F3-B2C6-99D08E6BA905}" dt="2020-10-05T16:27:42.348" v="2022" actId="478"/>
          <ac:spMkLst>
            <pc:docMk/>
            <pc:sldMk cId="0" sldId="258"/>
            <ac:spMk id="4" creationId="{1E54D92A-7D76-4B04-B57D-3E3A75C53025}"/>
          </ac:spMkLst>
        </pc:spChg>
        <pc:spChg chg="add">
          <ac:chgData name="Hoang" userId="5bcad61a-8dfe-4d60-92c6-5fc3f5f564cf" providerId="ADAL" clId="{AFEC877E-F0BE-49F3-B2C6-99D08E6BA905}" dt="2020-10-05T19:46:59.778" v="2744" actId="22"/>
          <ac:spMkLst>
            <pc:docMk/>
            <pc:sldMk cId="0" sldId="258"/>
            <ac:spMk id="5" creationId="{4E70A433-FB4D-4B68-88CA-1BAF5DA70A39}"/>
          </ac:spMkLst>
        </pc:spChg>
        <pc:spChg chg="add mod">
          <ac:chgData name="Hoang" userId="5bcad61a-8dfe-4d60-92c6-5fc3f5f564cf" providerId="ADAL" clId="{AFEC877E-F0BE-49F3-B2C6-99D08E6BA905}" dt="2020-10-05T16:27:48.415" v="2040" actId="20577"/>
          <ac:spMkLst>
            <pc:docMk/>
            <pc:sldMk cId="0" sldId="258"/>
            <ac:spMk id="19" creationId="{702B81A3-0A43-4F94-A9EE-E47216CC89A4}"/>
          </ac:spMkLst>
        </pc:spChg>
        <pc:spChg chg="mod topLvl">
          <ac:chgData name="Hoang" userId="5bcad61a-8dfe-4d60-92c6-5fc3f5f564cf" providerId="ADAL" clId="{AFEC877E-F0BE-49F3-B2C6-99D08E6BA905}" dt="2020-10-05T20:08:38.786" v="3032" actId="165"/>
          <ac:spMkLst>
            <pc:docMk/>
            <pc:sldMk cId="0" sldId="258"/>
            <ac:spMk id="26" creationId="{77031CA4-44A8-4237-87D4-8EB96EC19152}"/>
          </ac:spMkLst>
        </pc:spChg>
        <pc:spChg chg="mod topLvl">
          <ac:chgData name="Hoang" userId="5bcad61a-8dfe-4d60-92c6-5fc3f5f564cf" providerId="ADAL" clId="{AFEC877E-F0BE-49F3-B2C6-99D08E6BA905}" dt="2020-10-05T20:08:38.786" v="3032" actId="165"/>
          <ac:spMkLst>
            <pc:docMk/>
            <pc:sldMk cId="0" sldId="258"/>
            <ac:spMk id="27" creationId="{E167B083-ED14-4D1D-B71D-5058605C5376}"/>
          </ac:spMkLst>
        </pc:spChg>
        <pc:spChg chg="add del mod">
          <ac:chgData name="Hoang" userId="5bcad61a-8dfe-4d60-92c6-5fc3f5f564cf" providerId="ADAL" clId="{AFEC877E-F0BE-49F3-B2C6-99D08E6BA905}" dt="2020-10-05T20:01:07.798" v="2969" actId="14100"/>
          <ac:spMkLst>
            <pc:docMk/>
            <pc:sldMk cId="0" sldId="258"/>
            <ac:spMk id="187" creationId="{00000000-0000-0000-0000-000000000000}"/>
          </ac:spMkLst>
        </pc:spChg>
        <pc:spChg chg="del">
          <ac:chgData name="Hoang" userId="5bcad61a-8dfe-4d60-92c6-5fc3f5f564cf" providerId="ADAL" clId="{AFEC877E-F0BE-49F3-B2C6-99D08E6BA905}" dt="2020-10-05T15:57:03.901" v="1751" actId="478"/>
          <ac:spMkLst>
            <pc:docMk/>
            <pc:sldMk cId="0" sldId="258"/>
            <ac:spMk id="188" creationId="{00000000-0000-0000-0000-000000000000}"/>
          </ac:spMkLst>
        </pc:spChg>
        <pc:spChg chg="mod">
          <ac:chgData name="Hoang" userId="5bcad61a-8dfe-4d60-92c6-5fc3f5f564cf" providerId="ADAL" clId="{AFEC877E-F0BE-49F3-B2C6-99D08E6BA905}" dt="2020-10-12T20:42:48.068" v="11507" actId="207"/>
          <ac:spMkLst>
            <pc:docMk/>
            <pc:sldMk cId="0" sldId="258"/>
            <ac:spMk id="189" creationId="{00000000-0000-0000-0000-000000000000}"/>
          </ac:spMkLst>
        </pc:spChg>
        <pc:spChg chg="mod">
          <ac:chgData name="Hoang" userId="5bcad61a-8dfe-4d60-92c6-5fc3f5f564cf" providerId="ADAL" clId="{AFEC877E-F0BE-49F3-B2C6-99D08E6BA905}" dt="2020-10-05T19:40:45.931" v="2613" actId="1035"/>
          <ac:spMkLst>
            <pc:docMk/>
            <pc:sldMk cId="0" sldId="258"/>
            <ac:spMk id="190" creationId="{00000000-0000-0000-0000-000000000000}"/>
          </ac:spMkLst>
        </pc:spChg>
        <pc:spChg chg="mod">
          <ac:chgData name="Hoang" userId="5bcad61a-8dfe-4d60-92c6-5fc3f5f564cf" providerId="ADAL" clId="{AFEC877E-F0BE-49F3-B2C6-99D08E6BA905}" dt="2020-10-05T19:40:45.931" v="2613" actId="1035"/>
          <ac:spMkLst>
            <pc:docMk/>
            <pc:sldMk cId="0" sldId="258"/>
            <ac:spMk id="191" creationId="{00000000-0000-0000-0000-000000000000}"/>
          </ac:spMkLst>
        </pc:spChg>
        <pc:spChg chg="mod">
          <ac:chgData name="Hoang" userId="5bcad61a-8dfe-4d60-92c6-5fc3f5f564cf" providerId="ADAL" clId="{AFEC877E-F0BE-49F3-B2C6-99D08E6BA905}" dt="2020-10-05T19:40:45.931" v="2613" actId="1035"/>
          <ac:spMkLst>
            <pc:docMk/>
            <pc:sldMk cId="0" sldId="258"/>
            <ac:spMk id="192" creationId="{00000000-0000-0000-0000-000000000000}"/>
          </ac:spMkLst>
        </pc:spChg>
        <pc:spChg chg="mod">
          <ac:chgData name="Hoang" userId="5bcad61a-8dfe-4d60-92c6-5fc3f5f564cf" providerId="ADAL" clId="{AFEC877E-F0BE-49F3-B2C6-99D08E6BA905}" dt="2020-10-05T19:40:45.931" v="2613" actId="1035"/>
          <ac:spMkLst>
            <pc:docMk/>
            <pc:sldMk cId="0" sldId="258"/>
            <ac:spMk id="193" creationId="{00000000-0000-0000-0000-000000000000}"/>
          </ac:spMkLst>
        </pc:spChg>
        <pc:spChg chg="del">
          <ac:chgData name="Hoang" userId="5bcad61a-8dfe-4d60-92c6-5fc3f5f564cf" providerId="ADAL" clId="{AFEC877E-F0BE-49F3-B2C6-99D08E6BA905}" dt="2020-10-05T15:57:09.792" v="1752" actId="478"/>
          <ac:spMkLst>
            <pc:docMk/>
            <pc:sldMk cId="0" sldId="258"/>
            <ac:spMk id="194" creationId="{00000000-0000-0000-0000-000000000000}"/>
          </ac:spMkLst>
        </pc:spChg>
        <pc:spChg chg="del">
          <ac:chgData name="Hoang" userId="5bcad61a-8dfe-4d60-92c6-5fc3f5f564cf" providerId="ADAL" clId="{AFEC877E-F0BE-49F3-B2C6-99D08E6BA905}" dt="2020-10-05T19:46:59.404" v="2743" actId="478"/>
          <ac:spMkLst>
            <pc:docMk/>
            <pc:sldMk cId="0" sldId="258"/>
            <ac:spMk id="195" creationId="{00000000-0000-0000-0000-000000000000}"/>
          </ac:spMkLst>
        </pc:spChg>
        <pc:spChg chg="del mod">
          <ac:chgData name="Hoang" userId="5bcad61a-8dfe-4d60-92c6-5fc3f5f564cf" providerId="ADAL" clId="{AFEC877E-F0BE-49F3-B2C6-99D08E6BA905}" dt="2020-10-05T16:27:39.957" v="2021" actId="478"/>
          <ac:spMkLst>
            <pc:docMk/>
            <pc:sldMk cId="0" sldId="258"/>
            <ac:spMk id="196" creationId="{00000000-0000-0000-0000-000000000000}"/>
          </ac:spMkLst>
        </pc:spChg>
        <pc:spChg chg="mod">
          <ac:chgData name="Hoang" userId="5bcad61a-8dfe-4d60-92c6-5fc3f5f564cf" providerId="ADAL" clId="{AFEC877E-F0BE-49F3-B2C6-99D08E6BA905}" dt="2020-10-05T19:40:45.931" v="2613" actId="1035"/>
          <ac:spMkLst>
            <pc:docMk/>
            <pc:sldMk cId="0" sldId="258"/>
            <ac:spMk id="197" creationId="{00000000-0000-0000-0000-000000000000}"/>
          </ac:spMkLst>
        </pc:spChg>
        <pc:spChg chg="mod">
          <ac:chgData name="Hoang" userId="5bcad61a-8dfe-4d60-92c6-5fc3f5f564cf" providerId="ADAL" clId="{AFEC877E-F0BE-49F3-B2C6-99D08E6BA905}" dt="2020-10-05T19:40:45.931" v="2613" actId="1035"/>
          <ac:spMkLst>
            <pc:docMk/>
            <pc:sldMk cId="0" sldId="258"/>
            <ac:spMk id="198" creationId="{00000000-0000-0000-0000-000000000000}"/>
          </ac:spMkLst>
        </pc:spChg>
        <pc:spChg chg="mod">
          <ac:chgData name="Hoang" userId="5bcad61a-8dfe-4d60-92c6-5fc3f5f564cf" providerId="ADAL" clId="{AFEC877E-F0BE-49F3-B2C6-99D08E6BA905}" dt="2020-10-05T19:40:45.931" v="2613" actId="1035"/>
          <ac:spMkLst>
            <pc:docMk/>
            <pc:sldMk cId="0" sldId="258"/>
            <ac:spMk id="199" creationId="{00000000-0000-0000-0000-000000000000}"/>
          </ac:spMkLst>
        </pc:spChg>
        <pc:spChg chg="mod">
          <ac:chgData name="Hoang" userId="5bcad61a-8dfe-4d60-92c6-5fc3f5f564cf" providerId="ADAL" clId="{AFEC877E-F0BE-49F3-B2C6-99D08E6BA905}" dt="2020-10-05T19:40:45.931" v="2613" actId="1035"/>
          <ac:spMkLst>
            <pc:docMk/>
            <pc:sldMk cId="0" sldId="258"/>
            <ac:spMk id="200" creationId="{00000000-0000-0000-0000-000000000000}"/>
          </ac:spMkLst>
        </pc:spChg>
        <pc:grpChg chg="add del mod">
          <ac:chgData name="Hoang" userId="5bcad61a-8dfe-4d60-92c6-5fc3f5f564cf" providerId="ADAL" clId="{AFEC877E-F0BE-49F3-B2C6-99D08E6BA905}" dt="2020-10-05T20:08:38.786" v="3032" actId="165"/>
          <ac:grpSpMkLst>
            <pc:docMk/>
            <pc:sldMk cId="0" sldId="258"/>
            <ac:grpSpMk id="25" creationId="{785C31D3-F582-4144-BC00-82AEA447ADD4}"/>
          </ac:grpSpMkLst>
        </pc:grpChg>
        <pc:picChg chg="mod modCrop">
          <ac:chgData name="Hoang" userId="5bcad61a-8dfe-4d60-92c6-5fc3f5f564cf" providerId="ADAL" clId="{AFEC877E-F0BE-49F3-B2C6-99D08E6BA905}" dt="2020-10-05T19:39:37.114" v="2589" actId="1035"/>
          <ac:picMkLst>
            <pc:docMk/>
            <pc:sldMk cId="0" sldId="258"/>
            <ac:picMk id="186" creationId="{00000000-0000-0000-0000-000000000000}"/>
          </ac:picMkLst>
        </pc:picChg>
        <pc:cxnChg chg="add mod">
          <ac:chgData name="Hoang" userId="5bcad61a-8dfe-4d60-92c6-5fc3f5f564cf" providerId="ADAL" clId="{AFEC877E-F0BE-49F3-B2C6-99D08E6BA905}" dt="2020-10-05T16:27:34.756" v="2020"/>
          <ac:cxnSpMkLst>
            <pc:docMk/>
            <pc:sldMk cId="0" sldId="258"/>
            <ac:cxnSpMk id="20" creationId="{6C5F2D8D-C9EA-455A-9E9A-00B0745D9EB8}"/>
          </ac:cxnSpMkLst>
        </pc:cxnChg>
      </pc:sldChg>
      <pc:sldChg chg="del modTransition">
        <pc:chgData name="Hoang" userId="5bcad61a-8dfe-4d60-92c6-5fc3f5f564cf" providerId="ADAL" clId="{AFEC877E-F0BE-49F3-B2C6-99D08E6BA905}" dt="2020-10-06T01:39:42.499" v="3417" actId="47"/>
        <pc:sldMkLst>
          <pc:docMk/>
          <pc:sldMk cId="0" sldId="259"/>
        </pc:sldMkLst>
      </pc:sldChg>
      <pc:sldChg chg="del modTransition">
        <pc:chgData name="Hoang" userId="5bcad61a-8dfe-4d60-92c6-5fc3f5f564cf" providerId="ADAL" clId="{AFEC877E-F0BE-49F3-B2C6-99D08E6BA905}" dt="2020-10-06T01:39:41.518" v="3416" actId="47"/>
        <pc:sldMkLst>
          <pc:docMk/>
          <pc:sldMk cId="0" sldId="260"/>
        </pc:sldMkLst>
      </pc:sldChg>
      <pc:sldChg chg="del modTransition">
        <pc:chgData name="Hoang" userId="5bcad61a-8dfe-4d60-92c6-5fc3f5f564cf" providerId="ADAL" clId="{AFEC877E-F0BE-49F3-B2C6-99D08E6BA905}" dt="2020-10-06T01:39:41.158" v="3415" actId="47"/>
        <pc:sldMkLst>
          <pc:docMk/>
          <pc:sldMk cId="0" sldId="261"/>
        </pc:sldMkLst>
      </pc:sldChg>
      <pc:sldChg chg="del modTransition">
        <pc:chgData name="Hoang" userId="5bcad61a-8dfe-4d60-92c6-5fc3f5f564cf" providerId="ADAL" clId="{AFEC877E-F0BE-49F3-B2C6-99D08E6BA905}" dt="2020-10-06T01:39:40.506" v="3414" actId="47"/>
        <pc:sldMkLst>
          <pc:docMk/>
          <pc:sldMk cId="0" sldId="262"/>
        </pc:sldMkLst>
      </pc:sldChg>
      <pc:sldChg chg="del modTransition">
        <pc:chgData name="Hoang" userId="5bcad61a-8dfe-4d60-92c6-5fc3f5f564cf" providerId="ADAL" clId="{AFEC877E-F0BE-49F3-B2C6-99D08E6BA905}" dt="2020-10-06T01:39:40.081" v="3413" actId="47"/>
        <pc:sldMkLst>
          <pc:docMk/>
          <pc:sldMk cId="0" sldId="263"/>
        </pc:sldMkLst>
      </pc:sldChg>
      <pc:sldChg chg="del modTransition">
        <pc:chgData name="Hoang" userId="5bcad61a-8dfe-4d60-92c6-5fc3f5f564cf" providerId="ADAL" clId="{AFEC877E-F0BE-49F3-B2C6-99D08E6BA905}" dt="2020-10-06T01:39:39.656" v="3412" actId="47"/>
        <pc:sldMkLst>
          <pc:docMk/>
          <pc:sldMk cId="0" sldId="264"/>
        </pc:sldMkLst>
      </pc:sldChg>
      <pc:sldChg chg="del modTransition">
        <pc:chgData name="Hoang" userId="5bcad61a-8dfe-4d60-92c6-5fc3f5f564cf" providerId="ADAL" clId="{AFEC877E-F0BE-49F3-B2C6-99D08E6BA905}" dt="2020-10-06T01:39:39.136" v="3411" actId="47"/>
        <pc:sldMkLst>
          <pc:docMk/>
          <pc:sldMk cId="0" sldId="265"/>
        </pc:sldMkLst>
      </pc:sldChg>
      <pc:sldChg chg="del modTransition">
        <pc:chgData name="Hoang" userId="5bcad61a-8dfe-4d60-92c6-5fc3f5f564cf" providerId="ADAL" clId="{AFEC877E-F0BE-49F3-B2C6-99D08E6BA905}" dt="2020-10-06T01:39:38.219" v="3409" actId="47"/>
        <pc:sldMkLst>
          <pc:docMk/>
          <pc:sldMk cId="0" sldId="266"/>
        </pc:sldMkLst>
      </pc:sldChg>
      <pc:sldChg chg="del modTransition">
        <pc:chgData name="Hoang" userId="5bcad61a-8dfe-4d60-92c6-5fc3f5f564cf" providerId="ADAL" clId="{AFEC877E-F0BE-49F3-B2C6-99D08E6BA905}" dt="2020-10-05T20:31:15.893" v="3139" actId="47"/>
        <pc:sldMkLst>
          <pc:docMk/>
          <pc:sldMk cId="0" sldId="267"/>
        </pc:sldMkLst>
      </pc:sldChg>
      <pc:sldChg chg="del modTransition">
        <pc:chgData name="Hoang" userId="5bcad61a-8dfe-4d60-92c6-5fc3f5f564cf" providerId="ADAL" clId="{AFEC877E-F0BE-49F3-B2C6-99D08E6BA905}" dt="2020-10-06T01:39:38.789" v="3410" actId="47"/>
        <pc:sldMkLst>
          <pc:docMk/>
          <pc:sldMk cId="0" sldId="268"/>
        </pc:sldMkLst>
      </pc:sldChg>
      <pc:sldChg chg="del modTransition">
        <pc:chgData name="Hoang" userId="5bcad61a-8dfe-4d60-92c6-5fc3f5f564cf" providerId="ADAL" clId="{AFEC877E-F0BE-49F3-B2C6-99D08E6BA905}" dt="2020-10-06T01:39:36.751" v="3408" actId="47"/>
        <pc:sldMkLst>
          <pc:docMk/>
          <pc:sldMk cId="0" sldId="269"/>
        </pc:sldMkLst>
      </pc:sldChg>
      <pc:sldChg chg="del modTransition">
        <pc:chgData name="Hoang" userId="5bcad61a-8dfe-4d60-92c6-5fc3f5f564cf" providerId="ADAL" clId="{AFEC877E-F0BE-49F3-B2C6-99D08E6BA905}" dt="2020-10-05T20:31:09.804" v="3138" actId="47"/>
        <pc:sldMkLst>
          <pc:docMk/>
          <pc:sldMk cId="0" sldId="270"/>
        </pc:sldMkLst>
      </pc:sldChg>
      <pc:sldChg chg="del modTransition">
        <pc:chgData name="Hoang" userId="5bcad61a-8dfe-4d60-92c6-5fc3f5f564cf" providerId="ADAL" clId="{AFEC877E-F0BE-49F3-B2C6-99D08E6BA905}" dt="2020-10-06T01:39:36.303" v="3407" actId="47"/>
        <pc:sldMkLst>
          <pc:docMk/>
          <pc:sldMk cId="0" sldId="271"/>
        </pc:sldMkLst>
      </pc:sldChg>
      <pc:sldChg chg="del modTransition">
        <pc:chgData name="Hoang" userId="5bcad61a-8dfe-4d60-92c6-5fc3f5f564cf" providerId="ADAL" clId="{AFEC877E-F0BE-49F3-B2C6-99D08E6BA905}" dt="2020-10-06T01:39:35.824" v="3406" actId="47"/>
        <pc:sldMkLst>
          <pc:docMk/>
          <pc:sldMk cId="0" sldId="272"/>
        </pc:sldMkLst>
      </pc:sldChg>
      <pc:sldChg chg="addSp delSp modSp new mod modTransition">
        <pc:chgData name="Hoang" userId="5bcad61a-8dfe-4d60-92c6-5fc3f5f564cf" providerId="ADAL" clId="{AFEC877E-F0BE-49F3-B2C6-99D08E6BA905}" dt="2020-10-12T14:53:58.700" v="9695"/>
        <pc:sldMkLst>
          <pc:docMk/>
          <pc:sldMk cId="2083862398" sldId="273"/>
        </pc:sldMkLst>
        <pc:spChg chg="del mod">
          <ac:chgData name="Hoang" userId="5bcad61a-8dfe-4d60-92c6-5fc3f5f564cf" providerId="ADAL" clId="{AFEC877E-F0BE-49F3-B2C6-99D08E6BA905}" dt="2020-10-05T15:22:40.585" v="641" actId="478"/>
          <ac:spMkLst>
            <pc:docMk/>
            <pc:sldMk cId="2083862398" sldId="273"/>
            <ac:spMk id="2" creationId="{22B43CF8-65E8-43A3-8B74-281F6293CD24}"/>
          </ac:spMkLst>
        </pc:spChg>
        <pc:spChg chg="add del mod">
          <ac:chgData name="Hoang" userId="5bcad61a-8dfe-4d60-92c6-5fc3f5f564cf" providerId="ADAL" clId="{AFEC877E-F0BE-49F3-B2C6-99D08E6BA905}" dt="2020-10-05T15:26:57.548" v="731" actId="478"/>
          <ac:spMkLst>
            <pc:docMk/>
            <pc:sldMk cId="2083862398" sldId="273"/>
            <ac:spMk id="2" creationId="{3529321E-7454-41ED-84F0-C25264FB394E}"/>
          </ac:spMkLst>
        </pc:spChg>
        <pc:spChg chg="del">
          <ac:chgData name="Hoang" userId="5bcad61a-8dfe-4d60-92c6-5fc3f5f564cf" providerId="ADAL" clId="{AFEC877E-F0BE-49F3-B2C6-99D08E6BA905}" dt="2020-10-05T15:22:40.585" v="641" actId="478"/>
          <ac:spMkLst>
            <pc:docMk/>
            <pc:sldMk cId="2083862398" sldId="273"/>
            <ac:spMk id="3" creationId="{60F04E4A-6AEE-4C6B-B6C2-5E7E59E09D30}"/>
          </ac:spMkLst>
        </pc:spChg>
        <pc:spChg chg="add del mod">
          <ac:chgData name="Hoang" userId="5bcad61a-8dfe-4d60-92c6-5fc3f5f564cf" providerId="ADAL" clId="{AFEC877E-F0BE-49F3-B2C6-99D08E6BA905}" dt="2020-10-05T15:26:58.027" v="732" actId="478"/>
          <ac:spMkLst>
            <pc:docMk/>
            <pc:sldMk cId="2083862398" sldId="273"/>
            <ac:spMk id="3" creationId="{88C0507A-34C9-47A7-B7B2-FA02F3C92CA0}"/>
          </ac:spMkLst>
        </pc:spChg>
        <pc:spChg chg="del">
          <ac:chgData name="Hoang" userId="5bcad61a-8dfe-4d60-92c6-5fc3f5f564cf" providerId="ADAL" clId="{AFEC877E-F0BE-49F3-B2C6-99D08E6BA905}" dt="2020-10-05T15:03:52.598" v="319" actId="478"/>
          <ac:spMkLst>
            <pc:docMk/>
            <pc:sldMk cId="2083862398" sldId="273"/>
            <ac:spMk id="4" creationId="{864AA782-352D-4D20-B7D1-B605C62C40C8}"/>
          </ac:spMkLst>
        </pc:spChg>
        <pc:spChg chg="add del">
          <ac:chgData name="Hoang" userId="5bcad61a-8dfe-4d60-92c6-5fc3f5f564cf" providerId="ADAL" clId="{AFEC877E-F0BE-49F3-B2C6-99D08E6BA905}" dt="2020-10-05T15:26:56.573" v="730" actId="478"/>
          <ac:spMkLst>
            <pc:docMk/>
            <pc:sldMk cId="2083862398" sldId="273"/>
            <ac:spMk id="4" creationId="{D19EA4A5-D650-466C-825E-5968FD175FC2}"/>
          </ac:spMkLst>
        </pc:spChg>
        <pc:spChg chg="del mod">
          <ac:chgData name="Hoang" userId="5bcad61a-8dfe-4d60-92c6-5fc3f5f564cf" providerId="ADAL" clId="{AFEC877E-F0BE-49F3-B2C6-99D08E6BA905}" dt="2020-10-05T15:22:40.585" v="641" actId="478"/>
          <ac:spMkLst>
            <pc:docMk/>
            <pc:sldMk cId="2083862398" sldId="273"/>
            <ac:spMk id="5" creationId="{7AAD46A8-8950-48C7-ABD4-EE3417E8281C}"/>
          </ac:spMkLst>
        </pc:spChg>
        <pc:spChg chg="add del">
          <ac:chgData name="Hoang" userId="5bcad61a-8dfe-4d60-92c6-5fc3f5f564cf" providerId="ADAL" clId="{AFEC877E-F0BE-49F3-B2C6-99D08E6BA905}" dt="2020-10-05T15:27:11.225" v="734" actId="478"/>
          <ac:spMkLst>
            <pc:docMk/>
            <pc:sldMk cId="2083862398" sldId="273"/>
            <ac:spMk id="6" creationId="{08886B4A-8CC4-45E2-A891-51600295368F}"/>
          </ac:spMkLst>
        </pc:spChg>
        <pc:spChg chg="del">
          <ac:chgData name="Hoang" userId="5bcad61a-8dfe-4d60-92c6-5fc3f5f564cf" providerId="ADAL" clId="{AFEC877E-F0BE-49F3-B2C6-99D08E6BA905}" dt="2020-10-05T15:22:40.585" v="641" actId="478"/>
          <ac:spMkLst>
            <pc:docMk/>
            <pc:sldMk cId="2083862398" sldId="273"/>
            <ac:spMk id="6" creationId="{C17915B4-B8E6-439A-9CF4-AA948253458A}"/>
          </ac:spMkLst>
        </pc:spChg>
        <pc:spChg chg="del">
          <ac:chgData name="Hoang" userId="5bcad61a-8dfe-4d60-92c6-5fc3f5f564cf" providerId="ADAL" clId="{AFEC877E-F0BE-49F3-B2C6-99D08E6BA905}" dt="2020-10-05T15:03:52.598" v="319" actId="478"/>
          <ac:spMkLst>
            <pc:docMk/>
            <pc:sldMk cId="2083862398" sldId="273"/>
            <ac:spMk id="7" creationId="{0F8AD64E-F131-4F8F-8601-B30FF413C2EC}"/>
          </ac:spMkLst>
        </pc:spChg>
        <pc:spChg chg="del mod">
          <ac:chgData name="Hoang" userId="5bcad61a-8dfe-4d60-92c6-5fc3f5f564cf" providerId="ADAL" clId="{AFEC877E-F0BE-49F3-B2C6-99D08E6BA905}" dt="2020-10-05T15:22:40.585" v="641" actId="478"/>
          <ac:spMkLst>
            <pc:docMk/>
            <pc:sldMk cId="2083862398" sldId="273"/>
            <ac:spMk id="8" creationId="{0B63D8AB-D97B-4547-BBEB-A7D61676D9E0}"/>
          </ac:spMkLst>
        </pc:spChg>
        <pc:spChg chg="add mod">
          <ac:chgData name="Hoang" userId="5bcad61a-8dfe-4d60-92c6-5fc3f5f564cf" providerId="ADAL" clId="{AFEC877E-F0BE-49F3-B2C6-99D08E6BA905}" dt="2020-10-05T16:51:17.115" v="2069" actId="207"/>
          <ac:spMkLst>
            <pc:docMk/>
            <pc:sldMk cId="2083862398" sldId="273"/>
            <ac:spMk id="8" creationId="{D2DBC232-24AA-4231-8D4C-8D4C1B4AD681}"/>
          </ac:spMkLst>
        </pc:spChg>
        <pc:spChg chg="del">
          <ac:chgData name="Hoang" userId="5bcad61a-8dfe-4d60-92c6-5fc3f5f564cf" providerId="ADAL" clId="{AFEC877E-F0BE-49F3-B2C6-99D08E6BA905}" dt="2020-10-05T15:22:40.585" v="641" actId="478"/>
          <ac:spMkLst>
            <pc:docMk/>
            <pc:sldMk cId="2083862398" sldId="273"/>
            <ac:spMk id="9" creationId="{8E789B2A-793E-4FE3-B334-D6393B08DD74}"/>
          </ac:spMkLst>
        </pc:spChg>
        <pc:spChg chg="add del mod topLvl">
          <ac:chgData name="Hoang" userId="5bcad61a-8dfe-4d60-92c6-5fc3f5f564cf" providerId="ADAL" clId="{AFEC877E-F0BE-49F3-B2C6-99D08E6BA905}" dt="2020-10-05T15:33:48.255" v="952" actId="478"/>
          <ac:spMkLst>
            <pc:docMk/>
            <pc:sldMk cId="2083862398" sldId="273"/>
            <ac:spMk id="9" creationId="{FDA19281-F7F5-4DD8-A2B0-9DFBE8D16C7D}"/>
          </ac:spMkLst>
        </pc:spChg>
        <pc:spChg chg="add del mod">
          <ac:chgData name="Hoang" userId="5bcad61a-8dfe-4d60-92c6-5fc3f5f564cf" providerId="ADAL" clId="{AFEC877E-F0BE-49F3-B2C6-99D08E6BA905}" dt="2020-10-05T15:32:26.002" v="934" actId="478"/>
          <ac:spMkLst>
            <pc:docMk/>
            <pc:sldMk cId="2083862398" sldId="273"/>
            <ac:spMk id="10" creationId="{2E48BAB3-2A04-431E-BE66-2E25D77AED12}"/>
          </ac:spMkLst>
        </pc:spChg>
        <pc:spChg chg="del">
          <ac:chgData name="Hoang" userId="5bcad61a-8dfe-4d60-92c6-5fc3f5f564cf" providerId="ADAL" clId="{AFEC877E-F0BE-49F3-B2C6-99D08E6BA905}" dt="2020-10-05T15:03:52.598" v="319" actId="478"/>
          <ac:spMkLst>
            <pc:docMk/>
            <pc:sldMk cId="2083862398" sldId="273"/>
            <ac:spMk id="10" creationId="{AD724633-826A-4B22-8099-BE896E51E74F}"/>
          </ac:spMkLst>
        </pc:spChg>
        <pc:spChg chg="add del mod topLvl">
          <ac:chgData name="Hoang" userId="5bcad61a-8dfe-4d60-92c6-5fc3f5f564cf" providerId="ADAL" clId="{AFEC877E-F0BE-49F3-B2C6-99D08E6BA905}" dt="2020-10-05T15:33:49.457" v="953" actId="478"/>
          <ac:spMkLst>
            <pc:docMk/>
            <pc:sldMk cId="2083862398" sldId="273"/>
            <ac:spMk id="11" creationId="{9C35B6AE-D9B9-4103-B298-3EEFAF29439E}"/>
          </ac:spMkLst>
        </pc:spChg>
        <pc:spChg chg="del">
          <ac:chgData name="Hoang" userId="5bcad61a-8dfe-4d60-92c6-5fc3f5f564cf" providerId="ADAL" clId="{AFEC877E-F0BE-49F3-B2C6-99D08E6BA905}" dt="2020-10-05T15:22:35.213" v="640" actId="478"/>
          <ac:spMkLst>
            <pc:docMk/>
            <pc:sldMk cId="2083862398" sldId="273"/>
            <ac:spMk id="11" creationId="{E3CB784E-029A-4479-82B0-6F1E93D4A2F3}"/>
          </ac:spMkLst>
        </pc:spChg>
        <pc:spChg chg="del mod">
          <ac:chgData name="Hoang" userId="5bcad61a-8dfe-4d60-92c6-5fc3f5f564cf" providerId="ADAL" clId="{AFEC877E-F0BE-49F3-B2C6-99D08E6BA905}" dt="2020-10-05T15:22:40.585" v="641" actId="478"/>
          <ac:spMkLst>
            <pc:docMk/>
            <pc:sldMk cId="2083862398" sldId="273"/>
            <ac:spMk id="12" creationId="{566B2A74-BC21-44EA-A385-9D0D8E2F7773}"/>
          </ac:spMkLst>
        </pc:spChg>
        <pc:spChg chg="add del mod">
          <ac:chgData name="Hoang" userId="5bcad61a-8dfe-4d60-92c6-5fc3f5f564cf" providerId="ADAL" clId="{AFEC877E-F0BE-49F3-B2C6-99D08E6BA905}" dt="2020-10-05T15:32:38.081" v="937" actId="478"/>
          <ac:spMkLst>
            <pc:docMk/>
            <pc:sldMk cId="2083862398" sldId="273"/>
            <ac:spMk id="13" creationId="{6724D5E9-E045-447B-AE4F-35909FB827F3}"/>
          </ac:spMkLst>
        </pc:spChg>
        <pc:spChg chg="del">
          <ac:chgData name="Hoang" userId="5bcad61a-8dfe-4d60-92c6-5fc3f5f564cf" providerId="ADAL" clId="{AFEC877E-F0BE-49F3-B2C6-99D08E6BA905}" dt="2020-10-05T15:22:40.585" v="641" actId="478"/>
          <ac:spMkLst>
            <pc:docMk/>
            <pc:sldMk cId="2083862398" sldId="273"/>
            <ac:spMk id="13" creationId="{F0301825-99E4-45DB-B39B-66D488F08508}"/>
          </ac:spMkLst>
        </pc:spChg>
        <pc:spChg chg="del">
          <ac:chgData name="Hoang" userId="5bcad61a-8dfe-4d60-92c6-5fc3f5f564cf" providerId="ADAL" clId="{AFEC877E-F0BE-49F3-B2C6-99D08E6BA905}" dt="2020-10-05T15:03:52.598" v="319" actId="478"/>
          <ac:spMkLst>
            <pc:docMk/>
            <pc:sldMk cId="2083862398" sldId="273"/>
            <ac:spMk id="14" creationId="{83CF9FA5-47D2-4CE1-8504-F0BA5ACE2702}"/>
          </ac:spMkLst>
        </pc:spChg>
        <pc:spChg chg="del mod">
          <ac:chgData name="Hoang" userId="5bcad61a-8dfe-4d60-92c6-5fc3f5f564cf" providerId="ADAL" clId="{AFEC877E-F0BE-49F3-B2C6-99D08E6BA905}" dt="2020-10-05T15:22:40.585" v="641" actId="478"/>
          <ac:spMkLst>
            <pc:docMk/>
            <pc:sldMk cId="2083862398" sldId="273"/>
            <ac:spMk id="15" creationId="{943B5200-A054-41A1-8B76-7854CD7BD686}"/>
          </ac:spMkLst>
        </pc:spChg>
        <pc:spChg chg="add del mod">
          <ac:chgData name="Hoang" userId="5bcad61a-8dfe-4d60-92c6-5fc3f5f564cf" providerId="ADAL" clId="{AFEC877E-F0BE-49F3-B2C6-99D08E6BA905}" dt="2020-10-05T15:32:35.918" v="936" actId="478"/>
          <ac:spMkLst>
            <pc:docMk/>
            <pc:sldMk cId="2083862398" sldId="273"/>
            <ac:spMk id="15" creationId="{A6526941-2BF8-4225-8BF3-C45F2D995DC8}"/>
          </ac:spMkLst>
        </pc:spChg>
        <pc:spChg chg="del">
          <ac:chgData name="Hoang" userId="5bcad61a-8dfe-4d60-92c6-5fc3f5f564cf" providerId="ADAL" clId="{AFEC877E-F0BE-49F3-B2C6-99D08E6BA905}" dt="2020-10-05T15:22:40.585" v="641" actId="478"/>
          <ac:spMkLst>
            <pc:docMk/>
            <pc:sldMk cId="2083862398" sldId="273"/>
            <ac:spMk id="16" creationId="{298AFE27-18B7-4AE1-B4B4-3001D22D2C94}"/>
          </ac:spMkLst>
        </pc:spChg>
        <pc:spChg chg="add del mod">
          <ac:chgData name="Hoang" userId="5bcad61a-8dfe-4d60-92c6-5fc3f5f564cf" providerId="ADAL" clId="{AFEC877E-F0BE-49F3-B2C6-99D08E6BA905}" dt="2020-10-05T15:32:38.081" v="937" actId="478"/>
          <ac:spMkLst>
            <pc:docMk/>
            <pc:sldMk cId="2083862398" sldId="273"/>
            <ac:spMk id="17" creationId="{64D50F6C-5E01-464C-8812-DD565B66A249}"/>
          </ac:spMkLst>
        </pc:spChg>
        <pc:spChg chg="del">
          <ac:chgData name="Hoang" userId="5bcad61a-8dfe-4d60-92c6-5fc3f5f564cf" providerId="ADAL" clId="{AFEC877E-F0BE-49F3-B2C6-99D08E6BA905}" dt="2020-10-05T15:03:52.598" v="319" actId="478"/>
          <ac:spMkLst>
            <pc:docMk/>
            <pc:sldMk cId="2083862398" sldId="273"/>
            <ac:spMk id="17" creationId="{702A4379-7CF3-485C-B23A-F3FF1852490A}"/>
          </ac:spMkLst>
        </pc:spChg>
        <pc:spChg chg="add del mod">
          <ac:chgData name="Hoang" userId="5bcad61a-8dfe-4d60-92c6-5fc3f5f564cf" providerId="ADAL" clId="{AFEC877E-F0BE-49F3-B2C6-99D08E6BA905}" dt="2020-10-05T15:14:42.924" v="587" actId="478"/>
          <ac:spMkLst>
            <pc:docMk/>
            <pc:sldMk cId="2083862398" sldId="273"/>
            <ac:spMk id="18" creationId="{401A2F37-6768-4C05-BA21-3DF0B19EA892}"/>
          </ac:spMkLst>
        </pc:spChg>
        <pc:spChg chg="add del mod">
          <ac:chgData name="Hoang" userId="5bcad61a-8dfe-4d60-92c6-5fc3f5f564cf" providerId="ADAL" clId="{AFEC877E-F0BE-49F3-B2C6-99D08E6BA905}" dt="2020-10-05T15:32:38.081" v="937" actId="478"/>
          <ac:spMkLst>
            <pc:docMk/>
            <pc:sldMk cId="2083862398" sldId="273"/>
            <ac:spMk id="19" creationId="{007FD549-FA14-4810-B6A2-C59B755F4597}"/>
          </ac:spMkLst>
        </pc:spChg>
        <pc:spChg chg="add del ord">
          <ac:chgData name="Hoang" userId="5bcad61a-8dfe-4d60-92c6-5fc3f5f564cf" providerId="ADAL" clId="{AFEC877E-F0BE-49F3-B2C6-99D08E6BA905}" dt="2020-10-05T15:22:27.721" v="638" actId="478"/>
          <ac:spMkLst>
            <pc:docMk/>
            <pc:sldMk cId="2083862398" sldId="273"/>
            <ac:spMk id="21" creationId="{ED351072-915D-4983-B742-FF3880B13263}"/>
          </ac:spMkLst>
        </pc:spChg>
        <pc:spChg chg="add del mod">
          <ac:chgData name="Hoang" userId="5bcad61a-8dfe-4d60-92c6-5fc3f5f564cf" providerId="ADAL" clId="{AFEC877E-F0BE-49F3-B2C6-99D08E6BA905}" dt="2020-10-05T15:32:38.081" v="937" actId="478"/>
          <ac:spMkLst>
            <pc:docMk/>
            <pc:sldMk cId="2083862398" sldId="273"/>
            <ac:spMk id="23" creationId="{D6D24585-A969-4485-9A58-25F6C5D906BB}"/>
          </ac:spMkLst>
        </pc:spChg>
        <pc:spChg chg="add del mod">
          <ac:chgData name="Hoang" userId="5bcad61a-8dfe-4d60-92c6-5fc3f5f564cf" providerId="ADAL" clId="{AFEC877E-F0BE-49F3-B2C6-99D08E6BA905}" dt="2020-10-05T15:22:43.038" v="642" actId="478"/>
          <ac:spMkLst>
            <pc:docMk/>
            <pc:sldMk cId="2083862398" sldId="273"/>
            <ac:spMk id="24" creationId="{E6DC2915-1C94-4E78-885B-79D16D8C5F4A}"/>
          </ac:spMkLst>
        </pc:spChg>
        <pc:spChg chg="add del mod">
          <ac:chgData name="Hoang" userId="5bcad61a-8dfe-4d60-92c6-5fc3f5f564cf" providerId="ADAL" clId="{AFEC877E-F0BE-49F3-B2C6-99D08E6BA905}" dt="2020-10-05T15:32:38.081" v="937" actId="478"/>
          <ac:spMkLst>
            <pc:docMk/>
            <pc:sldMk cId="2083862398" sldId="273"/>
            <ac:spMk id="25" creationId="{6468F6A6-50D6-44F7-B088-CAA4CFC764FA}"/>
          </ac:spMkLst>
        </pc:spChg>
        <pc:spChg chg="add del mod">
          <ac:chgData name="Hoang" userId="5bcad61a-8dfe-4d60-92c6-5fc3f5f564cf" providerId="ADAL" clId="{AFEC877E-F0BE-49F3-B2C6-99D08E6BA905}" dt="2020-10-05T15:22:43.038" v="642" actId="478"/>
          <ac:spMkLst>
            <pc:docMk/>
            <pc:sldMk cId="2083862398" sldId="273"/>
            <ac:spMk id="26" creationId="{0F9B5CB9-151F-476C-BD46-2532BB483D2C}"/>
          </ac:spMkLst>
        </pc:spChg>
        <pc:spChg chg="add mod ord">
          <ac:chgData name="Hoang" userId="5bcad61a-8dfe-4d60-92c6-5fc3f5f564cf" providerId="ADAL" clId="{AFEC877E-F0BE-49F3-B2C6-99D08E6BA905}" dt="2020-10-05T16:51:36.076" v="2072" actId="207"/>
          <ac:spMkLst>
            <pc:docMk/>
            <pc:sldMk cId="2083862398" sldId="273"/>
            <ac:spMk id="27" creationId="{678EE80A-46DB-4A54-AE44-65BF2B7A7B64}"/>
          </ac:spMkLst>
        </pc:spChg>
        <pc:spChg chg="add mod ord">
          <ac:chgData name="Hoang" userId="5bcad61a-8dfe-4d60-92c6-5fc3f5f564cf" providerId="ADAL" clId="{AFEC877E-F0BE-49F3-B2C6-99D08E6BA905}" dt="2020-10-05T16:51:17.115" v="2069" actId="207"/>
          <ac:spMkLst>
            <pc:docMk/>
            <pc:sldMk cId="2083862398" sldId="273"/>
            <ac:spMk id="28" creationId="{107EB7AE-2B8F-402A-B4E2-F599AA034AFF}"/>
          </ac:spMkLst>
        </pc:spChg>
        <pc:spChg chg="add del mod">
          <ac:chgData name="Hoang" userId="5bcad61a-8dfe-4d60-92c6-5fc3f5f564cf" providerId="ADAL" clId="{AFEC877E-F0BE-49F3-B2C6-99D08E6BA905}" dt="2020-10-05T15:22:43.038" v="642" actId="478"/>
          <ac:spMkLst>
            <pc:docMk/>
            <pc:sldMk cId="2083862398" sldId="273"/>
            <ac:spMk id="28" creationId="{6B9C01F5-5746-42C7-9C3C-D09ACCD1582F}"/>
          </ac:spMkLst>
        </pc:spChg>
        <pc:spChg chg="add del mod">
          <ac:chgData name="Hoang" userId="5bcad61a-8dfe-4d60-92c6-5fc3f5f564cf" providerId="ADAL" clId="{AFEC877E-F0BE-49F3-B2C6-99D08E6BA905}" dt="2020-10-05T15:22:43.038" v="642" actId="478"/>
          <ac:spMkLst>
            <pc:docMk/>
            <pc:sldMk cId="2083862398" sldId="273"/>
            <ac:spMk id="30" creationId="{C5B6580E-8613-41EB-B2F0-4DBA06BE0F70}"/>
          </ac:spMkLst>
        </pc:spChg>
        <pc:spChg chg="add del mod">
          <ac:chgData name="Hoang" userId="5bcad61a-8dfe-4d60-92c6-5fc3f5f564cf" providerId="ADAL" clId="{AFEC877E-F0BE-49F3-B2C6-99D08E6BA905}" dt="2020-10-05T15:22:43.038" v="642" actId="478"/>
          <ac:spMkLst>
            <pc:docMk/>
            <pc:sldMk cId="2083862398" sldId="273"/>
            <ac:spMk id="32" creationId="{22C9B6FD-9FE2-4FB0-8AB6-4CBFCAA8D66B}"/>
          </ac:spMkLst>
        </pc:spChg>
        <pc:spChg chg="mod">
          <ac:chgData name="Hoang" userId="5bcad61a-8dfe-4d60-92c6-5fc3f5f564cf" providerId="ADAL" clId="{AFEC877E-F0BE-49F3-B2C6-99D08E6BA905}" dt="2020-10-05T15:31:41.843" v="916"/>
          <ac:spMkLst>
            <pc:docMk/>
            <pc:sldMk cId="2083862398" sldId="273"/>
            <ac:spMk id="33" creationId="{C3ECF279-D72F-4CDD-9516-20D3866A41C0}"/>
          </ac:spMkLst>
        </pc:spChg>
        <pc:spChg chg="add del mod">
          <ac:chgData name="Hoang" userId="5bcad61a-8dfe-4d60-92c6-5fc3f5f564cf" providerId="ADAL" clId="{AFEC877E-F0BE-49F3-B2C6-99D08E6BA905}" dt="2020-10-05T16:26:52.298" v="1995" actId="478"/>
          <ac:spMkLst>
            <pc:docMk/>
            <pc:sldMk cId="2083862398" sldId="273"/>
            <ac:spMk id="34" creationId="{C6723EE3-5F71-4531-A3EA-847B6D46E85F}"/>
          </ac:spMkLst>
        </pc:spChg>
        <pc:spChg chg="mod">
          <ac:chgData name="Hoang" userId="5bcad61a-8dfe-4d60-92c6-5fc3f5f564cf" providerId="ADAL" clId="{AFEC877E-F0BE-49F3-B2C6-99D08E6BA905}" dt="2020-10-05T15:31:41.843" v="916"/>
          <ac:spMkLst>
            <pc:docMk/>
            <pc:sldMk cId="2083862398" sldId="273"/>
            <ac:spMk id="35" creationId="{1806937A-C7AF-4932-90E3-73D5B4B562A8}"/>
          </ac:spMkLst>
        </pc:spChg>
        <pc:spChg chg="mod">
          <ac:chgData name="Hoang" userId="5bcad61a-8dfe-4d60-92c6-5fc3f5f564cf" providerId="ADAL" clId="{AFEC877E-F0BE-49F3-B2C6-99D08E6BA905}" dt="2020-10-05T15:31:41.843" v="916"/>
          <ac:spMkLst>
            <pc:docMk/>
            <pc:sldMk cId="2083862398" sldId="273"/>
            <ac:spMk id="36" creationId="{C01A6E38-FC1A-4385-B609-87EB658B7552}"/>
          </ac:spMkLst>
        </pc:spChg>
        <pc:spChg chg="mod">
          <ac:chgData name="Hoang" userId="5bcad61a-8dfe-4d60-92c6-5fc3f5f564cf" providerId="ADAL" clId="{AFEC877E-F0BE-49F3-B2C6-99D08E6BA905}" dt="2020-10-05T15:32:01.431" v="920"/>
          <ac:spMkLst>
            <pc:docMk/>
            <pc:sldMk cId="2083862398" sldId="273"/>
            <ac:spMk id="38" creationId="{4CC7767D-401B-4F26-9C6F-392EC5470995}"/>
          </ac:spMkLst>
        </pc:spChg>
        <pc:spChg chg="mod">
          <ac:chgData name="Hoang" userId="5bcad61a-8dfe-4d60-92c6-5fc3f5f564cf" providerId="ADAL" clId="{AFEC877E-F0BE-49F3-B2C6-99D08E6BA905}" dt="2020-10-05T15:32:54.870" v="942" actId="1076"/>
          <ac:spMkLst>
            <pc:docMk/>
            <pc:sldMk cId="2083862398" sldId="273"/>
            <ac:spMk id="39" creationId="{E7A0D99D-A5B0-4557-8E4D-B1039D167B04}"/>
          </ac:spMkLst>
        </pc:spChg>
        <pc:spChg chg="mod">
          <ac:chgData name="Hoang" userId="5bcad61a-8dfe-4d60-92c6-5fc3f5f564cf" providerId="ADAL" clId="{AFEC877E-F0BE-49F3-B2C6-99D08E6BA905}" dt="2020-10-05T15:32:01.431" v="920"/>
          <ac:spMkLst>
            <pc:docMk/>
            <pc:sldMk cId="2083862398" sldId="273"/>
            <ac:spMk id="40" creationId="{1B794D74-5997-4A8F-97E1-7B1F9A2849AF}"/>
          </ac:spMkLst>
        </pc:spChg>
        <pc:spChg chg="del mod topLvl">
          <ac:chgData name="Hoang" userId="5bcad61a-8dfe-4d60-92c6-5fc3f5f564cf" providerId="ADAL" clId="{AFEC877E-F0BE-49F3-B2C6-99D08E6BA905}" dt="2020-10-05T15:33:50.773" v="954" actId="478"/>
          <ac:spMkLst>
            <pc:docMk/>
            <pc:sldMk cId="2083862398" sldId="273"/>
            <ac:spMk id="45" creationId="{99367E4B-AE72-45BC-A123-2BDFA74C569E}"/>
          </ac:spMkLst>
        </pc:spChg>
        <pc:spChg chg="mod">
          <ac:chgData name="Hoang" userId="5bcad61a-8dfe-4d60-92c6-5fc3f5f564cf" providerId="ADAL" clId="{AFEC877E-F0BE-49F3-B2C6-99D08E6BA905}" dt="2020-10-05T16:51:20.764" v="2070" actId="207"/>
          <ac:spMkLst>
            <pc:docMk/>
            <pc:sldMk cId="2083862398" sldId="273"/>
            <ac:spMk id="46" creationId="{F4C8542B-0317-4368-BE9D-E198C3BC5368}"/>
          </ac:spMkLst>
        </pc:spChg>
        <pc:spChg chg="mod ord">
          <ac:chgData name="Hoang" userId="5bcad61a-8dfe-4d60-92c6-5fc3f5f564cf" providerId="ADAL" clId="{AFEC877E-F0BE-49F3-B2C6-99D08E6BA905}" dt="2020-10-05T16:51:38.283" v="2073" actId="207"/>
          <ac:spMkLst>
            <pc:docMk/>
            <pc:sldMk cId="2083862398" sldId="273"/>
            <ac:spMk id="47" creationId="{ED6CB498-6C70-4E13-930B-101C00CFF09B}"/>
          </ac:spMkLst>
        </pc:spChg>
        <pc:spChg chg="mod">
          <ac:chgData name="Hoang" userId="5bcad61a-8dfe-4d60-92c6-5fc3f5f564cf" providerId="ADAL" clId="{AFEC877E-F0BE-49F3-B2C6-99D08E6BA905}" dt="2020-10-05T16:51:20.764" v="2070" actId="207"/>
          <ac:spMkLst>
            <pc:docMk/>
            <pc:sldMk cId="2083862398" sldId="273"/>
            <ac:spMk id="48" creationId="{1EDFE03B-B707-467F-B79D-8450A715B08D}"/>
          </ac:spMkLst>
        </pc:spChg>
        <pc:spChg chg="del mod topLvl">
          <ac:chgData name="Hoang" userId="5bcad61a-8dfe-4d60-92c6-5fc3f5f564cf" providerId="ADAL" clId="{AFEC877E-F0BE-49F3-B2C6-99D08E6BA905}" dt="2020-10-05T15:33:52.194" v="955" actId="478"/>
          <ac:spMkLst>
            <pc:docMk/>
            <pc:sldMk cId="2083862398" sldId="273"/>
            <ac:spMk id="51" creationId="{CEA4AB03-1E49-4836-BE3F-713ED00B7E35}"/>
          </ac:spMkLst>
        </pc:spChg>
        <pc:spChg chg="mod">
          <ac:chgData name="Hoang" userId="5bcad61a-8dfe-4d60-92c6-5fc3f5f564cf" providerId="ADAL" clId="{AFEC877E-F0BE-49F3-B2C6-99D08E6BA905}" dt="2020-10-05T16:51:24.760" v="2071" actId="207"/>
          <ac:spMkLst>
            <pc:docMk/>
            <pc:sldMk cId="2083862398" sldId="273"/>
            <ac:spMk id="52" creationId="{E2B84927-9851-4E20-89CE-2DEAB2A57EE0}"/>
          </ac:spMkLst>
        </pc:spChg>
        <pc:spChg chg="mod ord">
          <ac:chgData name="Hoang" userId="5bcad61a-8dfe-4d60-92c6-5fc3f5f564cf" providerId="ADAL" clId="{AFEC877E-F0BE-49F3-B2C6-99D08E6BA905}" dt="2020-10-05T16:51:40.669" v="2074" actId="207"/>
          <ac:spMkLst>
            <pc:docMk/>
            <pc:sldMk cId="2083862398" sldId="273"/>
            <ac:spMk id="53" creationId="{5BEFE817-C3AB-4D69-B6B0-07E4C25A9A2A}"/>
          </ac:spMkLst>
        </pc:spChg>
        <pc:spChg chg="mod">
          <ac:chgData name="Hoang" userId="5bcad61a-8dfe-4d60-92c6-5fc3f5f564cf" providerId="ADAL" clId="{AFEC877E-F0BE-49F3-B2C6-99D08E6BA905}" dt="2020-10-05T16:51:24.760" v="2071" actId="207"/>
          <ac:spMkLst>
            <pc:docMk/>
            <pc:sldMk cId="2083862398" sldId="273"/>
            <ac:spMk id="54" creationId="{17B11670-1A12-4C46-9E7E-681335CB6DB2}"/>
          </ac:spMkLst>
        </pc:spChg>
        <pc:spChg chg="del mod topLvl">
          <ac:chgData name="Hoang" userId="5bcad61a-8dfe-4d60-92c6-5fc3f5f564cf" providerId="ADAL" clId="{AFEC877E-F0BE-49F3-B2C6-99D08E6BA905}" dt="2020-10-05T15:33:53.808" v="956" actId="478"/>
          <ac:spMkLst>
            <pc:docMk/>
            <pc:sldMk cId="2083862398" sldId="273"/>
            <ac:spMk id="57" creationId="{0D91E9F3-A832-49A3-855A-E8F8229C58E1}"/>
          </ac:spMkLst>
        </pc:spChg>
        <pc:spChg chg="mod">
          <ac:chgData name="Hoang" userId="5bcad61a-8dfe-4d60-92c6-5fc3f5f564cf" providerId="ADAL" clId="{AFEC877E-F0BE-49F3-B2C6-99D08E6BA905}" dt="2020-10-05T16:51:24.760" v="2071" actId="207"/>
          <ac:spMkLst>
            <pc:docMk/>
            <pc:sldMk cId="2083862398" sldId="273"/>
            <ac:spMk id="58" creationId="{8395769C-74F8-416B-9950-5EBF550F982C}"/>
          </ac:spMkLst>
        </pc:spChg>
        <pc:spChg chg="mod ord">
          <ac:chgData name="Hoang" userId="5bcad61a-8dfe-4d60-92c6-5fc3f5f564cf" providerId="ADAL" clId="{AFEC877E-F0BE-49F3-B2C6-99D08E6BA905}" dt="2020-10-05T16:51:42.738" v="2075" actId="207"/>
          <ac:spMkLst>
            <pc:docMk/>
            <pc:sldMk cId="2083862398" sldId="273"/>
            <ac:spMk id="59" creationId="{35B650B0-FC5F-4F6C-9BB9-F84C394CBE73}"/>
          </ac:spMkLst>
        </pc:spChg>
        <pc:spChg chg="mod">
          <ac:chgData name="Hoang" userId="5bcad61a-8dfe-4d60-92c6-5fc3f5f564cf" providerId="ADAL" clId="{AFEC877E-F0BE-49F3-B2C6-99D08E6BA905}" dt="2020-10-05T16:51:24.760" v="2071" actId="207"/>
          <ac:spMkLst>
            <pc:docMk/>
            <pc:sldMk cId="2083862398" sldId="273"/>
            <ac:spMk id="60" creationId="{298DA744-9307-4FB2-842A-3B7AE6626295}"/>
          </ac:spMkLst>
        </pc:spChg>
        <pc:spChg chg="add mod">
          <ac:chgData name="Hoang" userId="5bcad61a-8dfe-4d60-92c6-5fc3f5f564cf" providerId="ADAL" clId="{AFEC877E-F0BE-49F3-B2C6-99D08E6BA905}" dt="2020-10-05T15:44:21.938" v="1484" actId="1037"/>
          <ac:spMkLst>
            <pc:docMk/>
            <pc:sldMk cId="2083862398" sldId="273"/>
            <ac:spMk id="62" creationId="{0228E3B7-43C2-4C3E-85B6-77F4B8B59E9C}"/>
          </ac:spMkLst>
        </pc:spChg>
        <pc:spChg chg="add mod">
          <ac:chgData name="Hoang" userId="5bcad61a-8dfe-4d60-92c6-5fc3f5f564cf" providerId="ADAL" clId="{AFEC877E-F0BE-49F3-B2C6-99D08E6BA905}" dt="2020-10-05T15:44:16.158" v="1474" actId="1037"/>
          <ac:spMkLst>
            <pc:docMk/>
            <pc:sldMk cId="2083862398" sldId="273"/>
            <ac:spMk id="64" creationId="{AF9F00D8-CC7B-48CB-B523-B7AE0F9A84B3}"/>
          </ac:spMkLst>
        </pc:spChg>
        <pc:spChg chg="add mod">
          <ac:chgData name="Hoang" userId="5bcad61a-8dfe-4d60-92c6-5fc3f5f564cf" providerId="ADAL" clId="{AFEC877E-F0BE-49F3-B2C6-99D08E6BA905}" dt="2020-10-05T15:44:26.492" v="1489" actId="1038"/>
          <ac:spMkLst>
            <pc:docMk/>
            <pc:sldMk cId="2083862398" sldId="273"/>
            <ac:spMk id="66" creationId="{213B3062-AE12-4ECF-9FBA-09CC70E60BB2}"/>
          </ac:spMkLst>
        </pc:spChg>
        <pc:spChg chg="add mod">
          <ac:chgData name="Hoang" userId="5bcad61a-8dfe-4d60-92c6-5fc3f5f564cf" providerId="ADAL" clId="{AFEC877E-F0BE-49F3-B2C6-99D08E6BA905}" dt="2020-10-06T18:07:32.311" v="7137" actId="1037"/>
          <ac:spMkLst>
            <pc:docMk/>
            <pc:sldMk cId="2083862398" sldId="273"/>
            <ac:spMk id="68" creationId="{C3592EA7-A549-4A5B-9BBE-B2D1612E0A79}"/>
          </ac:spMkLst>
        </pc:spChg>
        <pc:spChg chg="add mod">
          <ac:chgData name="Hoang" userId="5bcad61a-8dfe-4d60-92c6-5fc3f5f564cf" providerId="ADAL" clId="{AFEC877E-F0BE-49F3-B2C6-99D08E6BA905}" dt="2020-10-05T15:52:16.077" v="1646" actId="207"/>
          <ac:spMkLst>
            <pc:docMk/>
            <pc:sldMk cId="2083862398" sldId="273"/>
            <ac:spMk id="70" creationId="{001EBEFB-C7F7-41E4-8B55-99DFBA45ED2E}"/>
          </ac:spMkLst>
        </pc:spChg>
        <pc:spChg chg="add del">
          <ac:chgData name="Hoang" userId="5bcad61a-8dfe-4d60-92c6-5fc3f5f564cf" providerId="ADAL" clId="{AFEC877E-F0BE-49F3-B2C6-99D08E6BA905}" dt="2020-10-05T16:00:42.508" v="1766" actId="22"/>
          <ac:spMkLst>
            <pc:docMk/>
            <pc:sldMk cId="2083862398" sldId="273"/>
            <ac:spMk id="72" creationId="{0277F1EB-9AAA-4110-82C5-3022B131F3DF}"/>
          </ac:spMkLst>
        </pc:spChg>
        <pc:spChg chg="add mod">
          <ac:chgData name="Hoang" userId="5bcad61a-8dfe-4d60-92c6-5fc3f5f564cf" providerId="ADAL" clId="{AFEC877E-F0BE-49F3-B2C6-99D08E6BA905}" dt="2020-10-05T16:00:53.089" v="1770" actId="1076"/>
          <ac:spMkLst>
            <pc:docMk/>
            <pc:sldMk cId="2083862398" sldId="273"/>
            <ac:spMk id="74" creationId="{F9D43796-E868-4C0A-953B-9FF4D5E35EED}"/>
          </ac:spMkLst>
        </pc:spChg>
        <pc:spChg chg="add mod">
          <ac:chgData name="Hoang" userId="5bcad61a-8dfe-4d60-92c6-5fc3f5f564cf" providerId="ADAL" clId="{AFEC877E-F0BE-49F3-B2C6-99D08E6BA905}" dt="2020-10-05T16:01:55.074" v="1788" actId="164"/>
          <ac:spMkLst>
            <pc:docMk/>
            <pc:sldMk cId="2083862398" sldId="273"/>
            <ac:spMk id="76" creationId="{BE564142-E25A-4521-96FE-456043BA9E5A}"/>
          </ac:spMkLst>
        </pc:spChg>
        <pc:spChg chg="add mod">
          <ac:chgData name="Hoang" userId="5bcad61a-8dfe-4d60-92c6-5fc3f5f564cf" providerId="ADAL" clId="{AFEC877E-F0BE-49F3-B2C6-99D08E6BA905}" dt="2020-10-05T16:01:55.074" v="1788" actId="164"/>
          <ac:spMkLst>
            <pc:docMk/>
            <pc:sldMk cId="2083862398" sldId="273"/>
            <ac:spMk id="78" creationId="{F86AC626-AB98-4F63-8139-212DC18EF3F5}"/>
          </ac:spMkLst>
        </pc:spChg>
        <pc:spChg chg="add mod">
          <ac:chgData name="Hoang" userId="5bcad61a-8dfe-4d60-92c6-5fc3f5f564cf" providerId="ADAL" clId="{AFEC877E-F0BE-49F3-B2C6-99D08E6BA905}" dt="2020-10-05T16:01:55.074" v="1788" actId="164"/>
          <ac:spMkLst>
            <pc:docMk/>
            <pc:sldMk cId="2083862398" sldId="273"/>
            <ac:spMk id="80" creationId="{A88356D5-6536-457A-B8B5-E62E05CF1322}"/>
          </ac:spMkLst>
        </pc:spChg>
        <pc:spChg chg="add del mod">
          <ac:chgData name="Hoang" userId="5bcad61a-8dfe-4d60-92c6-5fc3f5f564cf" providerId="ADAL" clId="{AFEC877E-F0BE-49F3-B2C6-99D08E6BA905}" dt="2020-10-05T16:26:55.909" v="1996" actId="478"/>
          <ac:spMkLst>
            <pc:docMk/>
            <pc:sldMk cId="2083862398" sldId="273"/>
            <ac:spMk id="83" creationId="{C484440B-7B95-4FE0-8306-D1049F2823AD}"/>
          </ac:spMkLst>
        </pc:spChg>
        <pc:spChg chg="add mod">
          <ac:chgData name="Hoang" userId="5bcad61a-8dfe-4d60-92c6-5fc3f5f564cf" providerId="ADAL" clId="{AFEC877E-F0BE-49F3-B2C6-99D08E6BA905}" dt="2020-10-05T16:27:07.896" v="2018" actId="20577"/>
          <ac:spMkLst>
            <pc:docMk/>
            <pc:sldMk cId="2083862398" sldId="273"/>
            <ac:spMk id="86" creationId="{1B7046D2-5139-422A-9AE0-8C7D7E40E353}"/>
          </ac:spMkLst>
        </pc:spChg>
        <pc:spChg chg="add del ord">
          <ac:chgData name="Hoang" userId="5bcad61a-8dfe-4d60-92c6-5fc3f5f564cf" providerId="ADAL" clId="{AFEC877E-F0BE-49F3-B2C6-99D08E6BA905}" dt="2020-10-05T16:47:28.235" v="2064" actId="478"/>
          <ac:spMkLst>
            <pc:docMk/>
            <pc:sldMk cId="2083862398" sldId="273"/>
            <ac:spMk id="90" creationId="{A817CBF8-0B68-4891-B87D-3FFDC127893D}"/>
          </ac:spMkLst>
        </pc:spChg>
        <pc:spChg chg="mod">
          <ac:chgData name="Hoang" userId="5bcad61a-8dfe-4d60-92c6-5fc3f5f564cf" providerId="ADAL" clId="{AFEC877E-F0BE-49F3-B2C6-99D08E6BA905}" dt="2020-10-09T14:19:45.327" v="9008" actId="20577"/>
          <ac:spMkLst>
            <pc:docMk/>
            <pc:sldMk cId="2083862398" sldId="273"/>
            <ac:spMk id="100" creationId="{9418EC0C-B9F2-4118-8F67-601258631107}"/>
          </ac:spMkLst>
        </pc:spChg>
        <pc:spChg chg="mod">
          <ac:chgData name="Hoang" userId="5bcad61a-8dfe-4d60-92c6-5fc3f5f564cf" providerId="ADAL" clId="{AFEC877E-F0BE-49F3-B2C6-99D08E6BA905}" dt="2020-10-05T19:59:36.762" v="2965" actId="1035"/>
          <ac:spMkLst>
            <pc:docMk/>
            <pc:sldMk cId="2083862398" sldId="273"/>
            <ac:spMk id="101" creationId="{28549904-DD64-4073-84B3-B5196CA6F367}"/>
          </ac:spMkLst>
        </pc:spChg>
        <pc:grpChg chg="add mod">
          <ac:chgData name="Hoang" userId="5bcad61a-8dfe-4d60-92c6-5fc3f5f564cf" providerId="ADAL" clId="{AFEC877E-F0BE-49F3-B2C6-99D08E6BA905}" dt="2020-10-05T15:31:44.916" v="918" actId="164"/>
          <ac:grpSpMkLst>
            <pc:docMk/>
            <pc:sldMk cId="2083862398" sldId="273"/>
            <ac:grpSpMk id="30" creationId="{94A80E99-7793-4AA1-AA83-7C70CB6B2DF6}"/>
          </ac:grpSpMkLst>
        </pc:grpChg>
        <pc:grpChg chg="add mod topLvl">
          <ac:chgData name="Hoang" userId="5bcad61a-8dfe-4d60-92c6-5fc3f5f564cf" providerId="ADAL" clId="{AFEC877E-F0BE-49F3-B2C6-99D08E6BA905}" dt="2020-10-05T16:51:17.115" v="2069" actId="207"/>
          <ac:grpSpMkLst>
            <pc:docMk/>
            <pc:sldMk cId="2083862398" sldId="273"/>
            <ac:grpSpMk id="31" creationId="{2CA83943-0494-422A-8B8E-17DAD1B3A0FC}"/>
          </ac:grpSpMkLst>
        </pc:grpChg>
        <pc:grpChg chg="add del mod">
          <ac:chgData name="Hoang" userId="5bcad61a-8dfe-4d60-92c6-5fc3f5f564cf" providerId="ADAL" clId="{AFEC877E-F0BE-49F3-B2C6-99D08E6BA905}" dt="2020-10-05T15:31:43.561" v="917"/>
          <ac:grpSpMkLst>
            <pc:docMk/>
            <pc:sldMk cId="2083862398" sldId="273"/>
            <ac:grpSpMk id="32" creationId="{D597F4F8-8523-45EC-8262-84FE3C33C950}"/>
          </ac:grpSpMkLst>
        </pc:grpChg>
        <pc:grpChg chg="add del mod ord topLvl">
          <ac:chgData name="Hoang" userId="5bcad61a-8dfe-4d60-92c6-5fc3f5f564cf" providerId="ADAL" clId="{AFEC877E-F0BE-49F3-B2C6-99D08E6BA905}" dt="2020-10-05T15:36:34.702" v="1183" actId="478"/>
          <ac:grpSpMkLst>
            <pc:docMk/>
            <pc:sldMk cId="2083862398" sldId="273"/>
            <ac:grpSpMk id="37" creationId="{AA90E702-7688-4A80-8121-5494396C0D66}"/>
          </ac:grpSpMkLst>
        </pc:grpChg>
        <pc:grpChg chg="add del mod">
          <ac:chgData name="Hoang" userId="5bcad61a-8dfe-4d60-92c6-5fc3f5f564cf" providerId="ADAL" clId="{AFEC877E-F0BE-49F3-B2C6-99D08E6BA905}" dt="2020-10-05T15:33:48.255" v="952" actId="478"/>
          <ac:grpSpMkLst>
            <pc:docMk/>
            <pc:sldMk cId="2083862398" sldId="273"/>
            <ac:grpSpMk id="41" creationId="{858C955B-46FC-4B10-8156-65186E5548D3}"/>
          </ac:grpSpMkLst>
        </pc:grpChg>
        <pc:grpChg chg="add del mod">
          <ac:chgData name="Hoang" userId="5bcad61a-8dfe-4d60-92c6-5fc3f5f564cf" providerId="ADAL" clId="{AFEC877E-F0BE-49F3-B2C6-99D08E6BA905}" dt="2020-10-05T15:33:49.457" v="953" actId="478"/>
          <ac:grpSpMkLst>
            <pc:docMk/>
            <pc:sldMk cId="2083862398" sldId="273"/>
            <ac:grpSpMk id="42" creationId="{EB6F92DA-5431-48B3-B4E8-E9D79039AA38}"/>
          </ac:grpSpMkLst>
        </pc:grpChg>
        <pc:grpChg chg="add del mod">
          <ac:chgData name="Hoang" userId="5bcad61a-8dfe-4d60-92c6-5fc3f5f564cf" providerId="ADAL" clId="{AFEC877E-F0BE-49F3-B2C6-99D08E6BA905}" dt="2020-10-05T15:33:50.773" v="954" actId="478"/>
          <ac:grpSpMkLst>
            <pc:docMk/>
            <pc:sldMk cId="2083862398" sldId="273"/>
            <ac:grpSpMk id="43" creationId="{C65CD3FF-B951-4826-8A48-7F4C2F24AB95}"/>
          </ac:grpSpMkLst>
        </pc:grpChg>
        <pc:grpChg chg="mod topLvl">
          <ac:chgData name="Hoang" userId="5bcad61a-8dfe-4d60-92c6-5fc3f5f564cf" providerId="ADAL" clId="{AFEC877E-F0BE-49F3-B2C6-99D08E6BA905}" dt="2020-10-05T16:51:20.764" v="2070" actId="207"/>
          <ac:grpSpMkLst>
            <pc:docMk/>
            <pc:sldMk cId="2083862398" sldId="273"/>
            <ac:grpSpMk id="44" creationId="{151C70E6-47A6-4A93-8330-B97742327BDD}"/>
          </ac:grpSpMkLst>
        </pc:grpChg>
        <pc:grpChg chg="add del mod">
          <ac:chgData name="Hoang" userId="5bcad61a-8dfe-4d60-92c6-5fc3f5f564cf" providerId="ADAL" clId="{AFEC877E-F0BE-49F3-B2C6-99D08E6BA905}" dt="2020-10-05T15:33:52.194" v="955" actId="478"/>
          <ac:grpSpMkLst>
            <pc:docMk/>
            <pc:sldMk cId="2083862398" sldId="273"/>
            <ac:grpSpMk id="49" creationId="{CD882F22-12A4-41EA-9CFA-992A3788A87F}"/>
          </ac:grpSpMkLst>
        </pc:grpChg>
        <pc:grpChg chg="mod topLvl">
          <ac:chgData name="Hoang" userId="5bcad61a-8dfe-4d60-92c6-5fc3f5f564cf" providerId="ADAL" clId="{AFEC877E-F0BE-49F3-B2C6-99D08E6BA905}" dt="2020-10-05T16:51:24.760" v="2071" actId="207"/>
          <ac:grpSpMkLst>
            <pc:docMk/>
            <pc:sldMk cId="2083862398" sldId="273"/>
            <ac:grpSpMk id="50" creationId="{0757593F-8124-4E00-9C8C-90C43663E0C7}"/>
          </ac:grpSpMkLst>
        </pc:grpChg>
        <pc:grpChg chg="add del mod">
          <ac:chgData name="Hoang" userId="5bcad61a-8dfe-4d60-92c6-5fc3f5f564cf" providerId="ADAL" clId="{AFEC877E-F0BE-49F3-B2C6-99D08E6BA905}" dt="2020-10-05T15:33:53.808" v="956" actId="478"/>
          <ac:grpSpMkLst>
            <pc:docMk/>
            <pc:sldMk cId="2083862398" sldId="273"/>
            <ac:grpSpMk id="55" creationId="{366C20A7-2D8E-4CB8-AADF-FA500EF829DD}"/>
          </ac:grpSpMkLst>
        </pc:grpChg>
        <pc:grpChg chg="mod topLvl">
          <ac:chgData name="Hoang" userId="5bcad61a-8dfe-4d60-92c6-5fc3f5f564cf" providerId="ADAL" clId="{AFEC877E-F0BE-49F3-B2C6-99D08E6BA905}" dt="2020-10-05T16:51:24.760" v="2071" actId="207"/>
          <ac:grpSpMkLst>
            <pc:docMk/>
            <pc:sldMk cId="2083862398" sldId="273"/>
            <ac:grpSpMk id="56" creationId="{52FC6E89-C17E-498F-8580-A5081AD83F70}"/>
          </ac:grpSpMkLst>
        </pc:grpChg>
        <pc:grpChg chg="add del mod">
          <ac:chgData name="Hoang" userId="5bcad61a-8dfe-4d60-92c6-5fc3f5f564cf" providerId="ADAL" clId="{AFEC877E-F0BE-49F3-B2C6-99D08E6BA905}" dt="2020-10-05T15:37:02.726" v="1191" actId="165"/>
          <ac:grpSpMkLst>
            <pc:docMk/>
            <pc:sldMk cId="2083862398" sldId="273"/>
            <ac:grpSpMk id="61" creationId="{06BA72C1-A11B-48AD-A6E4-7A4D3EBA5844}"/>
          </ac:grpSpMkLst>
        </pc:grpChg>
        <pc:grpChg chg="add mod ord">
          <ac:chgData name="Hoang" userId="5bcad61a-8dfe-4d60-92c6-5fc3f5f564cf" providerId="ADAL" clId="{AFEC877E-F0BE-49F3-B2C6-99D08E6BA905}" dt="2020-10-05T19:57:47.059" v="2932" actId="1076"/>
          <ac:grpSpMkLst>
            <pc:docMk/>
            <pc:sldMk cId="2083862398" sldId="273"/>
            <ac:grpSpMk id="81" creationId="{76B3BF9D-984F-49B7-A2E5-36A4B98A3F27}"/>
          </ac:grpSpMkLst>
        </pc:grpChg>
        <pc:grpChg chg="add mod">
          <ac:chgData name="Hoang" userId="5bcad61a-8dfe-4d60-92c6-5fc3f5f564cf" providerId="ADAL" clId="{AFEC877E-F0BE-49F3-B2C6-99D08E6BA905}" dt="2020-10-09T14:19:51.869" v="9023" actId="1037"/>
          <ac:grpSpMkLst>
            <pc:docMk/>
            <pc:sldMk cId="2083862398" sldId="273"/>
            <ac:grpSpMk id="99" creationId="{D82DF2E7-5EB5-473E-8AF2-460050CCEC08}"/>
          </ac:grpSpMkLst>
        </pc:grpChg>
        <pc:picChg chg="add del mod ord modCrop">
          <ac:chgData name="Hoang" userId="5bcad61a-8dfe-4d60-92c6-5fc3f5f564cf" providerId="ADAL" clId="{AFEC877E-F0BE-49F3-B2C6-99D08E6BA905}" dt="2020-10-05T16:01:55.074" v="1788" actId="164"/>
          <ac:picMkLst>
            <pc:docMk/>
            <pc:sldMk cId="2083862398" sldId="273"/>
            <ac:picMk id="20" creationId="{57FA4F1C-239C-4928-9695-E7DE4319CF07}"/>
          </ac:picMkLst>
        </pc:picChg>
        <pc:picChg chg="add del">
          <ac:chgData name="Hoang" userId="5bcad61a-8dfe-4d60-92c6-5fc3f5f564cf" providerId="ADAL" clId="{AFEC877E-F0BE-49F3-B2C6-99D08E6BA905}" dt="2020-10-05T16:47:15.202" v="2061" actId="22"/>
          <ac:picMkLst>
            <pc:docMk/>
            <pc:sldMk cId="2083862398" sldId="273"/>
            <ac:picMk id="88" creationId="{CD1A0A8A-3C6D-4E46-8F4D-04BA0C8EB51B}"/>
          </ac:picMkLst>
        </pc:picChg>
        <pc:picChg chg="add mod">
          <ac:chgData name="Hoang" userId="5bcad61a-8dfe-4d60-92c6-5fc3f5f564cf" providerId="ADAL" clId="{AFEC877E-F0BE-49F3-B2C6-99D08E6BA905}" dt="2020-10-05T19:55:03.688" v="2773" actId="1076"/>
          <ac:picMkLst>
            <pc:docMk/>
            <pc:sldMk cId="2083862398" sldId="273"/>
            <ac:picMk id="92" creationId="{0DEC6203-D3D5-43CF-BAA7-782877B6C550}"/>
          </ac:picMkLst>
        </pc:picChg>
        <pc:picChg chg="add mod">
          <ac:chgData name="Hoang" userId="5bcad61a-8dfe-4d60-92c6-5fc3f5f564cf" providerId="ADAL" clId="{AFEC877E-F0BE-49F3-B2C6-99D08E6BA905}" dt="2020-10-05T19:54:51.061" v="2771" actId="1076"/>
          <ac:picMkLst>
            <pc:docMk/>
            <pc:sldMk cId="2083862398" sldId="273"/>
            <ac:picMk id="94" creationId="{221AA284-8EC2-430F-A083-BDFA25584722}"/>
          </ac:picMkLst>
        </pc:picChg>
        <pc:picChg chg="add mod">
          <ac:chgData name="Hoang" userId="5bcad61a-8dfe-4d60-92c6-5fc3f5f564cf" providerId="ADAL" clId="{AFEC877E-F0BE-49F3-B2C6-99D08E6BA905}" dt="2020-10-05T19:54:36.681" v="2768" actId="1076"/>
          <ac:picMkLst>
            <pc:docMk/>
            <pc:sldMk cId="2083862398" sldId="273"/>
            <ac:picMk id="96" creationId="{8EB80450-CD2F-441C-A3CF-D1DDAA73CE65}"/>
          </ac:picMkLst>
        </pc:picChg>
        <pc:picChg chg="add mod">
          <ac:chgData name="Hoang" userId="5bcad61a-8dfe-4d60-92c6-5fc3f5f564cf" providerId="ADAL" clId="{AFEC877E-F0BE-49F3-B2C6-99D08E6BA905}" dt="2020-10-05T19:54:05.825" v="2764" actId="1076"/>
          <ac:picMkLst>
            <pc:docMk/>
            <pc:sldMk cId="2083862398" sldId="273"/>
            <ac:picMk id="98" creationId="{36E4F753-5E88-4239-98DF-FFB9A5ED0B49}"/>
          </ac:picMkLst>
        </pc:picChg>
        <pc:picChg chg="add del mod">
          <ac:chgData name="Hoang" userId="5bcad61a-8dfe-4d60-92c6-5fc3f5f564cf" providerId="ADAL" clId="{AFEC877E-F0BE-49F3-B2C6-99D08E6BA905}" dt="2020-10-05T15:14:42.924" v="587" actId="478"/>
          <ac:picMkLst>
            <pc:docMk/>
            <pc:sldMk cId="2083862398" sldId="273"/>
            <ac:picMk id="1026" creationId="{0F58C91F-ACBC-4E0E-88FC-2191EC0169F6}"/>
          </ac:picMkLst>
        </pc:picChg>
        <pc:cxnChg chg="add mod">
          <ac:chgData name="Hoang" userId="5bcad61a-8dfe-4d60-92c6-5fc3f5f564cf" providerId="ADAL" clId="{AFEC877E-F0BE-49F3-B2C6-99D08E6BA905}" dt="2020-10-05T16:26:56.394" v="1997"/>
          <ac:cxnSpMkLst>
            <pc:docMk/>
            <pc:sldMk cId="2083862398" sldId="273"/>
            <ac:cxnSpMk id="84" creationId="{AB4AB2B0-F768-478F-BA5A-E518F24CBD41}"/>
          </ac:cxnSpMkLst>
        </pc:cxnChg>
      </pc:sldChg>
      <pc:sldChg chg="addSp delSp modSp new mod modTransition modAnim modNotesTx">
        <pc:chgData name="Hoang" userId="5bcad61a-8dfe-4d60-92c6-5fc3f5f564cf" providerId="ADAL" clId="{AFEC877E-F0BE-49F3-B2C6-99D08E6BA905}" dt="2020-10-12T20:41:57.518" v="11506" actId="207"/>
        <pc:sldMkLst>
          <pc:docMk/>
          <pc:sldMk cId="1161175981" sldId="274"/>
        </pc:sldMkLst>
        <pc:spChg chg="del">
          <ac:chgData name="Hoang" userId="5bcad61a-8dfe-4d60-92c6-5fc3f5f564cf" providerId="ADAL" clId="{AFEC877E-F0BE-49F3-B2C6-99D08E6BA905}" dt="2020-10-05T15:44:43.695" v="1501" actId="478"/>
          <ac:spMkLst>
            <pc:docMk/>
            <pc:sldMk cId="1161175981" sldId="274"/>
            <ac:spMk id="2" creationId="{735DB8C3-C6EC-4FCB-A39D-7A16007FACB2}"/>
          </ac:spMkLst>
        </pc:spChg>
        <pc:spChg chg="add mod">
          <ac:chgData name="Hoang" userId="5bcad61a-8dfe-4d60-92c6-5fc3f5f564cf" providerId="ADAL" clId="{AFEC877E-F0BE-49F3-B2C6-99D08E6BA905}" dt="2020-10-06T19:32:13.606" v="7491" actId="20577"/>
          <ac:spMkLst>
            <pc:docMk/>
            <pc:sldMk cId="1161175981" sldId="274"/>
            <ac:spMk id="2" creationId="{DD63B1EE-D48A-4681-B78A-CCC3A551D9B1}"/>
          </ac:spMkLst>
        </pc:spChg>
        <pc:spChg chg="del">
          <ac:chgData name="Hoang" userId="5bcad61a-8dfe-4d60-92c6-5fc3f5f564cf" providerId="ADAL" clId="{AFEC877E-F0BE-49F3-B2C6-99D08E6BA905}" dt="2020-10-05T15:44:43.695" v="1501" actId="478"/>
          <ac:spMkLst>
            <pc:docMk/>
            <pc:sldMk cId="1161175981" sldId="274"/>
            <ac:spMk id="3" creationId="{2A3276AD-80E8-4D79-AF84-500361B0D905}"/>
          </ac:spMkLst>
        </pc:spChg>
        <pc:spChg chg="del">
          <ac:chgData name="Hoang" userId="5bcad61a-8dfe-4d60-92c6-5fc3f5f564cf" providerId="ADAL" clId="{AFEC877E-F0BE-49F3-B2C6-99D08E6BA905}" dt="2020-10-05T15:44:43.695" v="1501" actId="478"/>
          <ac:spMkLst>
            <pc:docMk/>
            <pc:sldMk cId="1161175981" sldId="274"/>
            <ac:spMk id="4" creationId="{8A2DA12B-EEEF-449B-A1E1-0D6F4DB05F69}"/>
          </ac:spMkLst>
        </pc:spChg>
        <pc:spChg chg="del">
          <ac:chgData name="Hoang" userId="5bcad61a-8dfe-4d60-92c6-5fc3f5f564cf" providerId="ADAL" clId="{AFEC877E-F0BE-49F3-B2C6-99D08E6BA905}" dt="2020-10-05T15:44:43.695" v="1501" actId="478"/>
          <ac:spMkLst>
            <pc:docMk/>
            <pc:sldMk cId="1161175981" sldId="274"/>
            <ac:spMk id="5" creationId="{3E1AFC5D-DE27-443B-A5AE-8544E824EEC6}"/>
          </ac:spMkLst>
        </pc:spChg>
        <pc:spChg chg="add del mod">
          <ac:chgData name="Hoang" userId="5bcad61a-8dfe-4d60-92c6-5fc3f5f564cf" providerId="ADAL" clId="{AFEC877E-F0BE-49F3-B2C6-99D08E6BA905}" dt="2020-10-05T19:08:25.693" v="2284" actId="478"/>
          <ac:spMkLst>
            <pc:docMk/>
            <pc:sldMk cId="1161175981" sldId="274"/>
            <ac:spMk id="5" creationId="{CB866972-D89D-4076-BAC6-6443F97755DF}"/>
          </ac:spMkLst>
        </pc:spChg>
        <pc:spChg chg="del">
          <ac:chgData name="Hoang" userId="5bcad61a-8dfe-4d60-92c6-5fc3f5f564cf" providerId="ADAL" clId="{AFEC877E-F0BE-49F3-B2C6-99D08E6BA905}" dt="2020-10-05T15:44:43.695" v="1501" actId="478"/>
          <ac:spMkLst>
            <pc:docMk/>
            <pc:sldMk cId="1161175981" sldId="274"/>
            <ac:spMk id="6" creationId="{914AECDF-06A1-47A7-B349-517A93054C6D}"/>
          </ac:spMkLst>
        </pc:spChg>
        <pc:spChg chg="del">
          <ac:chgData name="Hoang" userId="5bcad61a-8dfe-4d60-92c6-5fc3f5f564cf" providerId="ADAL" clId="{AFEC877E-F0BE-49F3-B2C6-99D08E6BA905}" dt="2020-10-05T15:44:43.695" v="1501" actId="478"/>
          <ac:spMkLst>
            <pc:docMk/>
            <pc:sldMk cId="1161175981" sldId="274"/>
            <ac:spMk id="7" creationId="{3166C624-4279-4078-99C6-623AAE7BF4A4}"/>
          </ac:spMkLst>
        </pc:spChg>
        <pc:spChg chg="del">
          <ac:chgData name="Hoang" userId="5bcad61a-8dfe-4d60-92c6-5fc3f5f564cf" providerId="ADAL" clId="{AFEC877E-F0BE-49F3-B2C6-99D08E6BA905}" dt="2020-10-05T15:44:43.695" v="1501" actId="478"/>
          <ac:spMkLst>
            <pc:docMk/>
            <pc:sldMk cId="1161175981" sldId="274"/>
            <ac:spMk id="8" creationId="{3357A526-947B-40AF-B7DC-F2461735801A}"/>
          </ac:spMkLst>
        </pc:spChg>
        <pc:spChg chg="del">
          <ac:chgData name="Hoang" userId="5bcad61a-8dfe-4d60-92c6-5fc3f5f564cf" providerId="ADAL" clId="{AFEC877E-F0BE-49F3-B2C6-99D08E6BA905}" dt="2020-10-05T15:44:43.695" v="1501" actId="478"/>
          <ac:spMkLst>
            <pc:docMk/>
            <pc:sldMk cId="1161175981" sldId="274"/>
            <ac:spMk id="9" creationId="{09E6732D-53B2-496B-B07E-9ED37EFE1FA4}"/>
          </ac:spMkLst>
        </pc:spChg>
        <pc:spChg chg="del">
          <ac:chgData name="Hoang" userId="5bcad61a-8dfe-4d60-92c6-5fc3f5f564cf" providerId="ADAL" clId="{AFEC877E-F0BE-49F3-B2C6-99D08E6BA905}" dt="2020-10-05T15:44:43.695" v="1501" actId="478"/>
          <ac:spMkLst>
            <pc:docMk/>
            <pc:sldMk cId="1161175981" sldId="274"/>
            <ac:spMk id="10" creationId="{8928FBE6-73BC-4E11-A8F3-6FF3D178AFBD}"/>
          </ac:spMkLst>
        </pc:spChg>
        <pc:spChg chg="del">
          <ac:chgData name="Hoang" userId="5bcad61a-8dfe-4d60-92c6-5fc3f5f564cf" providerId="ADAL" clId="{AFEC877E-F0BE-49F3-B2C6-99D08E6BA905}" dt="2020-10-05T15:44:43.695" v="1501" actId="478"/>
          <ac:spMkLst>
            <pc:docMk/>
            <pc:sldMk cId="1161175981" sldId="274"/>
            <ac:spMk id="11" creationId="{A8FC90D7-AB3E-41CD-8836-45509939994F}"/>
          </ac:spMkLst>
        </pc:spChg>
        <pc:spChg chg="del">
          <ac:chgData name="Hoang" userId="5bcad61a-8dfe-4d60-92c6-5fc3f5f564cf" providerId="ADAL" clId="{AFEC877E-F0BE-49F3-B2C6-99D08E6BA905}" dt="2020-10-05T15:44:43.695" v="1501" actId="478"/>
          <ac:spMkLst>
            <pc:docMk/>
            <pc:sldMk cId="1161175981" sldId="274"/>
            <ac:spMk id="12" creationId="{87B9679F-D5DD-4E1C-8599-2B0BA68D2D94}"/>
          </ac:spMkLst>
        </pc:spChg>
        <pc:spChg chg="del">
          <ac:chgData name="Hoang" userId="5bcad61a-8dfe-4d60-92c6-5fc3f5f564cf" providerId="ADAL" clId="{AFEC877E-F0BE-49F3-B2C6-99D08E6BA905}" dt="2020-10-05T15:44:43.695" v="1501" actId="478"/>
          <ac:spMkLst>
            <pc:docMk/>
            <pc:sldMk cId="1161175981" sldId="274"/>
            <ac:spMk id="13" creationId="{4368FB19-E3FA-4836-BD55-45CC8FF4A35C}"/>
          </ac:spMkLst>
        </pc:spChg>
        <pc:spChg chg="del">
          <ac:chgData name="Hoang" userId="5bcad61a-8dfe-4d60-92c6-5fc3f5f564cf" providerId="ADAL" clId="{AFEC877E-F0BE-49F3-B2C6-99D08E6BA905}" dt="2020-10-05T15:44:43.695" v="1501" actId="478"/>
          <ac:spMkLst>
            <pc:docMk/>
            <pc:sldMk cId="1161175981" sldId="274"/>
            <ac:spMk id="14" creationId="{89709717-C9E4-4BD3-BA22-BA7A26A1E99A}"/>
          </ac:spMkLst>
        </pc:spChg>
        <pc:spChg chg="del">
          <ac:chgData name="Hoang" userId="5bcad61a-8dfe-4d60-92c6-5fc3f5f564cf" providerId="ADAL" clId="{AFEC877E-F0BE-49F3-B2C6-99D08E6BA905}" dt="2020-10-05T15:44:43.695" v="1501" actId="478"/>
          <ac:spMkLst>
            <pc:docMk/>
            <pc:sldMk cId="1161175981" sldId="274"/>
            <ac:spMk id="15" creationId="{BEB10070-68B8-41C5-AA48-6FC7561E2456}"/>
          </ac:spMkLst>
        </pc:spChg>
        <pc:spChg chg="del">
          <ac:chgData name="Hoang" userId="5bcad61a-8dfe-4d60-92c6-5fc3f5f564cf" providerId="ADAL" clId="{AFEC877E-F0BE-49F3-B2C6-99D08E6BA905}" dt="2020-10-05T15:44:43.695" v="1501" actId="478"/>
          <ac:spMkLst>
            <pc:docMk/>
            <pc:sldMk cId="1161175981" sldId="274"/>
            <ac:spMk id="16" creationId="{B7F0E8C4-7ED6-4818-AAC9-6DC44C6363A0}"/>
          </ac:spMkLst>
        </pc:spChg>
        <pc:spChg chg="del">
          <ac:chgData name="Hoang" userId="5bcad61a-8dfe-4d60-92c6-5fc3f5f564cf" providerId="ADAL" clId="{AFEC877E-F0BE-49F3-B2C6-99D08E6BA905}" dt="2020-10-05T15:44:43.695" v="1501" actId="478"/>
          <ac:spMkLst>
            <pc:docMk/>
            <pc:sldMk cId="1161175981" sldId="274"/>
            <ac:spMk id="17" creationId="{726E9192-7467-4892-BF23-27245FD2267C}"/>
          </ac:spMkLst>
        </pc:spChg>
        <pc:spChg chg="add mod">
          <ac:chgData name="Hoang" userId="5bcad61a-8dfe-4d60-92c6-5fc3f5f564cf" providerId="ADAL" clId="{AFEC877E-F0BE-49F3-B2C6-99D08E6BA905}" dt="2020-10-09T14:17:29.378" v="8899" actId="14100"/>
          <ac:spMkLst>
            <pc:docMk/>
            <pc:sldMk cId="1161175981" sldId="274"/>
            <ac:spMk id="18" creationId="{92C0A266-071F-4F8B-9BE2-65FDB971AA8D}"/>
          </ac:spMkLst>
        </pc:spChg>
        <pc:spChg chg="add del mod topLvl">
          <ac:chgData name="Hoang" userId="5bcad61a-8dfe-4d60-92c6-5fc3f5f564cf" providerId="ADAL" clId="{AFEC877E-F0BE-49F3-B2C6-99D08E6BA905}" dt="2020-10-05T19:05:55.979" v="2234" actId="478"/>
          <ac:spMkLst>
            <pc:docMk/>
            <pc:sldMk cId="1161175981" sldId="274"/>
            <ac:spMk id="18" creationId="{D55B80DB-75C4-4861-8EA4-7998B14DC4C8}"/>
          </ac:spMkLst>
        </pc:spChg>
        <pc:spChg chg="add del mod ord topLvl">
          <ac:chgData name="Hoang" userId="5bcad61a-8dfe-4d60-92c6-5fc3f5f564cf" providerId="ADAL" clId="{AFEC877E-F0BE-49F3-B2C6-99D08E6BA905}" dt="2020-10-05T19:05:59.627" v="2236" actId="478"/>
          <ac:spMkLst>
            <pc:docMk/>
            <pc:sldMk cId="1161175981" sldId="274"/>
            <ac:spMk id="19" creationId="{D3B53641-F3F2-432C-B4A4-B92D7429C1CC}"/>
          </ac:spMkLst>
        </pc:spChg>
        <pc:spChg chg="add del mod ord">
          <ac:chgData name="Hoang" userId="5bcad61a-8dfe-4d60-92c6-5fc3f5f564cf" providerId="ADAL" clId="{AFEC877E-F0BE-49F3-B2C6-99D08E6BA905}" dt="2020-10-05T19:08:16.877" v="2283" actId="478"/>
          <ac:spMkLst>
            <pc:docMk/>
            <pc:sldMk cId="1161175981" sldId="274"/>
            <ac:spMk id="20" creationId="{87B8FE91-70B0-4A62-AE8F-B92AF1939195}"/>
          </ac:spMkLst>
        </pc:spChg>
        <pc:spChg chg="add mod">
          <ac:chgData name="Hoang" userId="5bcad61a-8dfe-4d60-92c6-5fc3f5f564cf" providerId="ADAL" clId="{AFEC877E-F0BE-49F3-B2C6-99D08E6BA905}" dt="2020-10-09T14:18:57.452" v="8963" actId="403"/>
          <ac:spMkLst>
            <pc:docMk/>
            <pc:sldMk cId="1161175981" sldId="274"/>
            <ac:spMk id="21" creationId="{2EF25BFD-DC87-4BE7-90FA-12CE7B0A21AA}"/>
          </ac:spMkLst>
        </pc:spChg>
        <pc:spChg chg="mod">
          <ac:chgData name="Hoang" userId="5bcad61a-8dfe-4d60-92c6-5fc3f5f564cf" providerId="ADAL" clId="{AFEC877E-F0BE-49F3-B2C6-99D08E6BA905}" dt="2020-10-09T14:18:43.433" v="8962" actId="1038"/>
          <ac:spMkLst>
            <pc:docMk/>
            <pc:sldMk cId="1161175981" sldId="274"/>
            <ac:spMk id="23" creationId="{1A463242-06A4-4A88-9DCC-0EBD440D8708}"/>
          </ac:spMkLst>
        </pc:spChg>
        <pc:spChg chg="add del">
          <ac:chgData name="Hoang" userId="5bcad61a-8dfe-4d60-92c6-5fc3f5f564cf" providerId="ADAL" clId="{AFEC877E-F0BE-49F3-B2C6-99D08E6BA905}" dt="2020-10-05T20:04:32.613" v="3026" actId="478"/>
          <ac:spMkLst>
            <pc:docMk/>
            <pc:sldMk cId="1161175981" sldId="274"/>
            <ac:spMk id="24" creationId="{50E9C675-D03E-4EAE-BBED-5B068FAA3CAC}"/>
          </ac:spMkLst>
        </pc:spChg>
        <pc:spChg chg="mod">
          <ac:chgData name="Hoang" userId="5bcad61a-8dfe-4d60-92c6-5fc3f5f564cf" providerId="ADAL" clId="{AFEC877E-F0BE-49F3-B2C6-99D08E6BA905}" dt="2020-10-09T14:18:43.433" v="8962" actId="1038"/>
          <ac:spMkLst>
            <pc:docMk/>
            <pc:sldMk cId="1161175981" sldId="274"/>
            <ac:spMk id="25" creationId="{C2F95268-37D6-452E-81CF-6EED344A15F0}"/>
          </ac:spMkLst>
        </pc:spChg>
        <pc:spChg chg="add del">
          <ac:chgData name="Hoang" userId="5bcad61a-8dfe-4d60-92c6-5fc3f5f564cf" providerId="ADAL" clId="{AFEC877E-F0BE-49F3-B2C6-99D08E6BA905}" dt="2020-10-05T20:04:32.613" v="3026" actId="478"/>
          <ac:spMkLst>
            <pc:docMk/>
            <pc:sldMk cId="1161175981" sldId="274"/>
            <ac:spMk id="26" creationId="{FC138F3D-0D89-4E8E-A877-6FE0F57D950E}"/>
          </ac:spMkLst>
        </pc:spChg>
        <pc:spChg chg="add del">
          <ac:chgData name="Hoang" userId="5bcad61a-8dfe-4d60-92c6-5fc3f5f564cf" providerId="ADAL" clId="{AFEC877E-F0BE-49F3-B2C6-99D08E6BA905}" dt="2020-10-05T20:04:32.613" v="3026" actId="478"/>
          <ac:spMkLst>
            <pc:docMk/>
            <pc:sldMk cId="1161175981" sldId="274"/>
            <ac:spMk id="28" creationId="{A9AE4A5F-9131-42AE-886E-3C948EF06D39}"/>
          </ac:spMkLst>
        </pc:spChg>
        <pc:spChg chg="add del">
          <ac:chgData name="Hoang" userId="5bcad61a-8dfe-4d60-92c6-5fc3f5f564cf" providerId="ADAL" clId="{AFEC877E-F0BE-49F3-B2C6-99D08E6BA905}" dt="2020-10-05T20:04:32.613" v="3026" actId="478"/>
          <ac:spMkLst>
            <pc:docMk/>
            <pc:sldMk cId="1161175981" sldId="274"/>
            <ac:spMk id="30" creationId="{32D51385-85AA-4273-8839-792CE33CB289}"/>
          </ac:spMkLst>
        </pc:spChg>
        <pc:spChg chg="add del">
          <ac:chgData name="Hoang" userId="5bcad61a-8dfe-4d60-92c6-5fc3f5f564cf" providerId="ADAL" clId="{AFEC877E-F0BE-49F3-B2C6-99D08E6BA905}" dt="2020-10-05T20:04:32.613" v="3026" actId="478"/>
          <ac:spMkLst>
            <pc:docMk/>
            <pc:sldMk cId="1161175981" sldId="274"/>
            <ac:spMk id="32" creationId="{02CBE726-D53C-4E76-AD79-849AC3DDBECB}"/>
          </ac:spMkLst>
        </pc:spChg>
        <pc:spChg chg="add del mod">
          <ac:chgData name="Hoang" userId="5bcad61a-8dfe-4d60-92c6-5fc3f5f564cf" providerId="ADAL" clId="{AFEC877E-F0BE-49F3-B2C6-99D08E6BA905}" dt="2020-10-05T15:54:56.417" v="1660" actId="478"/>
          <ac:spMkLst>
            <pc:docMk/>
            <pc:sldMk cId="1161175981" sldId="274"/>
            <ac:spMk id="33" creationId="{F3B97E7A-5A5D-4327-9FA4-BF6CBE0EDB17}"/>
          </ac:spMkLst>
        </pc:spChg>
        <pc:spChg chg="add mod">
          <ac:chgData name="Hoang" userId="5bcad61a-8dfe-4d60-92c6-5fc3f5f564cf" providerId="ADAL" clId="{AFEC877E-F0BE-49F3-B2C6-99D08E6BA905}" dt="2020-10-09T14:19:32.141" v="9002" actId="14100"/>
          <ac:spMkLst>
            <pc:docMk/>
            <pc:sldMk cId="1161175981" sldId="274"/>
            <ac:spMk id="35" creationId="{FA491B23-EAE8-4E7D-B9EE-5CCC4737D307}"/>
          </ac:spMkLst>
        </pc:spChg>
        <pc:spChg chg="add mod">
          <ac:chgData name="Hoang" userId="5bcad61a-8dfe-4d60-92c6-5fc3f5f564cf" providerId="ADAL" clId="{AFEC877E-F0BE-49F3-B2C6-99D08E6BA905}" dt="2020-10-09T14:19:22.949" v="9001" actId="1038"/>
          <ac:spMkLst>
            <pc:docMk/>
            <pc:sldMk cId="1161175981" sldId="274"/>
            <ac:spMk id="37" creationId="{BBE74CB7-A211-4F1C-B8C6-380A0757DDE6}"/>
          </ac:spMkLst>
        </pc:spChg>
        <pc:spChg chg="add mod">
          <ac:chgData name="Hoang" userId="5bcad61a-8dfe-4d60-92c6-5fc3f5f564cf" providerId="ADAL" clId="{AFEC877E-F0BE-49F3-B2C6-99D08E6BA905}" dt="2020-10-05T15:52:22.788" v="1647" actId="207"/>
          <ac:spMkLst>
            <pc:docMk/>
            <pc:sldMk cId="1161175981" sldId="274"/>
            <ac:spMk id="39" creationId="{2388D179-D6DB-4750-AC09-42D6F3E54D2C}"/>
          </ac:spMkLst>
        </pc:spChg>
        <pc:spChg chg="add del mod">
          <ac:chgData name="Hoang" userId="5bcad61a-8dfe-4d60-92c6-5fc3f5f564cf" providerId="ADAL" clId="{AFEC877E-F0BE-49F3-B2C6-99D08E6BA905}" dt="2020-10-05T16:07:34.382" v="1853" actId="478"/>
          <ac:spMkLst>
            <pc:docMk/>
            <pc:sldMk cId="1161175981" sldId="274"/>
            <ac:spMk id="40" creationId="{B2161739-E7F2-4230-9156-329D0CBF184C}"/>
          </ac:spMkLst>
        </pc:spChg>
        <pc:spChg chg="add mod">
          <ac:chgData name="Hoang" userId="5bcad61a-8dfe-4d60-92c6-5fc3f5f564cf" providerId="ADAL" clId="{AFEC877E-F0BE-49F3-B2C6-99D08E6BA905}" dt="2020-10-05T19:06:29.630" v="2242" actId="207"/>
          <ac:spMkLst>
            <pc:docMk/>
            <pc:sldMk cId="1161175981" sldId="274"/>
            <ac:spMk id="42" creationId="{26B71A60-8A39-44C9-9D72-6CCA28A51F61}"/>
          </ac:spMkLst>
        </pc:spChg>
        <pc:spChg chg="add del mod ord">
          <ac:chgData name="Hoang" userId="5bcad61a-8dfe-4d60-92c6-5fc3f5f564cf" providerId="ADAL" clId="{AFEC877E-F0BE-49F3-B2C6-99D08E6BA905}" dt="2020-10-12T20:41:57.518" v="11506" actId="207"/>
          <ac:spMkLst>
            <pc:docMk/>
            <pc:sldMk cId="1161175981" sldId="274"/>
            <ac:spMk id="44" creationId="{18CDC8AD-C78F-4487-8929-68D6BDB61235}"/>
          </ac:spMkLst>
        </pc:spChg>
        <pc:grpChg chg="add mod ord">
          <ac:chgData name="Hoang" userId="5bcad61a-8dfe-4d60-92c6-5fc3f5f564cf" providerId="ADAL" clId="{AFEC877E-F0BE-49F3-B2C6-99D08E6BA905}" dt="2020-10-05T19:11:00.219" v="2321" actId="164"/>
          <ac:grpSpMkLst>
            <pc:docMk/>
            <pc:sldMk cId="1161175981" sldId="274"/>
            <ac:grpSpMk id="3" creationId="{A181EB30-66A0-40A6-A641-E85FA978C278}"/>
          </ac:grpSpMkLst>
        </pc:grpChg>
        <pc:grpChg chg="add mod ord">
          <ac:chgData name="Hoang" userId="5bcad61a-8dfe-4d60-92c6-5fc3f5f564cf" providerId="ADAL" clId="{AFEC877E-F0BE-49F3-B2C6-99D08E6BA905}" dt="2020-10-06T21:18:10.730" v="7645" actId="171"/>
          <ac:grpSpMkLst>
            <pc:docMk/>
            <pc:sldMk cId="1161175981" sldId="274"/>
            <ac:grpSpMk id="6" creationId="{93CB16FE-8B42-4DAF-B1A9-8C1F5DD768C6}"/>
          </ac:grpSpMkLst>
        </pc:grpChg>
        <pc:grpChg chg="add mod ord">
          <ac:chgData name="Hoang" userId="5bcad61a-8dfe-4d60-92c6-5fc3f5f564cf" providerId="ADAL" clId="{AFEC877E-F0BE-49F3-B2C6-99D08E6BA905}" dt="2020-10-06T23:14:33.656" v="8761" actId="166"/>
          <ac:grpSpMkLst>
            <pc:docMk/>
            <pc:sldMk cId="1161175981" sldId="274"/>
            <ac:grpSpMk id="7" creationId="{78E0D86F-AE41-4ED8-B81A-81E04851972A}"/>
          </ac:grpSpMkLst>
        </pc:grpChg>
        <pc:grpChg chg="add mod">
          <ac:chgData name="Hoang" userId="5bcad61a-8dfe-4d60-92c6-5fc3f5f564cf" providerId="ADAL" clId="{AFEC877E-F0BE-49F3-B2C6-99D08E6BA905}" dt="2020-10-05T19:10:26.009" v="2317" actId="164"/>
          <ac:grpSpMkLst>
            <pc:docMk/>
            <pc:sldMk cId="1161175981" sldId="274"/>
            <ac:grpSpMk id="22" creationId="{B8FB02EF-7AB9-4373-A220-87FEE453418B}"/>
          </ac:grpSpMkLst>
        </pc:grpChg>
        <pc:grpChg chg="add del mod">
          <ac:chgData name="Hoang" userId="5bcad61a-8dfe-4d60-92c6-5fc3f5f564cf" providerId="ADAL" clId="{AFEC877E-F0BE-49F3-B2C6-99D08E6BA905}" dt="2020-10-05T19:00:43.471" v="2108" actId="165"/>
          <ac:grpSpMkLst>
            <pc:docMk/>
            <pc:sldMk cId="1161175981" sldId="274"/>
            <ac:grpSpMk id="22" creationId="{BE39193E-B07B-429B-9AB7-3A12665CEA30}"/>
          </ac:grpSpMkLst>
        </pc:grpChg>
        <pc:picChg chg="add mod">
          <ac:chgData name="Hoang" userId="5bcad61a-8dfe-4d60-92c6-5fc3f5f564cf" providerId="ADAL" clId="{AFEC877E-F0BE-49F3-B2C6-99D08E6BA905}" dt="2020-10-05T19:05:26.547" v="2228" actId="732"/>
          <ac:picMkLst>
            <pc:docMk/>
            <pc:sldMk cId="1161175981" sldId="274"/>
            <ac:picMk id="1026" creationId="{3BD1FDAE-BF31-4BD3-A4B3-63E5A075FC43}"/>
          </ac:picMkLst>
        </pc:picChg>
        <pc:cxnChg chg="add mod">
          <ac:chgData name="Hoang" userId="5bcad61a-8dfe-4d60-92c6-5fc3f5f564cf" providerId="ADAL" clId="{AFEC877E-F0BE-49F3-B2C6-99D08E6BA905}" dt="2020-10-05T19:06:33.047" v="2243" actId="208"/>
          <ac:cxnSpMkLst>
            <pc:docMk/>
            <pc:sldMk cId="1161175981" sldId="274"/>
            <ac:cxnSpMk id="43" creationId="{6D84E5BF-439C-45D8-9926-7EFA975D9310}"/>
          </ac:cxnSpMkLst>
        </pc:cxnChg>
      </pc:sldChg>
      <pc:sldChg chg="addSp delSp modSp new mod modTransition modAnim modNotesTx">
        <pc:chgData name="Hoang" userId="5bcad61a-8dfe-4d60-92c6-5fc3f5f564cf" providerId="ADAL" clId="{AFEC877E-F0BE-49F3-B2C6-99D08E6BA905}" dt="2020-10-12T14:53:58.700" v="9695"/>
        <pc:sldMkLst>
          <pc:docMk/>
          <pc:sldMk cId="2805226732" sldId="275"/>
        </pc:sldMkLst>
        <pc:spChg chg="del">
          <ac:chgData name="Hoang" userId="5bcad61a-8dfe-4d60-92c6-5fc3f5f564cf" providerId="ADAL" clId="{AFEC877E-F0BE-49F3-B2C6-99D08E6BA905}" dt="2020-10-05T15:51:50.799" v="1641" actId="478"/>
          <ac:spMkLst>
            <pc:docMk/>
            <pc:sldMk cId="2805226732" sldId="275"/>
            <ac:spMk id="2" creationId="{30477572-E5EA-4A26-9218-F6F5DEC9E2CE}"/>
          </ac:spMkLst>
        </pc:spChg>
        <pc:spChg chg="add del">
          <ac:chgData name="Hoang" userId="5bcad61a-8dfe-4d60-92c6-5fc3f5f564cf" providerId="ADAL" clId="{AFEC877E-F0BE-49F3-B2C6-99D08E6BA905}" dt="2020-10-12T14:21:18.999" v="9674" actId="478"/>
          <ac:spMkLst>
            <pc:docMk/>
            <pc:sldMk cId="2805226732" sldId="275"/>
            <ac:spMk id="2" creationId="{D2E32DF5-8BFA-4B21-BEE8-4D8D93F36C6A}"/>
          </ac:spMkLst>
        </pc:spChg>
        <pc:spChg chg="del">
          <ac:chgData name="Hoang" userId="5bcad61a-8dfe-4d60-92c6-5fc3f5f564cf" providerId="ADAL" clId="{AFEC877E-F0BE-49F3-B2C6-99D08E6BA905}" dt="2020-10-05T15:51:50.799" v="1641" actId="478"/>
          <ac:spMkLst>
            <pc:docMk/>
            <pc:sldMk cId="2805226732" sldId="275"/>
            <ac:spMk id="3" creationId="{814D8DA9-3EE1-46A8-B828-80F3EE044ACD}"/>
          </ac:spMkLst>
        </pc:spChg>
        <pc:spChg chg="del">
          <ac:chgData name="Hoang" userId="5bcad61a-8dfe-4d60-92c6-5fc3f5f564cf" providerId="ADAL" clId="{AFEC877E-F0BE-49F3-B2C6-99D08E6BA905}" dt="2020-10-05T15:51:50.799" v="1641" actId="478"/>
          <ac:spMkLst>
            <pc:docMk/>
            <pc:sldMk cId="2805226732" sldId="275"/>
            <ac:spMk id="4" creationId="{16979272-01B9-44E6-A59F-3B25E4E72F2F}"/>
          </ac:spMkLst>
        </pc:spChg>
        <pc:spChg chg="del">
          <ac:chgData name="Hoang" userId="5bcad61a-8dfe-4d60-92c6-5fc3f5f564cf" providerId="ADAL" clId="{AFEC877E-F0BE-49F3-B2C6-99D08E6BA905}" dt="2020-10-05T15:51:50.799" v="1641" actId="478"/>
          <ac:spMkLst>
            <pc:docMk/>
            <pc:sldMk cId="2805226732" sldId="275"/>
            <ac:spMk id="5" creationId="{08EBC832-5E77-4031-852C-571131E77BE3}"/>
          </ac:spMkLst>
        </pc:spChg>
        <pc:spChg chg="del">
          <ac:chgData name="Hoang" userId="5bcad61a-8dfe-4d60-92c6-5fc3f5f564cf" providerId="ADAL" clId="{AFEC877E-F0BE-49F3-B2C6-99D08E6BA905}" dt="2020-10-05T15:51:50.799" v="1641" actId="478"/>
          <ac:spMkLst>
            <pc:docMk/>
            <pc:sldMk cId="2805226732" sldId="275"/>
            <ac:spMk id="6" creationId="{B0766D1A-21E1-44E7-A55F-FC61A0153001}"/>
          </ac:spMkLst>
        </pc:spChg>
        <pc:spChg chg="del">
          <ac:chgData name="Hoang" userId="5bcad61a-8dfe-4d60-92c6-5fc3f5f564cf" providerId="ADAL" clId="{AFEC877E-F0BE-49F3-B2C6-99D08E6BA905}" dt="2020-10-05T15:51:50.799" v="1641" actId="478"/>
          <ac:spMkLst>
            <pc:docMk/>
            <pc:sldMk cId="2805226732" sldId="275"/>
            <ac:spMk id="7" creationId="{A7E50D23-AAF6-4DCB-B5F7-0A2B5E268D3C}"/>
          </ac:spMkLst>
        </pc:spChg>
        <pc:spChg chg="del">
          <ac:chgData name="Hoang" userId="5bcad61a-8dfe-4d60-92c6-5fc3f5f564cf" providerId="ADAL" clId="{AFEC877E-F0BE-49F3-B2C6-99D08E6BA905}" dt="2020-10-05T15:51:50.799" v="1641" actId="478"/>
          <ac:spMkLst>
            <pc:docMk/>
            <pc:sldMk cId="2805226732" sldId="275"/>
            <ac:spMk id="8" creationId="{D295B7C9-65E2-43AD-94EE-9FB10BA412B3}"/>
          </ac:spMkLst>
        </pc:spChg>
        <pc:spChg chg="del">
          <ac:chgData name="Hoang" userId="5bcad61a-8dfe-4d60-92c6-5fc3f5f564cf" providerId="ADAL" clId="{AFEC877E-F0BE-49F3-B2C6-99D08E6BA905}" dt="2020-10-05T15:51:50.799" v="1641" actId="478"/>
          <ac:spMkLst>
            <pc:docMk/>
            <pc:sldMk cId="2805226732" sldId="275"/>
            <ac:spMk id="9" creationId="{07392B41-4F76-42F6-89E0-D18D038CF309}"/>
          </ac:spMkLst>
        </pc:spChg>
        <pc:spChg chg="del">
          <ac:chgData name="Hoang" userId="5bcad61a-8dfe-4d60-92c6-5fc3f5f564cf" providerId="ADAL" clId="{AFEC877E-F0BE-49F3-B2C6-99D08E6BA905}" dt="2020-10-05T15:51:50.799" v="1641" actId="478"/>
          <ac:spMkLst>
            <pc:docMk/>
            <pc:sldMk cId="2805226732" sldId="275"/>
            <ac:spMk id="10" creationId="{4B5C9F3C-01FE-455A-9E98-CF052DD8BD74}"/>
          </ac:spMkLst>
        </pc:spChg>
        <pc:spChg chg="del">
          <ac:chgData name="Hoang" userId="5bcad61a-8dfe-4d60-92c6-5fc3f5f564cf" providerId="ADAL" clId="{AFEC877E-F0BE-49F3-B2C6-99D08E6BA905}" dt="2020-10-05T15:51:50.799" v="1641" actId="478"/>
          <ac:spMkLst>
            <pc:docMk/>
            <pc:sldMk cId="2805226732" sldId="275"/>
            <ac:spMk id="11" creationId="{F2881C5E-3F50-41B8-A3BA-6C1C37B94897}"/>
          </ac:spMkLst>
        </pc:spChg>
        <pc:spChg chg="del">
          <ac:chgData name="Hoang" userId="5bcad61a-8dfe-4d60-92c6-5fc3f5f564cf" providerId="ADAL" clId="{AFEC877E-F0BE-49F3-B2C6-99D08E6BA905}" dt="2020-10-05T15:51:50.799" v="1641" actId="478"/>
          <ac:spMkLst>
            <pc:docMk/>
            <pc:sldMk cId="2805226732" sldId="275"/>
            <ac:spMk id="12" creationId="{33E6A1CA-8E43-46BB-87B2-CEAF95184357}"/>
          </ac:spMkLst>
        </pc:spChg>
        <pc:spChg chg="del">
          <ac:chgData name="Hoang" userId="5bcad61a-8dfe-4d60-92c6-5fc3f5f564cf" providerId="ADAL" clId="{AFEC877E-F0BE-49F3-B2C6-99D08E6BA905}" dt="2020-10-05T15:51:50.799" v="1641" actId="478"/>
          <ac:spMkLst>
            <pc:docMk/>
            <pc:sldMk cId="2805226732" sldId="275"/>
            <ac:spMk id="13" creationId="{8FA3BDBD-E89E-4072-8A4F-0B5BEA09C737}"/>
          </ac:spMkLst>
        </pc:spChg>
        <pc:spChg chg="del">
          <ac:chgData name="Hoang" userId="5bcad61a-8dfe-4d60-92c6-5fc3f5f564cf" providerId="ADAL" clId="{AFEC877E-F0BE-49F3-B2C6-99D08E6BA905}" dt="2020-10-05T15:51:50.799" v="1641" actId="478"/>
          <ac:spMkLst>
            <pc:docMk/>
            <pc:sldMk cId="2805226732" sldId="275"/>
            <ac:spMk id="14" creationId="{18EA4065-06C2-4441-9C1A-BF29B3DAFEC1}"/>
          </ac:spMkLst>
        </pc:spChg>
        <pc:spChg chg="del">
          <ac:chgData name="Hoang" userId="5bcad61a-8dfe-4d60-92c6-5fc3f5f564cf" providerId="ADAL" clId="{AFEC877E-F0BE-49F3-B2C6-99D08E6BA905}" dt="2020-10-05T15:51:50.799" v="1641" actId="478"/>
          <ac:spMkLst>
            <pc:docMk/>
            <pc:sldMk cId="2805226732" sldId="275"/>
            <ac:spMk id="15" creationId="{8DBC6086-32E3-4934-97FB-34BABB857AE3}"/>
          </ac:spMkLst>
        </pc:spChg>
        <pc:spChg chg="del">
          <ac:chgData name="Hoang" userId="5bcad61a-8dfe-4d60-92c6-5fc3f5f564cf" providerId="ADAL" clId="{AFEC877E-F0BE-49F3-B2C6-99D08E6BA905}" dt="2020-10-05T15:51:50.799" v="1641" actId="478"/>
          <ac:spMkLst>
            <pc:docMk/>
            <pc:sldMk cId="2805226732" sldId="275"/>
            <ac:spMk id="16" creationId="{11D569D1-9B33-48EE-9787-A59D08A14269}"/>
          </ac:spMkLst>
        </pc:spChg>
        <pc:spChg chg="del">
          <ac:chgData name="Hoang" userId="5bcad61a-8dfe-4d60-92c6-5fc3f5f564cf" providerId="ADAL" clId="{AFEC877E-F0BE-49F3-B2C6-99D08E6BA905}" dt="2020-10-05T15:51:50.799" v="1641" actId="478"/>
          <ac:spMkLst>
            <pc:docMk/>
            <pc:sldMk cId="2805226732" sldId="275"/>
            <ac:spMk id="17" creationId="{55EDF2E5-42CE-4900-84D2-7EB824B33D1E}"/>
          </ac:spMkLst>
        </pc:spChg>
        <pc:spChg chg="add mod">
          <ac:chgData name="Hoang" userId="5bcad61a-8dfe-4d60-92c6-5fc3f5f564cf" providerId="ADAL" clId="{AFEC877E-F0BE-49F3-B2C6-99D08E6BA905}" dt="2020-10-05T15:54:19.923" v="1654" actId="21"/>
          <ac:spMkLst>
            <pc:docMk/>
            <pc:sldMk cId="2805226732" sldId="275"/>
            <ac:spMk id="19" creationId="{C1CDD633-2BF3-48C2-B600-91E6D7AA1483}"/>
          </ac:spMkLst>
        </pc:spChg>
        <pc:spChg chg="add mod">
          <ac:chgData name="Hoang" userId="5bcad61a-8dfe-4d60-92c6-5fc3f5f564cf" providerId="ADAL" clId="{AFEC877E-F0BE-49F3-B2C6-99D08E6BA905}" dt="2020-10-05T15:52:26.510" v="1648" actId="207"/>
          <ac:spMkLst>
            <pc:docMk/>
            <pc:sldMk cId="2805226732" sldId="275"/>
            <ac:spMk id="21" creationId="{C1085DA8-251D-448E-9627-5DB5F70D22E8}"/>
          </ac:spMkLst>
        </pc:spChg>
        <pc:spChg chg="add mod">
          <ac:chgData name="Hoang" userId="5bcad61a-8dfe-4d60-92c6-5fc3f5f564cf" providerId="ADAL" clId="{AFEC877E-F0BE-49F3-B2C6-99D08E6BA905}" dt="2020-10-06T18:50:36.950" v="7214" actId="14100"/>
          <ac:spMkLst>
            <pc:docMk/>
            <pc:sldMk cId="2805226732" sldId="275"/>
            <ac:spMk id="22" creationId="{F94DD72A-802B-4FEE-95D9-D0D7B2EFD695}"/>
          </ac:spMkLst>
        </pc:spChg>
        <pc:spChg chg="add mod">
          <ac:chgData name="Hoang" userId="5bcad61a-8dfe-4d60-92c6-5fc3f5f564cf" providerId="ADAL" clId="{AFEC877E-F0BE-49F3-B2C6-99D08E6BA905}" dt="2020-10-05T19:26:38.217" v="2406" actId="164"/>
          <ac:spMkLst>
            <pc:docMk/>
            <pc:sldMk cId="2805226732" sldId="275"/>
            <ac:spMk id="25" creationId="{355BB521-FAE1-48B7-94F0-70C8BC96FB8E}"/>
          </ac:spMkLst>
        </pc:spChg>
        <pc:spChg chg="add mod">
          <ac:chgData name="Hoang" userId="5bcad61a-8dfe-4d60-92c6-5fc3f5f564cf" providerId="ADAL" clId="{AFEC877E-F0BE-49F3-B2C6-99D08E6BA905}" dt="2020-10-05T19:31:59.473" v="2510" actId="164"/>
          <ac:spMkLst>
            <pc:docMk/>
            <pc:sldMk cId="2805226732" sldId="275"/>
            <ac:spMk id="27" creationId="{812D545D-CFB4-468E-BF2E-7E3E450153C2}"/>
          </ac:spMkLst>
        </pc:spChg>
        <pc:spChg chg="add mod">
          <ac:chgData name="Hoang" userId="5bcad61a-8dfe-4d60-92c6-5fc3f5f564cf" providerId="ADAL" clId="{AFEC877E-F0BE-49F3-B2C6-99D08E6BA905}" dt="2020-10-05T19:30:57.747" v="2505" actId="14100"/>
          <ac:spMkLst>
            <pc:docMk/>
            <pc:sldMk cId="2805226732" sldId="275"/>
            <ac:spMk id="40" creationId="{0904FE29-6E05-4F08-8BD7-0A9DDFBD91F6}"/>
          </ac:spMkLst>
        </pc:spChg>
        <pc:spChg chg="add mod">
          <ac:chgData name="Hoang" userId="5bcad61a-8dfe-4d60-92c6-5fc3f5f564cf" providerId="ADAL" clId="{AFEC877E-F0BE-49F3-B2C6-99D08E6BA905}" dt="2020-10-05T19:31:07.282" v="2506" actId="164"/>
          <ac:spMkLst>
            <pc:docMk/>
            <pc:sldMk cId="2805226732" sldId="275"/>
            <ac:spMk id="43" creationId="{F9926666-BE9D-49F5-AD0C-2EF2FC313DA3}"/>
          </ac:spMkLst>
        </pc:spChg>
        <pc:grpChg chg="add mod">
          <ac:chgData name="Hoang" userId="5bcad61a-8dfe-4d60-92c6-5fc3f5f564cf" providerId="ADAL" clId="{AFEC877E-F0BE-49F3-B2C6-99D08E6BA905}" dt="2020-10-05T19:26:38.217" v="2406" actId="164"/>
          <ac:grpSpMkLst>
            <pc:docMk/>
            <pc:sldMk cId="2805226732" sldId="275"/>
            <ac:grpSpMk id="36" creationId="{670B7616-48FE-4156-9A88-D6E7A84D572E}"/>
          </ac:grpSpMkLst>
        </pc:grpChg>
        <pc:grpChg chg="add mod">
          <ac:chgData name="Hoang" userId="5bcad61a-8dfe-4d60-92c6-5fc3f5f564cf" providerId="ADAL" clId="{AFEC877E-F0BE-49F3-B2C6-99D08E6BA905}" dt="2020-10-05T19:26:43.709" v="2407" actId="164"/>
          <ac:grpSpMkLst>
            <pc:docMk/>
            <pc:sldMk cId="2805226732" sldId="275"/>
            <ac:grpSpMk id="37" creationId="{45A4F404-1608-46E7-AA10-E312FE19BA96}"/>
          </ac:grpSpMkLst>
        </pc:grpChg>
        <pc:grpChg chg="add mod">
          <ac:chgData name="Hoang" userId="5bcad61a-8dfe-4d60-92c6-5fc3f5f564cf" providerId="ADAL" clId="{AFEC877E-F0BE-49F3-B2C6-99D08E6BA905}" dt="2020-10-05T19:31:07.282" v="2506" actId="164"/>
          <ac:grpSpMkLst>
            <pc:docMk/>
            <pc:sldMk cId="2805226732" sldId="275"/>
            <ac:grpSpMk id="41" creationId="{080CC00C-8F93-4D57-82C1-363047765455}"/>
          </ac:grpSpMkLst>
        </pc:grpChg>
        <pc:grpChg chg="add mod">
          <ac:chgData name="Hoang" userId="5bcad61a-8dfe-4d60-92c6-5fc3f5f564cf" providerId="ADAL" clId="{AFEC877E-F0BE-49F3-B2C6-99D08E6BA905}" dt="2020-10-06T18:19:02.550" v="7170" actId="1035"/>
          <ac:grpSpMkLst>
            <pc:docMk/>
            <pc:sldMk cId="2805226732" sldId="275"/>
            <ac:grpSpMk id="44" creationId="{B1488974-D0ED-4C64-B392-6C2A5CE5EEC3}"/>
          </ac:grpSpMkLst>
        </pc:grpChg>
        <pc:grpChg chg="add mod">
          <ac:chgData name="Hoang" userId="5bcad61a-8dfe-4d60-92c6-5fc3f5f564cf" providerId="ADAL" clId="{AFEC877E-F0BE-49F3-B2C6-99D08E6BA905}" dt="2020-10-05T19:31:48.367" v="2508" actId="164"/>
          <ac:grpSpMkLst>
            <pc:docMk/>
            <pc:sldMk cId="2805226732" sldId="275"/>
            <ac:grpSpMk id="45" creationId="{D12C8AF3-D672-4F66-A60B-72AFE27A3088}"/>
          </ac:grpSpMkLst>
        </pc:grpChg>
        <pc:grpChg chg="add mod">
          <ac:chgData name="Hoang" userId="5bcad61a-8dfe-4d60-92c6-5fc3f5f564cf" providerId="ADAL" clId="{AFEC877E-F0BE-49F3-B2C6-99D08E6BA905}" dt="2020-10-05T19:31:59.473" v="2510" actId="164"/>
          <ac:grpSpMkLst>
            <pc:docMk/>
            <pc:sldMk cId="2805226732" sldId="275"/>
            <ac:grpSpMk id="46" creationId="{7EDD859A-35D3-4408-B67A-E62A9E3EA056}"/>
          </ac:grpSpMkLst>
        </pc:grpChg>
        <pc:picChg chg="add del mod">
          <ac:chgData name="Hoang" userId="5bcad61a-8dfe-4d60-92c6-5fc3f5f564cf" providerId="ADAL" clId="{AFEC877E-F0BE-49F3-B2C6-99D08E6BA905}" dt="2020-10-05T19:21:45.836" v="2328" actId="478"/>
          <ac:picMkLst>
            <pc:docMk/>
            <pc:sldMk cId="2805226732" sldId="275"/>
            <ac:picMk id="18" creationId="{53E46664-AF51-4304-B0BA-E3DCEAED8E0E}"/>
          </ac:picMkLst>
        </pc:picChg>
        <pc:picChg chg="add mod">
          <ac:chgData name="Hoang" userId="5bcad61a-8dfe-4d60-92c6-5fc3f5f564cf" providerId="ADAL" clId="{AFEC877E-F0BE-49F3-B2C6-99D08E6BA905}" dt="2020-10-05T19:31:59.473" v="2510" actId="164"/>
          <ac:picMkLst>
            <pc:docMk/>
            <pc:sldMk cId="2805226732" sldId="275"/>
            <ac:picMk id="20" creationId="{597487DF-B557-4209-8FB0-6BEEA3BC7C75}"/>
          </ac:picMkLst>
        </pc:picChg>
        <pc:picChg chg="add mod ord modCrop">
          <ac:chgData name="Hoang" userId="5bcad61a-8dfe-4d60-92c6-5fc3f5f564cf" providerId="ADAL" clId="{AFEC877E-F0BE-49F3-B2C6-99D08E6BA905}" dt="2020-10-06T18:19:16.692" v="7172" actId="732"/>
          <ac:picMkLst>
            <pc:docMk/>
            <pc:sldMk cId="2805226732" sldId="275"/>
            <ac:picMk id="29" creationId="{E56768D6-A8C2-4862-89E1-2CEB5CEFC20E}"/>
          </ac:picMkLst>
        </pc:picChg>
        <pc:picChg chg="add mod">
          <ac:chgData name="Hoang" userId="5bcad61a-8dfe-4d60-92c6-5fc3f5f564cf" providerId="ADAL" clId="{AFEC877E-F0BE-49F3-B2C6-99D08E6BA905}" dt="2020-10-05T19:26:38.217" v="2406" actId="164"/>
          <ac:picMkLst>
            <pc:docMk/>
            <pc:sldMk cId="2805226732" sldId="275"/>
            <ac:picMk id="31" creationId="{ED1C8253-4E67-41CC-AA55-EA579FCBFE54}"/>
          </ac:picMkLst>
        </pc:picChg>
        <pc:picChg chg="add mod">
          <ac:chgData name="Hoang" userId="5bcad61a-8dfe-4d60-92c6-5fc3f5f564cf" providerId="ADAL" clId="{AFEC877E-F0BE-49F3-B2C6-99D08E6BA905}" dt="2020-10-05T19:26:43.709" v="2407" actId="164"/>
          <ac:picMkLst>
            <pc:docMk/>
            <pc:sldMk cId="2805226732" sldId="275"/>
            <ac:picMk id="33" creationId="{6E2BC989-2AC2-4151-969A-6F95D996CFF1}"/>
          </ac:picMkLst>
        </pc:picChg>
        <pc:picChg chg="add mod">
          <ac:chgData name="Hoang" userId="5bcad61a-8dfe-4d60-92c6-5fc3f5f564cf" providerId="ADAL" clId="{AFEC877E-F0BE-49F3-B2C6-99D08E6BA905}" dt="2020-10-05T19:30:40.859" v="2499" actId="164"/>
          <ac:picMkLst>
            <pc:docMk/>
            <pc:sldMk cId="2805226732" sldId="275"/>
            <ac:picMk id="39" creationId="{08237FA1-207B-4A17-A9F1-403E7D1E1ACA}"/>
          </ac:picMkLst>
        </pc:picChg>
        <pc:cxnChg chg="add mod">
          <ac:chgData name="Hoang" userId="5bcad61a-8dfe-4d60-92c6-5fc3f5f564cf" providerId="ADAL" clId="{AFEC877E-F0BE-49F3-B2C6-99D08E6BA905}" dt="2020-10-05T19:26:43.709" v="2407" actId="164"/>
          <ac:cxnSpMkLst>
            <pc:docMk/>
            <pc:sldMk cId="2805226732" sldId="275"/>
            <ac:cxnSpMk id="23" creationId="{7362421B-AA00-49CC-8154-CF5ABA78E088}"/>
          </ac:cxnSpMkLst>
        </pc:cxnChg>
        <pc:cxnChg chg="add mod">
          <ac:chgData name="Hoang" userId="5bcad61a-8dfe-4d60-92c6-5fc3f5f564cf" providerId="ADAL" clId="{AFEC877E-F0BE-49F3-B2C6-99D08E6BA905}" dt="2020-10-05T19:26:38.217" v="2406" actId="164"/>
          <ac:cxnSpMkLst>
            <pc:docMk/>
            <pc:sldMk cId="2805226732" sldId="275"/>
            <ac:cxnSpMk id="24" creationId="{95C2AE32-C9DA-4957-8FAC-7ED9058F5B0B}"/>
          </ac:cxnSpMkLst>
        </pc:cxnChg>
      </pc:sldChg>
      <pc:sldChg chg="addSp delSp modSp new del mod">
        <pc:chgData name="Hoang" userId="5bcad61a-8dfe-4d60-92c6-5fc3f5f564cf" providerId="ADAL" clId="{AFEC877E-F0BE-49F3-B2C6-99D08E6BA905}" dt="2020-10-05T16:27:27.176" v="2019" actId="47"/>
        <pc:sldMkLst>
          <pc:docMk/>
          <pc:sldMk cId="181394155" sldId="276"/>
        </pc:sldMkLst>
        <pc:spChg chg="del">
          <ac:chgData name="Hoang" userId="5bcad61a-8dfe-4d60-92c6-5fc3f5f564cf" providerId="ADAL" clId="{AFEC877E-F0BE-49F3-B2C6-99D08E6BA905}" dt="2020-10-05T16:04:00.807" v="1794" actId="478"/>
          <ac:spMkLst>
            <pc:docMk/>
            <pc:sldMk cId="181394155" sldId="276"/>
            <ac:spMk id="2" creationId="{E70D3F3F-A2C7-4ED2-97E1-9C1F12840A56}"/>
          </ac:spMkLst>
        </pc:spChg>
        <pc:spChg chg="del">
          <ac:chgData name="Hoang" userId="5bcad61a-8dfe-4d60-92c6-5fc3f5f564cf" providerId="ADAL" clId="{AFEC877E-F0BE-49F3-B2C6-99D08E6BA905}" dt="2020-10-05T16:04:00.807" v="1794" actId="478"/>
          <ac:spMkLst>
            <pc:docMk/>
            <pc:sldMk cId="181394155" sldId="276"/>
            <ac:spMk id="3" creationId="{2B298734-EA6F-4978-8C3F-79475A299DE7}"/>
          </ac:spMkLst>
        </pc:spChg>
        <pc:spChg chg="del">
          <ac:chgData name="Hoang" userId="5bcad61a-8dfe-4d60-92c6-5fc3f5f564cf" providerId="ADAL" clId="{AFEC877E-F0BE-49F3-B2C6-99D08E6BA905}" dt="2020-10-05T16:04:00.807" v="1794" actId="478"/>
          <ac:spMkLst>
            <pc:docMk/>
            <pc:sldMk cId="181394155" sldId="276"/>
            <ac:spMk id="4" creationId="{42070DAD-6E44-400B-8DB9-A47BCD2504A5}"/>
          </ac:spMkLst>
        </pc:spChg>
        <pc:spChg chg="del">
          <ac:chgData name="Hoang" userId="5bcad61a-8dfe-4d60-92c6-5fc3f5f564cf" providerId="ADAL" clId="{AFEC877E-F0BE-49F3-B2C6-99D08E6BA905}" dt="2020-10-05T16:04:00.807" v="1794" actId="478"/>
          <ac:spMkLst>
            <pc:docMk/>
            <pc:sldMk cId="181394155" sldId="276"/>
            <ac:spMk id="5" creationId="{E3B1B834-026B-4732-8BF7-F1BBF5BEE1D3}"/>
          </ac:spMkLst>
        </pc:spChg>
        <pc:spChg chg="del">
          <ac:chgData name="Hoang" userId="5bcad61a-8dfe-4d60-92c6-5fc3f5f564cf" providerId="ADAL" clId="{AFEC877E-F0BE-49F3-B2C6-99D08E6BA905}" dt="2020-10-05T16:04:00.807" v="1794" actId="478"/>
          <ac:spMkLst>
            <pc:docMk/>
            <pc:sldMk cId="181394155" sldId="276"/>
            <ac:spMk id="6" creationId="{C867004C-346C-4127-BEC6-03B427584918}"/>
          </ac:spMkLst>
        </pc:spChg>
        <pc:spChg chg="del">
          <ac:chgData name="Hoang" userId="5bcad61a-8dfe-4d60-92c6-5fc3f5f564cf" providerId="ADAL" clId="{AFEC877E-F0BE-49F3-B2C6-99D08E6BA905}" dt="2020-10-05T16:04:00.807" v="1794" actId="478"/>
          <ac:spMkLst>
            <pc:docMk/>
            <pc:sldMk cId="181394155" sldId="276"/>
            <ac:spMk id="7" creationId="{5BACF363-AC4A-4833-9D36-C0B46BB932B1}"/>
          </ac:spMkLst>
        </pc:spChg>
        <pc:spChg chg="del">
          <ac:chgData name="Hoang" userId="5bcad61a-8dfe-4d60-92c6-5fc3f5f564cf" providerId="ADAL" clId="{AFEC877E-F0BE-49F3-B2C6-99D08E6BA905}" dt="2020-10-05T16:04:00.807" v="1794" actId="478"/>
          <ac:spMkLst>
            <pc:docMk/>
            <pc:sldMk cId="181394155" sldId="276"/>
            <ac:spMk id="8" creationId="{6A11F9E0-2CDB-4A8E-8550-97F1AD8D1373}"/>
          </ac:spMkLst>
        </pc:spChg>
        <pc:spChg chg="add mod">
          <ac:chgData name="Hoang" userId="5bcad61a-8dfe-4d60-92c6-5fc3f5f564cf" providerId="ADAL" clId="{AFEC877E-F0BE-49F3-B2C6-99D08E6BA905}" dt="2020-10-05T16:15:19.644" v="1951" actId="1076"/>
          <ac:spMkLst>
            <pc:docMk/>
            <pc:sldMk cId="181394155" sldId="276"/>
            <ac:spMk id="10" creationId="{5658B4CC-2B34-4722-977E-B140F652D9B5}"/>
          </ac:spMkLst>
        </pc:spChg>
        <pc:spChg chg="add mod">
          <ac:chgData name="Hoang" userId="5bcad61a-8dfe-4d60-92c6-5fc3f5f564cf" providerId="ADAL" clId="{AFEC877E-F0BE-49F3-B2C6-99D08E6BA905}" dt="2020-10-05T16:17:26.053" v="1972" actId="14861"/>
          <ac:spMkLst>
            <pc:docMk/>
            <pc:sldMk cId="181394155" sldId="276"/>
            <ac:spMk id="11" creationId="{8A503CD3-83F5-44DA-925E-F08B49FF5942}"/>
          </ac:spMkLst>
        </pc:spChg>
        <pc:spChg chg="add mod ord">
          <ac:chgData name="Hoang" userId="5bcad61a-8dfe-4d60-92c6-5fc3f5f564cf" providerId="ADAL" clId="{AFEC877E-F0BE-49F3-B2C6-99D08E6BA905}" dt="2020-10-05T16:16:11.471" v="1962" actId="164"/>
          <ac:spMkLst>
            <pc:docMk/>
            <pc:sldMk cId="181394155" sldId="276"/>
            <ac:spMk id="12" creationId="{8BA5A0B6-EC70-4790-BEBB-F64A004F069D}"/>
          </ac:spMkLst>
        </pc:spChg>
        <pc:spChg chg="add mod ord">
          <ac:chgData name="Hoang" userId="5bcad61a-8dfe-4d60-92c6-5fc3f5f564cf" providerId="ADAL" clId="{AFEC877E-F0BE-49F3-B2C6-99D08E6BA905}" dt="2020-10-05T16:18:54.445" v="1974" actId="207"/>
          <ac:spMkLst>
            <pc:docMk/>
            <pc:sldMk cId="181394155" sldId="276"/>
            <ac:spMk id="14" creationId="{A0B9690B-FA83-4B13-90A8-FF833123F914}"/>
          </ac:spMkLst>
        </pc:spChg>
        <pc:spChg chg="add mod ord">
          <ac:chgData name="Hoang" userId="5bcad61a-8dfe-4d60-92c6-5fc3f5f564cf" providerId="ADAL" clId="{AFEC877E-F0BE-49F3-B2C6-99D08E6BA905}" dt="2020-10-05T16:16:18.825" v="1964" actId="164"/>
          <ac:spMkLst>
            <pc:docMk/>
            <pc:sldMk cId="181394155" sldId="276"/>
            <ac:spMk id="16" creationId="{BBB30EA3-32CA-48E3-BCA2-0B6426E5C484}"/>
          </ac:spMkLst>
        </pc:spChg>
        <pc:spChg chg="add mod ord">
          <ac:chgData name="Hoang" userId="5bcad61a-8dfe-4d60-92c6-5fc3f5f564cf" providerId="ADAL" clId="{AFEC877E-F0BE-49F3-B2C6-99D08E6BA905}" dt="2020-10-05T16:18:56.817" v="1975" actId="207"/>
          <ac:spMkLst>
            <pc:docMk/>
            <pc:sldMk cId="181394155" sldId="276"/>
            <ac:spMk id="18" creationId="{F9DD1885-B34B-4640-96B7-B4FCACA2F6A7}"/>
          </ac:spMkLst>
        </pc:spChg>
        <pc:spChg chg="add mod ord">
          <ac:chgData name="Hoang" userId="5bcad61a-8dfe-4d60-92c6-5fc3f5f564cf" providerId="ADAL" clId="{AFEC877E-F0BE-49F3-B2C6-99D08E6BA905}" dt="2020-10-05T16:16:11.471" v="1962" actId="164"/>
          <ac:spMkLst>
            <pc:docMk/>
            <pc:sldMk cId="181394155" sldId="276"/>
            <ac:spMk id="19" creationId="{939F7EE0-C2C5-4589-B72F-8761ACA89B00}"/>
          </ac:spMkLst>
        </pc:spChg>
        <pc:spChg chg="add mod ord">
          <ac:chgData name="Hoang" userId="5bcad61a-8dfe-4d60-92c6-5fc3f5f564cf" providerId="ADAL" clId="{AFEC877E-F0BE-49F3-B2C6-99D08E6BA905}" dt="2020-10-05T16:18:54.445" v="1974" actId="207"/>
          <ac:spMkLst>
            <pc:docMk/>
            <pc:sldMk cId="181394155" sldId="276"/>
            <ac:spMk id="21" creationId="{A87E81B7-E5F6-4F18-AA1F-3DF33A232243}"/>
          </ac:spMkLst>
        </pc:spChg>
        <pc:spChg chg="add mod ord">
          <ac:chgData name="Hoang" userId="5bcad61a-8dfe-4d60-92c6-5fc3f5f564cf" providerId="ADAL" clId="{AFEC877E-F0BE-49F3-B2C6-99D08E6BA905}" dt="2020-10-05T16:16:18.825" v="1964" actId="164"/>
          <ac:spMkLst>
            <pc:docMk/>
            <pc:sldMk cId="181394155" sldId="276"/>
            <ac:spMk id="23" creationId="{1320407F-9FA8-46B7-9D84-0CFBBE975A5F}"/>
          </ac:spMkLst>
        </pc:spChg>
        <pc:spChg chg="add mod ord">
          <ac:chgData name="Hoang" userId="5bcad61a-8dfe-4d60-92c6-5fc3f5f564cf" providerId="ADAL" clId="{AFEC877E-F0BE-49F3-B2C6-99D08E6BA905}" dt="2020-10-05T16:18:56.817" v="1975" actId="207"/>
          <ac:spMkLst>
            <pc:docMk/>
            <pc:sldMk cId="181394155" sldId="276"/>
            <ac:spMk id="25" creationId="{4AE55EBF-78FA-4B81-8A8B-F24ACC6A4EB5}"/>
          </ac:spMkLst>
        </pc:spChg>
        <pc:spChg chg="add mod">
          <ac:chgData name="Hoang" userId="5bcad61a-8dfe-4d60-92c6-5fc3f5f564cf" providerId="ADAL" clId="{AFEC877E-F0BE-49F3-B2C6-99D08E6BA905}" dt="2020-10-05T16:11:21.668" v="1923" actId="1076"/>
          <ac:spMkLst>
            <pc:docMk/>
            <pc:sldMk cId="181394155" sldId="276"/>
            <ac:spMk id="27" creationId="{CB7D0C3F-5846-4120-ADDF-4DA20D6A37F2}"/>
          </ac:spMkLst>
        </pc:spChg>
        <pc:spChg chg="add mod">
          <ac:chgData name="Hoang" userId="5bcad61a-8dfe-4d60-92c6-5fc3f5f564cf" providerId="ADAL" clId="{AFEC877E-F0BE-49F3-B2C6-99D08E6BA905}" dt="2020-10-05T16:12:04.103" v="1928" actId="1076"/>
          <ac:spMkLst>
            <pc:docMk/>
            <pc:sldMk cId="181394155" sldId="276"/>
            <ac:spMk id="29" creationId="{30D0B83F-4E58-475F-80DB-C1886321161A}"/>
          </ac:spMkLst>
        </pc:spChg>
        <pc:spChg chg="add mod">
          <ac:chgData name="Hoang" userId="5bcad61a-8dfe-4d60-92c6-5fc3f5f564cf" providerId="ADAL" clId="{AFEC877E-F0BE-49F3-B2C6-99D08E6BA905}" dt="2020-10-05T16:12:24.118" v="1932" actId="1076"/>
          <ac:spMkLst>
            <pc:docMk/>
            <pc:sldMk cId="181394155" sldId="276"/>
            <ac:spMk id="31" creationId="{9D1D84B3-2522-4815-A9DA-95ECCA2BD913}"/>
          </ac:spMkLst>
        </pc:spChg>
        <pc:spChg chg="add mod">
          <ac:chgData name="Hoang" userId="5bcad61a-8dfe-4d60-92c6-5fc3f5f564cf" providerId="ADAL" clId="{AFEC877E-F0BE-49F3-B2C6-99D08E6BA905}" dt="2020-10-05T16:13:02.017" v="1941" actId="1076"/>
          <ac:spMkLst>
            <pc:docMk/>
            <pc:sldMk cId="181394155" sldId="276"/>
            <ac:spMk id="33" creationId="{2A60DA81-5678-4BE0-AD8A-B76450CD36CD}"/>
          </ac:spMkLst>
        </pc:spChg>
        <pc:spChg chg="add">
          <ac:chgData name="Hoang" userId="5bcad61a-8dfe-4d60-92c6-5fc3f5f564cf" providerId="ADAL" clId="{AFEC877E-F0BE-49F3-B2C6-99D08E6BA905}" dt="2020-10-05T16:14:23.370" v="1943" actId="22"/>
          <ac:spMkLst>
            <pc:docMk/>
            <pc:sldMk cId="181394155" sldId="276"/>
            <ac:spMk id="35" creationId="{95E682AB-8C31-4F04-B892-BEFD65B401D1}"/>
          </ac:spMkLst>
        </pc:spChg>
        <pc:spChg chg="add">
          <ac:chgData name="Hoang" userId="5bcad61a-8dfe-4d60-92c6-5fc3f5f564cf" providerId="ADAL" clId="{AFEC877E-F0BE-49F3-B2C6-99D08E6BA905}" dt="2020-10-05T16:14:23.370" v="1943" actId="22"/>
          <ac:spMkLst>
            <pc:docMk/>
            <pc:sldMk cId="181394155" sldId="276"/>
            <ac:spMk id="37" creationId="{04CA8C5F-936E-4D52-ADBC-1B6AEA2A5C6C}"/>
          </ac:spMkLst>
        </pc:spChg>
        <pc:spChg chg="add">
          <ac:chgData name="Hoang" userId="5bcad61a-8dfe-4d60-92c6-5fc3f5f564cf" providerId="ADAL" clId="{AFEC877E-F0BE-49F3-B2C6-99D08E6BA905}" dt="2020-10-05T16:14:23.370" v="1943" actId="22"/>
          <ac:spMkLst>
            <pc:docMk/>
            <pc:sldMk cId="181394155" sldId="276"/>
            <ac:spMk id="39" creationId="{731576E5-85C0-4F00-B58C-FDFB62BBB3CE}"/>
          </ac:spMkLst>
        </pc:spChg>
        <pc:spChg chg="add">
          <ac:chgData name="Hoang" userId="5bcad61a-8dfe-4d60-92c6-5fc3f5f564cf" providerId="ADAL" clId="{AFEC877E-F0BE-49F3-B2C6-99D08E6BA905}" dt="2020-10-05T16:14:23.370" v="1943" actId="22"/>
          <ac:spMkLst>
            <pc:docMk/>
            <pc:sldMk cId="181394155" sldId="276"/>
            <ac:spMk id="41" creationId="{FF7CDC4C-DDA6-43AD-BC1C-FB2CF569CF45}"/>
          </ac:spMkLst>
        </pc:spChg>
        <pc:spChg chg="add mod">
          <ac:chgData name="Hoang" userId="5bcad61a-8dfe-4d60-92c6-5fc3f5f564cf" providerId="ADAL" clId="{AFEC877E-F0BE-49F3-B2C6-99D08E6BA905}" dt="2020-10-05T16:14:44.536" v="1945" actId="207"/>
          <ac:spMkLst>
            <pc:docMk/>
            <pc:sldMk cId="181394155" sldId="276"/>
            <ac:spMk id="43" creationId="{371B47D1-539C-4052-91FC-DD6D00AEA7F5}"/>
          </ac:spMkLst>
        </pc:spChg>
        <pc:grpChg chg="add mod">
          <ac:chgData name="Hoang" userId="5bcad61a-8dfe-4d60-92c6-5fc3f5f564cf" providerId="ADAL" clId="{AFEC877E-F0BE-49F3-B2C6-99D08E6BA905}" dt="2020-10-05T16:17:33.745" v="1973" actId="14861"/>
          <ac:grpSpMkLst>
            <pc:docMk/>
            <pc:sldMk cId="181394155" sldId="276"/>
            <ac:grpSpMk id="44" creationId="{10385507-8965-46D5-A010-998B2D633D23}"/>
          </ac:grpSpMkLst>
        </pc:grpChg>
        <pc:grpChg chg="add mod ord">
          <ac:chgData name="Hoang" userId="5bcad61a-8dfe-4d60-92c6-5fc3f5f564cf" providerId="ADAL" clId="{AFEC877E-F0BE-49F3-B2C6-99D08E6BA905}" dt="2020-10-05T16:18:54.445" v="1974" actId="207"/>
          <ac:grpSpMkLst>
            <pc:docMk/>
            <pc:sldMk cId="181394155" sldId="276"/>
            <ac:grpSpMk id="45" creationId="{2381252F-213D-4C18-8967-E14D69F71772}"/>
          </ac:grpSpMkLst>
        </pc:grpChg>
        <pc:grpChg chg="add mod ord">
          <ac:chgData name="Hoang" userId="5bcad61a-8dfe-4d60-92c6-5fc3f5f564cf" providerId="ADAL" clId="{AFEC877E-F0BE-49F3-B2C6-99D08E6BA905}" dt="2020-10-05T16:17:33.745" v="1973" actId="14861"/>
          <ac:grpSpMkLst>
            <pc:docMk/>
            <pc:sldMk cId="181394155" sldId="276"/>
            <ac:grpSpMk id="46" creationId="{A86D23B8-6E5A-4915-B378-3D9F01E1B92B}"/>
          </ac:grpSpMkLst>
        </pc:grpChg>
        <pc:grpChg chg="add mod ord">
          <ac:chgData name="Hoang" userId="5bcad61a-8dfe-4d60-92c6-5fc3f5f564cf" providerId="ADAL" clId="{AFEC877E-F0BE-49F3-B2C6-99D08E6BA905}" dt="2020-10-05T16:18:56.817" v="1975" actId="207"/>
          <ac:grpSpMkLst>
            <pc:docMk/>
            <pc:sldMk cId="181394155" sldId="276"/>
            <ac:grpSpMk id="47" creationId="{4359F8DA-A0AF-4B30-9CB1-086039606001}"/>
          </ac:grpSpMkLst>
        </pc:grpChg>
      </pc:sldChg>
      <pc:sldChg chg="addSp delSp modSp new mod modTransition">
        <pc:chgData name="Hoang" userId="5bcad61a-8dfe-4d60-92c6-5fc3f5f564cf" providerId="ADAL" clId="{AFEC877E-F0BE-49F3-B2C6-99D08E6BA905}" dt="2020-10-12T14:53:58.700" v="9695"/>
        <pc:sldMkLst>
          <pc:docMk/>
          <pc:sldMk cId="1552207481" sldId="276"/>
        </pc:sldMkLst>
        <pc:spChg chg="del">
          <ac:chgData name="Hoang" userId="5bcad61a-8dfe-4d60-92c6-5fc3f5f564cf" providerId="ADAL" clId="{AFEC877E-F0BE-49F3-B2C6-99D08E6BA905}" dt="2020-10-05T19:39:58.097" v="2594" actId="478"/>
          <ac:spMkLst>
            <pc:docMk/>
            <pc:sldMk cId="1552207481" sldId="276"/>
            <ac:spMk id="2" creationId="{342EFED3-FC20-4D26-9831-0B34B5BD25B8}"/>
          </ac:spMkLst>
        </pc:spChg>
        <pc:spChg chg="add mod">
          <ac:chgData name="Hoang" userId="5bcad61a-8dfe-4d60-92c6-5fc3f5f564cf" providerId="ADAL" clId="{AFEC877E-F0BE-49F3-B2C6-99D08E6BA905}" dt="2020-10-12T14:21:38.670" v="9677" actId="207"/>
          <ac:spMkLst>
            <pc:docMk/>
            <pc:sldMk cId="1552207481" sldId="276"/>
            <ac:spMk id="3" creationId="{311BD1DA-207C-4905-B957-10DCF64E14DE}"/>
          </ac:spMkLst>
        </pc:spChg>
        <pc:spChg chg="del">
          <ac:chgData name="Hoang" userId="5bcad61a-8dfe-4d60-92c6-5fc3f5f564cf" providerId="ADAL" clId="{AFEC877E-F0BE-49F3-B2C6-99D08E6BA905}" dt="2020-10-05T19:39:58.097" v="2594" actId="478"/>
          <ac:spMkLst>
            <pc:docMk/>
            <pc:sldMk cId="1552207481" sldId="276"/>
            <ac:spMk id="3" creationId="{A58446E2-547A-4EC2-8D6F-CCDCF57EF05C}"/>
          </ac:spMkLst>
        </pc:spChg>
        <pc:spChg chg="del">
          <ac:chgData name="Hoang" userId="5bcad61a-8dfe-4d60-92c6-5fc3f5f564cf" providerId="ADAL" clId="{AFEC877E-F0BE-49F3-B2C6-99D08E6BA905}" dt="2020-10-05T19:39:58.097" v="2594" actId="478"/>
          <ac:spMkLst>
            <pc:docMk/>
            <pc:sldMk cId="1552207481" sldId="276"/>
            <ac:spMk id="4" creationId="{1979840F-480A-4397-B940-C06412281757}"/>
          </ac:spMkLst>
        </pc:spChg>
        <pc:spChg chg="del">
          <ac:chgData name="Hoang" userId="5bcad61a-8dfe-4d60-92c6-5fc3f5f564cf" providerId="ADAL" clId="{AFEC877E-F0BE-49F3-B2C6-99D08E6BA905}" dt="2020-10-05T19:39:58.097" v="2594" actId="478"/>
          <ac:spMkLst>
            <pc:docMk/>
            <pc:sldMk cId="1552207481" sldId="276"/>
            <ac:spMk id="5" creationId="{D35BB5C3-A21C-4C31-BE8B-B469810530D3}"/>
          </ac:spMkLst>
        </pc:spChg>
        <pc:spChg chg="del">
          <ac:chgData name="Hoang" userId="5bcad61a-8dfe-4d60-92c6-5fc3f5f564cf" providerId="ADAL" clId="{AFEC877E-F0BE-49F3-B2C6-99D08E6BA905}" dt="2020-10-05T19:39:58.097" v="2594" actId="478"/>
          <ac:spMkLst>
            <pc:docMk/>
            <pc:sldMk cId="1552207481" sldId="276"/>
            <ac:spMk id="6" creationId="{BE4A0A82-4A58-48DC-B3AA-B62C5C87D31C}"/>
          </ac:spMkLst>
        </pc:spChg>
        <pc:spChg chg="del">
          <ac:chgData name="Hoang" userId="5bcad61a-8dfe-4d60-92c6-5fc3f5f564cf" providerId="ADAL" clId="{AFEC877E-F0BE-49F3-B2C6-99D08E6BA905}" dt="2020-10-05T19:39:58.097" v="2594" actId="478"/>
          <ac:spMkLst>
            <pc:docMk/>
            <pc:sldMk cId="1552207481" sldId="276"/>
            <ac:spMk id="7" creationId="{5B28F2C6-1BF7-40BD-8715-6EAA6612E3A1}"/>
          </ac:spMkLst>
        </pc:spChg>
        <pc:spChg chg="del">
          <ac:chgData name="Hoang" userId="5bcad61a-8dfe-4d60-92c6-5fc3f5f564cf" providerId="ADAL" clId="{AFEC877E-F0BE-49F3-B2C6-99D08E6BA905}" dt="2020-10-05T19:39:58.097" v="2594" actId="478"/>
          <ac:spMkLst>
            <pc:docMk/>
            <pc:sldMk cId="1552207481" sldId="276"/>
            <ac:spMk id="8" creationId="{1CEFF6C3-A419-4F9B-90CE-23F854A3C266}"/>
          </ac:spMkLst>
        </pc:spChg>
        <pc:spChg chg="add mod">
          <ac:chgData name="Hoang" userId="5bcad61a-8dfe-4d60-92c6-5fc3f5f564cf" providerId="ADAL" clId="{AFEC877E-F0BE-49F3-B2C6-99D08E6BA905}" dt="2020-10-06T14:25:52.027" v="4715" actId="1076"/>
          <ac:spMkLst>
            <pc:docMk/>
            <pc:sldMk cId="1552207481" sldId="276"/>
            <ac:spMk id="9" creationId="{4BDC9909-E742-47B2-AC3E-B3BD0E29EAA1}"/>
          </ac:spMkLst>
        </pc:spChg>
        <pc:spChg chg="add del mod">
          <ac:chgData name="Hoang" userId="5bcad61a-8dfe-4d60-92c6-5fc3f5f564cf" providerId="ADAL" clId="{AFEC877E-F0BE-49F3-B2C6-99D08E6BA905}" dt="2020-10-05T19:44:32.241" v="2641" actId="478"/>
          <ac:spMkLst>
            <pc:docMk/>
            <pc:sldMk cId="1552207481" sldId="276"/>
            <ac:spMk id="12" creationId="{1C55972E-FF24-42C9-928C-C76D31BCED19}"/>
          </ac:spMkLst>
        </pc:spChg>
        <pc:spChg chg="add del mod topLvl">
          <ac:chgData name="Hoang" userId="5bcad61a-8dfe-4d60-92c6-5fc3f5f564cf" providerId="ADAL" clId="{AFEC877E-F0BE-49F3-B2C6-99D08E6BA905}" dt="2020-10-06T14:25:40.314" v="4712" actId="478"/>
          <ac:spMkLst>
            <pc:docMk/>
            <pc:sldMk cId="1552207481" sldId="276"/>
            <ac:spMk id="14" creationId="{32469438-7E5D-4EBB-9F8D-E76ABDBC7B07}"/>
          </ac:spMkLst>
        </pc:spChg>
        <pc:spChg chg="add del mod topLvl">
          <ac:chgData name="Hoang" userId="5bcad61a-8dfe-4d60-92c6-5fc3f5f564cf" providerId="ADAL" clId="{AFEC877E-F0BE-49F3-B2C6-99D08E6BA905}" dt="2020-10-06T14:25:38.521" v="4711" actId="478"/>
          <ac:spMkLst>
            <pc:docMk/>
            <pc:sldMk cId="1552207481" sldId="276"/>
            <ac:spMk id="16" creationId="{14CF173C-F7AF-4B24-98A8-E41AAF31A7A5}"/>
          </ac:spMkLst>
        </pc:spChg>
        <pc:spChg chg="add">
          <ac:chgData name="Hoang" userId="5bcad61a-8dfe-4d60-92c6-5fc3f5f564cf" providerId="ADAL" clId="{AFEC877E-F0BE-49F3-B2C6-99D08E6BA905}" dt="2020-10-05T19:47:03.355" v="2745" actId="22"/>
          <ac:spMkLst>
            <pc:docMk/>
            <pc:sldMk cId="1552207481" sldId="276"/>
            <ac:spMk id="19" creationId="{D801C284-9B20-43A1-8B9C-FE57534DE11F}"/>
          </ac:spMkLst>
        </pc:spChg>
        <pc:grpChg chg="add del mod">
          <ac:chgData name="Hoang" userId="5bcad61a-8dfe-4d60-92c6-5fc3f5f564cf" providerId="ADAL" clId="{AFEC877E-F0BE-49F3-B2C6-99D08E6BA905}" dt="2020-10-05T20:08:33.192" v="3031" actId="165"/>
          <ac:grpSpMkLst>
            <pc:docMk/>
            <pc:sldMk cId="1552207481" sldId="276"/>
            <ac:grpSpMk id="17" creationId="{17EED6A7-F002-4282-9E06-6D5E452DD4C5}"/>
          </ac:grpSpMkLst>
        </pc:grpChg>
        <pc:graphicFrameChg chg="add del mod modGraphic">
          <ac:chgData name="Hoang" userId="5bcad61a-8dfe-4d60-92c6-5fc3f5f564cf" providerId="ADAL" clId="{AFEC877E-F0BE-49F3-B2C6-99D08E6BA905}" dt="2020-10-06T14:25:38.521" v="4711" actId="478"/>
          <ac:graphicFrameMkLst>
            <pc:docMk/>
            <pc:sldMk cId="1552207481" sldId="276"/>
            <ac:graphicFrameMk id="11" creationId="{24294DDA-3513-4A8E-84ED-7908953C7BF5}"/>
          </ac:graphicFrameMkLst>
        </pc:graphicFrameChg>
        <pc:picChg chg="add mod ord">
          <ac:chgData name="Hoang" userId="5bcad61a-8dfe-4d60-92c6-5fc3f5f564cf" providerId="ADAL" clId="{AFEC877E-F0BE-49F3-B2C6-99D08E6BA905}" dt="2020-10-06T14:27:53" v="4764" actId="1076"/>
          <ac:picMkLst>
            <pc:docMk/>
            <pc:sldMk cId="1552207481" sldId="276"/>
            <ac:picMk id="2" creationId="{FFCEF5B2-3EDD-42EF-99E8-9740EBC8F802}"/>
          </ac:picMkLst>
        </pc:picChg>
        <pc:cxnChg chg="add del mod">
          <ac:chgData name="Hoang" userId="5bcad61a-8dfe-4d60-92c6-5fc3f5f564cf" providerId="ADAL" clId="{AFEC877E-F0BE-49F3-B2C6-99D08E6BA905}" dt="2020-10-06T14:25:43.109" v="4713" actId="478"/>
          <ac:cxnSpMkLst>
            <pc:docMk/>
            <pc:sldMk cId="1552207481" sldId="276"/>
            <ac:cxnSpMk id="10" creationId="{2E9455B7-D591-497F-974C-040CA0AB6A2B}"/>
          </ac:cxnSpMkLst>
        </pc:cxnChg>
      </pc:sldChg>
      <pc:sldChg chg="addSp delSp modSp new mod modTransition delAnim modAnim">
        <pc:chgData name="Hoang" userId="5bcad61a-8dfe-4d60-92c6-5fc3f5f564cf" providerId="ADAL" clId="{AFEC877E-F0BE-49F3-B2C6-99D08E6BA905}" dt="2020-10-12T14:53:58.700" v="9695"/>
        <pc:sldMkLst>
          <pc:docMk/>
          <pc:sldMk cId="793601834" sldId="277"/>
        </pc:sldMkLst>
        <pc:spChg chg="add">
          <ac:chgData name="Hoang" userId="5bcad61a-8dfe-4d60-92c6-5fc3f5f564cf" providerId="ADAL" clId="{AFEC877E-F0BE-49F3-B2C6-99D08E6BA905}" dt="2020-10-06T14:36:29.072" v="5085" actId="22"/>
          <ac:spMkLst>
            <pc:docMk/>
            <pc:sldMk cId="793601834" sldId="277"/>
            <ac:spMk id="2" creationId="{CDB62497-C966-4726-8C79-083ABCDC6864}"/>
          </ac:spMkLst>
        </pc:spChg>
        <pc:spChg chg="del">
          <ac:chgData name="Hoang" userId="5bcad61a-8dfe-4d60-92c6-5fc3f5f564cf" providerId="ADAL" clId="{AFEC877E-F0BE-49F3-B2C6-99D08E6BA905}" dt="2020-10-05T19:58:31.177" v="2936" actId="478"/>
          <ac:spMkLst>
            <pc:docMk/>
            <pc:sldMk cId="793601834" sldId="277"/>
            <ac:spMk id="2" creationId="{E9B0D113-3205-4AC3-BF3B-A3B10A9FCBC1}"/>
          </ac:spMkLst>
        </pc:spChg>
        <pc:spChg chg="add del mod">
          <ac:chgData name="Hoang" userId="5bcad61a-8dfe-4d60-92c6-5fc3f5f564cf" providerId="ADAL" clId="{AFEC877E-F0BE-49F3-B2C6-99D08E6BA905}" dt="2020-10-06T19:18:03.664" v="7319" actId="478"/>
          <ac:spMkLst>
            <pc:docMk/>
            <pc:sldMk cId="793601834" sldId="277"/>
            <ac:spMk id="3" creationId="{22A543A5-306D-4630-84A4-38EE0AF3CEC3}"/>
          </ac:spMkLst>
        </pc:spChg>
        <pc:spChg chg="del">
          <ac:chgData name="Hoang" userId="5bcad61a-8dfe-4d60-92c6-5fc3f5f564cf" providerId="ADAL" clId="{AFEC877E-F0BE-49F3-B2C6-99D08E6BA905}" dt="2020-10-05T19:58:31.177" v="2936" actId="478"/>
          <ac:spMkLst>
            <pc:docMk/>
            <pc:sldMk cId="793601834" sldId="277"/>
            <ac:spMk id="3" creationId="{A715E9A1-3364-4345-ADD1-1B22DEA96920}"/>
          </ac:spMkLst>
        </pc:spChg>
        <pc:spChg chg="add mod">
          <ac:chgData name="Hoang" userId="5bcad61a-8dfe-4d60-92c6-5fc3f5f564cf" providerId="ADAL" clId="{AFEC877E-F0BE-49F3-B2C6-99D08E6BA905}" dt="2020-10-12T14:21:59.117" v="9682" actId="207"/>
          <ac:spMkLst>
            <pc:docMk/>
            <pc:sldMk cId="793601834" sldId="277"/>
            <ac:spMk id="3" creationId="{E88B3C15-2101-4D4C-9B4F-734073386093}"/>
          </ac:spMkLst>
        </pc:spChg>
        <pc:spChg chg="del">
          <ac:chgData name="Hoang" userId="5bcad61a-8dfe-4d60-92c6-5fc3f5f564cf" providerId="ADAL" clId="{AFEC877E-F0BE-49F3-B2C6-99D08E6BA905}" dt="2020-10-05T19:58:31.177" v="2936" actId="478"/>
          <ac:spMkLst>
            <pc:docMk/>
            <pc:sldMk cId="793601834" sldId="277"/>
            <ac:spMk id="4" creationId="{190B85D5-DC5C-43D0-A93F-2B0281CB6445}"/>
          </ac:spMkLst>
        </pc:spChg>
        <pc:spChg chg="add del mod">
          <ac:chgData name="Hoang" userId="5bcad61a-8dfe-4d60-92c6-5fc3f5f564cf" providerId="ADAL" clId="{AFEC877E-F0BE-49F3-B2C6-99D08E6BA905}" dt="2020-10-06T19:18:02.757" v="7318" actId="478"/>
          <ac:spMkLst>
            <pc:docMk/>
            <pc:sldMk cId="793601834" sldId="277"/>
            <ac:spMk id="4" creationId="{6CB4C842-06F0-4C00-9148-5C9977910D7E}"/>
          </ac:spMkLst>
        </pc:spChg>
        <pc:spChg chg="del">
          <ac:chgData name="Hoang" userId="5bcad61a-8dfe-4d60-92c6-5fc3f5f564cf" providerId="ADAL" clId="{AFEC877E-F0BE-49F3-B2C6-99D08E6BA905}" dt="2020-10-05T19:58:31.177" v="2936" actId="478"/>
          <ac:spMkLst>
            <pc:docMk/>
            <pc:sldMk cId="793601834" sldId="277"/>
            <ac:spMk id="5" creationId="{6707D413-0938-4961-9548-A2BB19E18375}"/>
          </ac:spMkLst>
        </pc:spChg>
        <pc:spChg chg="add mod">
          <ac:chgData name="Hoang" userId="5bcad61a-8dfe-4d60-92c6-5fc3f5f564cf" providerId="ADAL" clId="{AFEC877E-F0BE-49F3-B2C6-99D08E6BA905}" dt="2020-10-06T19:25:28.107" v="7471" actId="164"/>
          <ac:spMkLst>
            <pc:docMk/>
            <pc:sldMk cId="793601834" sldId="277"/>
            <ac:spMk id="5" creationId="{68E3FF62-164D-4325-A2B5-04A4833818EF}"/>
          </ac:spMkLst>
        </pc:spChg>
        <pc:spChg chg="del">
          <ac:chgData name="Hoang" userId="5bcad61a-8dfe-4d60-92c6-5fc3f5f564cf" providerId="ADAL" clId="{AFEC877E-F0BE-49F3-B2C6-99D08E6BA905}" dt="2020-10-05T19:58:31.177" v="2936" actId="478"/>
          <ac:spMkLst>
            <pc:docMk/>
            <pc:sldMk cId="793601834" sldId="277"/>
            <ac:spMk id="6" creationId="{1FB7C2DF-B734-42A8-8614-21938E36DBE6}"/>
          </ac:spMkLst>
        </pc:spChg>
        <pc:spChg chg="add mod">
          <ac:chgData name="Hoang" userId="5bcad61a-8dfe-4d60-92c6-5fc3f5f564cf" providerId="ADAL" clId="{AFEC877E-F0BE-49F3-B2C6-99D08E6BA905}" dt="2020-10-07T19:46:49.820" v="8829" actId="207"/>
          <ac:spMkLst>
            <pc:docMk/>
            <pc:sldMk cId="793601834" sldId="277"/>
            <ac:spMk id="6" creationId="{56299239-8A30-436F-84BF-6F467B882D6F}"/>
          </ac:spMkLst>
        </pc:spChg>
        <pc:spChg chg="del">
          <ac:chgData name="Hoang" userId="5bcad61a-8dfe-4d60-92c6-5fc3f5f564cf" providerId="ADAL" clId="{AFEC877E-F0BE-49F3-B2C6-99D08E6BA905}" dt="2020-10-05T19:58:31.177" v="2936" actId="478"/>
          <ac:spMkLst>
            <pc:docMk/>
            <pc:sldMk cId="793601834" sldId="277"/>
            <ac:spMk id="7" creationId="{38BB7C89-5001-4219-8E2C-10D8F2226643}"/>
          </ac:spMkLst>
        </pc:spChg>
        <pc:spChg chg="add mod">
          <ac:chgData name="Hoang" userId="5bcad61a-8dfe-4d60-92c6-5fc3f5f564cf" providerId="ADAL" clId="{AFEC877E-F0BE-49F3-B2C6-99D08E6BA905}" dt="2020-10-06T19:25:28.107" v="7471" actId="164"/>
          <ac:spMkLst>
            <pc:docMk/>
            <pc:sldMk cId="793601834" sldId="277"/>
            <ac:spMk id="7" creationId="{C435D384-00D5-482F-B5EA-11D0CCBD133C}"/>
          </ac:spMkLst>
        </pc:spChg>
        <pc:spChg chg="del">
          <ac:chgData name="Hoang" userId="5bcad61a-8dfe-4d60-92c6-5fc3f5f564cf" providerId="ADAL" clId="{AFEC877E-F0BE-49F3-B2C6-99D08E6BA905}" dt="2020-10-05T19:58:31.177" v="2936" actId="478"/>
          <ac:spMkLst>
            <pc:docMk/>
            <pc:sldMk cId="793601834" sldId="277"/>
            <ac:spMk id="8" creationId="{BCEECF9C-5121-4F10-BA53-07EC4AB316DC}"/>
          </ac:spMkLst>
        </pc:spChg>
        <pc:spChg chg="add mod">
          <ac:chgData name="Hoang" userId="5bcad61a-8dfe-4d60-92c6-5fc3f5f564cf" providerId="ADAL" clId="{AFEC877E-F0BE-49F3-B2C6-99D08E6BA905}" dt="2020-10-05T20:02:23.736" v="3025" actId="1076"/>
          <ac:spMkLst>
            <pc:docMk/>
            <pc:sldMk cId="793601834" sldId="277"/>
            <ac:spMk id="9" creationId="{1C2594C5-FB33-4588-BEC6-322988FADE7F}"/>
          </ac:spMkLst>
        </pc:spChg>
        <pc:spChg chg="del">
          <ac:chgData name="Hoang" userId="5bcad61a-8dfe-4d60-92c6-5fc3f5f564cf" providerId="ADAL" clId="{AFEC877E-F0BE-49F3-B2C6-99D08E6BA905}" dt="2020-10-05T20:49:37.815" v="3163" actId="478"/>
          <ac:spMkLst>
            <pc:docMk/>
            <pc:sldMk cId="793601834" sldId="277"/>
            <ac:spMk id="11" creationId="{49B292A8-3336-4258-BD3E-856A29BB820E}"/>
          </ac:spMkLst>
        </pc:spChg>
        <pc:spChg chg="add mod">
          <ac:chgData name="Hoang" userId="5bcad61a-8dfe-4d60-92c6-5fc3f5f564cf" providerId="ADAL" clId="{AFEC877E-F0BE-49F3-B2C6-99D08E6BA905}" dt="2020-10-06T19:22:25.773" v="7384" actId="1038"/>
          <ac:spMkLst>
            <pc:docMk/>
            <pc:sldMk cId="793601834" sldId="277"/>
            <ac:spMk id="13" creationId="{4B10C1F2-30FA-4306-9D8E-15493DEF5290}"/>
          </ac:spMkLst>
        </pc:spChg>
        <pc:spChg chg="add mod">
          <ac:chgData name="Hoang" userId="5bcad61a-8dfe-4d60-92c6-5fc3f5f564cf" providerId="ADAL" clId="{AFEC877E-F0BE-49F3-B2C6-99D08E6BA905}" dt="2020-10-06T19:22:25.773" v="7384" actId="1038"/>
          <ac:spMkLst>
            <pc:docMk/>
            <pc:sldMk cId="793601834" sldId="277"/>
            <ac:spMk id="14" creationId="{57B19D7C-3E7D-4547-A705-5E1797C79862}"/>
          </ac:spMkLst>
        </pc:spChg>
        <pc:spChg chg="add mod">
          <ac:chgData name="Hoang" userId="5bcad61a-8dfe-4d60-92c6-5fc3f5f564cf" providerId="ADAL" clId="{AFEC877E-F0BE-49F3-B2C6-99D08E6BA905}" dt="2020-10-05T20:57:56.014" v="3305" actId="1076"/>
          <ac:spMkLst>
            <pc:docMk/>
            <pc:sldMk cId="793601834" sldId="277"/>
            <ac:spMk id="16" creationId="{241153FD-21AC-4CA9-9CA6-A9685F2E1C41}"/>
          </ac:spMkLst>
        </pc:spChg>
        <pc:spChg chg="add mod">
          <ac:chgData name="Hoang" userId="5bcad61a-8dfe-4d60-92c6-5fc3f5f564cf" providerId="ADAL" clId="{AFEC877E-F0BE-49F3-B2C6-99D08E6BA905}" dt="2020-10-05T20:57:56.014" v="3305" actId="1076"/>
          <ac:spMkLst>
            <pc:docMk/>
            <pc:sldMk cId="793601834" sldId="277"/>
            <ac:spMk id="18" creationId="{8064C2D8-DA48-40FF-B518-4CB6F0ED9800}"/>
          </ac:spMkLst>
        </pc:spChg>
        <pc:spChg chg="add mod">
          <ac:chgData name="Hoang" userId="5bcad61a-8dfe-4d60-92c6-5fc3f5f564cf" providerId="ADAL" clId="{AFEC877E-F0BE-49F3-B2C6-99D08E6BA905}" dt="2020-10-06T19:25:28.107" v="7471" actId="164"/>
          <ac:spMkLst>
            <pc:docMk/>
            <pc:sldMk cId="793601834" sldId="277"/>
            <ac:spMk id="30" creationId="{2054F263-A1D0-4DA9-9F37-02457D457728}"/>
          </ac:spMkLst>
        </pc:spChg>
        <pc:spChg chg="add mod">
          <ac:chgData name="Hoang" userId="5bcad61a-8dfe-4d60-92c6-5fc3f5f564cf" providerId="ADAL" clId="{AFEC877E-F0BE-49F3-B2C6-99D08E6BA905}" dt="2020-10-06T19:25:28.107" v="7471" actId="164"/>
          <ac:spMkLst>
            <pc:docMk/>
            <pc:sldMk cId="793601834" sldId="277"/>
            <ac:spMk id="32" creationId="{9B28757C-B86D-4367-A9F9-34EBC43526C8}"/>
          </ac:spMkLst>
        </pc:spChg>
        <pc:spChg chg="add mod">
          <ac:chgData name="Hoang" userId="5bcad61a-8dfe-4d60-92c6-5fc3f5f564cf" providerId="ADAL" clId="{AFEC877E-F0BE-49F3-B2C6-99D08E6BA905}" dt="2020-10-06T19:25:28.107" v="7471" actId="164"/>
          <ac:spMkLst>
            <pc:docMk/>
            <pc:sldMk cId="793601834" sldId="277"/>
            <ac:spMk id="33" creationId="{6DF06869-1036-495F-A382-59A10F27E36B}"/>
          </ac:spMkLst>
        </pc:spChg>
        <pc:spChg chg="add mod">
          <ac:chgData name="Hoang" userId="5bcad61a-8dfe-4d60-92c6-5fc3f5f564cf" providerId="ADAL" clId="{AFEC877E-F0BE-49F3-B2C6-99D08E6BA905}" dt="2020-10-06T19:32:39.859" v="7497" actId="20577"/>
          <ac:spMkLst>
            <pc:docMk/>
            <pc:sldMk cId="793601834" sldId="277"/>
            <ac:spMk id="37" creationId="{894309CC-7E5A-45CC-8C42-08A13B6A8FBB}"/>
          </ac:spMkLst>
        </pc:spChg>
        <pc:spChg chg="add mod">
          <ac:chgData name="Hoang" userId="5bcad61a-8dfe-4d60-92c6-5fc3f5f564cf" providerId="ADAL" clId="{AFEC877E-F0BE-49F3-B2C6-99D08E6BA905}" dt="2020-10-06T19:32:45.155" v="7501" actId="20577"/>
          <ac:spMkLst>
            <pc:docMk/>
            <pc:sldMk cId="793601834" sldId="277"/>
            <ac:spMk id="38" creationId="{E87DAA6C-D1A1-48FB-9CBD-427130C9A671}"/>
          </ac:spMkLst>
        </pc:spChg>
        <pc:grpChg chg="add mod">
          <ac:chgData name="Hoang" userId="5bcad61a-8dfe-4d60-92c6-5fc3f5f564cf" providerId="ADAL" clId="{AFEC877E-F0BE-49F3-B2C6-99D08E6BA905}" dt="2020-10-06T19:25:28.107" v="7471" actId="164"/>
          <ac:grpSpMkLst>
            <pc:docMk/>
            <pc:sldMk cId="793601834" sldId="277"/>
            <ac:grpSpMk id="35" creationId="{428EFA14-CD0D-4800-AD24-1B4C5F22EDC8}"/>
          </ac:grpSpMkLst>
        </pc:grpChg>
        <pc:picChg chg="add del mod">
          <ac:chgData name="Hoang" userId="5bcad61a-8dfe-4d60-92c6-5fc3f5f564cf" providerId="ADAL" clId="{AFEC877E-F0BE-49F3-B2C6-99D08E6BA905}" dt="2020-10-05T20:50:51.748" v="3169" actId="21"/>
          <ac:picMkLst>
            <pc:docMk/>
            <pc:sldMk cId="793601834" sldId="277"/>
            <ac:picMk id="12" creationId="{695A126F-59BF-407A-ABDE-061F2BAFDD10}"/>
          </ac:picMkLst>
        </pc:picChg>
        <pc:picChg chg="add mod">
          <ac:chgData name="Hoang" userId="5bcad61a-8dfe-4d60-92c6-5fc3f5f564cf" providerId="ADAL" clId="{AFEC877E-F0BE-49F3-B2C6-99D08E6BA905}" dt="2020-10-06T19:22:25.773" v="7384" actId="1038"/>
          <ac:picMkLst>
            <pc:docMk/>
            <pc:sldMk cId="793601834" sldId="277"/>
            <ac:picMk id="5122" creationId="{89DCDA9A-306E-4AB1-86EE-2CC1FAB6B5CA}"/>
          </ac:picMkLst>
        </pc:picChg>
        <pc:picChg chg="add mod">
          <ac:chgData name="Hoang" userId="5bcad61a-8dfe-4d60-92c6-5fc3f5f564cf" providerId="ADAL" clId="{AFEC877E-F0BE-49F3-B2C6-99D08E6BA905}" dt="2020-10-05T20:57:39.499" v="3303" actId="1076"/>
          <ac:picMkLst>
            <pc:docMk/>
            <pc:sldMk cId="793601834" sldId="277"/>
            <ac:picMk id="5124" creationId="{CA5C6D05-707B-4147-B96B-553EBBF945CF}"/>
          </ac:picMkLst>
        </pc:picChg>
        <pc:cxnChg chg="add mod">
          <ac:chgData name="Hoang" userId="5bcad61a-8dfe-4d60-92c6-5fc3f5f564cf" providerId="ADAL" clId="{AFEC877E-F0BE-49F3-B2C6-99D08E6BA905}" dt="2020-10-05T19:58:38.562" v="2937"/>
          <ac:cxnSpMkLst>
            <pc:docMk/>
            <pc:sldMk cId="793601834" sldId="277"/>
            <ac:cxnSpMk id="10" creationId="{C9DFB37A-FA7F-42B7-8122-7E3D0D2BE052}"/>
          </ac:cxnSpMkLst>
        </pc:cxnChg>
        <pc:cxnChg chg="add mod">
          <ac:chgData name="Hoang" userId="5bcad61a-8dfe-4d60-92c6-5fc3f5f564cf" providerId="ADAL" clId="{AFEC877E-F0BE-49F3-B2C6-99D08E6BA905}" dt="2020-10-06T19:25:28.107" v="7471" actId="164"/>
          <ac:cxnSpMkLst>
            <pc:docMk/>
            <pc:sldMk cId="793601834" sldId="277"/>
            <ac:cxnSpMk id="12" creationId="{32BCCCB5-0B00-4457-8EFB-770EE54242C3}"/>
          </ac:cxnSpMkLst>
        </pc:cxnChg>
        <pc:cxnChg chg="add del mod">
          <ac:chgData name="Hoang" userId="5bcad61a-8dfe-4d60-92c6-5fc3f5f564cf" providerId="ADAL" clId="{AFEC877E-F0BE-49F3-B2C6-99D08E6BA905}" dt="2020-10-06T19:22:40.897" v="7387" actId="478"/>
          <ac:cxnSpMkLst>
            <pc:docMk/>
            <pc:sldMk cId="793601834" sldId="277"/>
            <ac:cxnSpMk id="20" creationId="{FA5D8E91-752A-46B4-9000-2D99373C5C79}"/>
          </ac:cxnSpMkLst>
        </pc:cxnChg>
        <pc:cxnChg chg="add mod">
          <ac:chgData name="Hoang" userId="5bcad61a-8dfe-4d60-92c6-5fc3f5f564cf" providerId="ADAL" clId="{AFEC877E-F0BE-49F3-B2C6-99D08E6BA905}" dt="2020-10-06T19:25:28.107" v="7471" actId="164"/>
          <ac:cxnSpMkLst>
            <pc:docMk/>
            <pc:sldMk cId="793601834" sldId="277"/>
            <ac:cxnSpMk id="22" creationId="{37575135-8AAB-4AEA-9C6A-94EE4B89E27D}"/>
          </ac:cxnSpMkLst>
        </pc:cxnChg>
        <pc:cxnChg chg="add mod">
          <ac:chgData name="Hoang" userId="5bcad61a-8dfe-4d60-92c6-5fc3f5f564cf" providerId="ADAL" clId="{AFEC877E-F0BE-49F3-B2C6-99D08E6BA905}" dt="2020-10-06T19:25:28.107" v="7471" actId="164"/>
          <ac:cxnSpMkLst>
            <pc:docMk/>
            <pc:sldMk cId="793601834" sldId="277"/>
            <ac:cxnSpMk id="23" creationId="{7A76BDD4-F58E-4577-9633-9F5C4B62F7D5}"/>
          </ac:cxnSpMkLst>
        </pc:cxnChg>
        <pc:cxnChg chg="add mod">
          <ac:chgData name="Hoang" userId="5bcad61a-8dfe-4d60-92c6-5fc3f5f564cf" providerId="ADAL" clId="{AFEC877E-F0BE-49F3-B2C6-99D08E6BA905}" dt="2020-10-06T19:25:28.107" v="7471" actId="164"/>
          <ac:cxnSpMkLst>
            <pc:docMk/>
            <pc:sldMk cId="793601834" sldId="277"/>
            <ac:cxnSpMk id="25" creationId="{FD1F6985-9B5F-4B42-9F27-475A2A18F9F2}"/>
          </ac:cxnSpMkLst>
        </pc:cxnChg>
        <pc:cxnChg chg="add mod">
          <ac:chgData name="Hoang" userId="5bcad61a-8dfe-4d60-92c6-5fc3f5f564cf" providerId="ADAL" clId="{AFEC877E-F0BE-49F3-B2C6-99D08E6BA905}" dt="2020-10-06T19:25:28.107" v="7471" actId="164"/>
          <ac:cxnSpMkLst>
            <pc:docMk/>
            <pc:sldMk cId="793601834" sldId="277"/>
            <ac:cxnSpMk id="28" creationId="{A756833F-B6CF-428C-90AB-7098D0E36F0E}"/>
          </ac:cxnSpMkLst>
        </pc:cxnChg>
        <pc:cxnChg chg="add mod">
          <ac:chgData name="Hoang" userId="5bcad61a-8dfe-4d60-92c6-5fc3f5f564cf" providerId="ADAL" clId="{AFEC877E-F0BE-49F3-B2C6-99D08E6BA905}" dt="2020-10-06T19:25:28.107" v="7471" actId="164"/>
          <ac:cxnSpMkLst>
            <pc:docMk/>
            <pc:sldMk cId="793601834" sldId="277"/>
            <ac:cxnSpMk id="31" creationId="{EEA974AC-9C90-40A5-9040-A922187AC0FB}"/>
          </ac:cxnSpMkLst>
        </pc:cxnChg>
      </pc:sldChg>
      <pc:sldChg chg="addSp delSp modSp mod ord modTransition">
        <pc:chgData name="Hoang" userId="5bcad61a-8dfe-4d60-92c6-5fc3f5f564cf" providerId="ADAL" clId="{AFEC877E-F0BE-49F3-B2C6-99D08E6BA905}" dt="2020-10-12T14:53:58.700" v="9695"/>
        <pc:sldMkLst>
          <pc:docMk/>
          <pc:sldMk cId="3930400970" sldId="278"/>
        </pc:sldMkLst>
        <pc:spChg chg="add mod">
          <ac:chgData name="Hoang" userId="5bcad61a-8dfe-4d60-92c6-5fc3f5f564cf" providerId="ADAL" clId="{AFEC877E-F0BE-49F3-B2C6-99D08E6BA905}" dt="2020-10-12T14:22:08.791" v="9684" actId="207"/>
          <ac:spMkLst>
            <pc:docMk/>
            <pc:sldMk cId="3930400970" sldId="278"/>
            <ac:spMk id="2" creationId="{1BB7F81D-CFFF-4D1C-9921-E214ACB64790}"/>
          </ac:spMkLst>
        </pc:spChg>
        <pc:spChg chg="add del mod">
          <ac:chgData name="Hoang" userId="5bcad61a-8dfe-4d60-92c6-5fc3f5f564cf" providerId="ADAL" clId="{AFEC877E-F0BE-49F3-B2C6-99D08E6BA905}" dt="2020-10-06T19:30:46.777" v="7479" actId="478"/>
          <ac:spMkLst>
            <pc:docMk/>
            <pc:sldMk cId="3930400970" sldId="278"/>
            <ac:spMk id="4" creationId="{41FE5C1A-C00D-4A26-BA3C-E3E51A375C54}"/>
          </ac:spMkLst>
        </pc:spChg>
        <pc:spChg chg="add mod">
          <ac:chgData name="Hoang" userId="5bcad61a-8dfe-4d60-92c6-5fc3f5f564cf" providerId="ADAL" clId="{AFEC877E-F0BE-49F3-B2C6-99D08E6BA905}" dt="2020-10-06T19:30:43.328" v="7478" actId="1076"/>
          <ac:spMkLst>
            <pc:docMk/>
            <pc:sldMk cId="3930400970" sldId="278"/>
            <ac:spMk id="5" creationId="{B0EF21F8-8C56-4FBF-910D-DD24BE84FF3C}"/>
          </ac:spMkLst>
        </pc:spChg>
        <pc:spChg chg="add mod">
          <ac:chgData name="Hoang" userId="5bcad61a-8dfe-4d60-92c6-5fc3f5f564cf" providerId="ADAL" clId="{AFEC877E-F0BE-49F3-B2C6-99D08E6BA905}" dt="2020-10-06T18:56:01.975" v="7309" actId="1038"/>
          <ac:spMkLst>
            <pc:docMk/>
            <pc:sldMk cId="3930400970" sldId="278"/>
            <ac:spMk id="6" creationId="{5A468405-A125-4EF7-AC54-C7ADF014F774}"/>
          </ac:spMkLst>
        </pc:spChg>
        <pc:spChg chg="add mod">
          <ac:chgData name="Hoang" userId="5bcad61a-8dfe-4d60-92c6-5fc3f5f564cf" providerId="ADAL" clId="{AFEC877E-F0BE-49F3-B2C6-99D08E6BA905}" dt="2020-10-06T18:56:01.975" v="7309" actId="1038"/>
          <ac:spMkLst>
            <pc:docMk/>
            <pc:sldMk cId="3930400970" sldId="278"/>
            <ac:spMk id="8" creationId="{EC996872-1F61-4958-9092-54C1614049D1}"/>
          </ac:spMkLst>
        </pc:spChg>
        <pc:spChg chg="mod">
          <ac:chgData name="Hoang" userId="5bcad61a-8dfe-4d60-92c6-5fc3f5f564cf" providerId="ADAL" clId="{AFEC877E-F0BE-49F3-B2C6-99D08E6BA905}" dt="2020-10-05T20:23:49.074" v="3050" actId="20577"/>
          <ac:spMkLst>
            <pc:docMk/>
            <pc:sldMk cId="3930400970" sldId="278"/>
            <ac:spMk id="9" creationId="{1C2594C5-FB33-4588-BEC6-322988FADE7F}"/>
          </ac:spMkLst>
        </pc:spChg>
        <pc:spChg chg="del">
          <ac:chgData name="Hoang" userId="5bcad61a-8dfe-4d60-92c6-5fc3f5f564cf" providerId="ADAL" clId="{AFEC877E-F0BE-49F3-B2C6-99D08E6BA905}" dt="2020-10-05T21:02:11.999" v="3322" actId="478"/>
          <ac:spMkLst>
            <pc:docMk/>
            <pc:sldMk cId="3930400970" sldId="278"/>
            <ac:spMk id="11" creationId="{49B292A8-3336-4258-BD3E-856A29BB820E}"/>
          </ac:spMkLst>
        </pc:spChg>
        <pc:spChg chg="mod">
          <ac:chgData name="Hoang" userId="5bcad61a-8dfe-4d60-92c6-5fc3f5f564cf" providerId="ADAL" clId="{AFEC877E-F0BE-49F3-B2C6-99D08E6BA905}" dt="2020-10-06T02:16:28.778" v="3782" actId="14100"/>
          <ac:spMkLst>
            <pc:docMk/>
            <pc:sldMk cId="3930400970" sldId="278"/>
            <ac:spMk id="16" creationId="{EEFC93A5-348E-4F5B-B70D-5C3F26293331}"/>
          </ac:spMkLst>
        </pc:spChg>
        <pc:spChg chg="mod">
          <ac:chgData name="Hoang" userId="5bcad61a-8dfe-4d60-92c6-5fc3f5f564cf" providerId="ADAL" clId="{AFEC877E-F0BE-49F3-B2C6-99D08E6BA905}" dt="2020-10-06T02:16:13.521" v="3722"/>
          <ac:spMkLst>
            <pc:docMk/>
            <pc:sldMk cId="3930400970" sldId="278"/>
            <ac:spMk id="17" creationId="{E5597072-7C2B-4778-A3A6-2E7D31DAEE25}"/>
          </ac:spMkLst>
        </pc:spChg>
        <pc:spChg chg="add">
          <ac:chgData name="Hoang" userId="5bcad61a-8dfe-4d60-92c6-5fc3f5f564cf" providerId="ADAL" clId="{AFEC877E-F0BE-49F3-B2C6-99D08E6BA905}" dt="2020-10-06T14:36:46.905" v="5089" actId="22"/>
          <ac:spMkLst>
            <pc:docMk/>
            <pc:sldMk cId="3930400970" sldId="278"/>
            <ac:spMk id="19" creationId="{02A49EFA-3A44-42AE-8E03-F9B503EC2138}"/>
          </ac:spMkLst>
        </pc:spChg>
        <pc:spChg chg="add mod">
          <ac:chgData name="Hoang" userId="5bcad61a-8dfe-4d60-92c6-5fc3f5f564cf" providerId="ADAL" clId="{AFEC877E-F0BE-49F3-B2C6-99D08E6BA905}" dt="2020-10-06T18:56:01.975" v="7309" actId="1038"/>
          <ac:spMkLst>
            <pc:docMk/>
            <pc:sldMk cId="3930400970" sldId="278"/>
            <ac:spMk id="20" creationId="{A4CB9548-2B27-4AA9-AD09-E77531B6AD44}"/>
          </ac:spMkLst>
        </pc:spChg>
        <pc:spChg chg="add mod">
          <ac:chgData name="Hoang" userId="5bcad61a-8dfe-4d60-92c6-5fc3f5f564cf" providerId="ADAL" clId="{AFEC877E-F0BE-49F3-B2C6-99D08E6BA905}" dt="2020-10-06T18:56:01.975" v="7309" actId="1038"/>
          <ac:spMkLst>
            <pc:docMk/>
            <pc:sldMk cId="3930400970" sldId="278"/>
            <ac:spMk id="22" creationId="{C0BA46E3-4457-402B-B462-CEFAEC7B804A}"/>
          </ac:spMkLst>
        </pc:spChg>
        <pc:spChg chg="add mod">
          <ac:chgData name="Hoang" userId="5bcad61a-8dfe-4d60-92c6-5fc3f5f564cf" providerId="ADAL" clId="{AFEC877E-F0BE-49F3-B2C6-99D08E6BA905}" dt="2020-10-06T19:30:43.328" v="7478" actId="1076"/>
          <ac:spMkLst>
            <pc:docMk/>
            <pc:sldMk cId="3930400970" sldId="278"/>
            <ac:spMk id="24" creationId="{5A5513A1-0517-435B-8DAB-822FE21A0A2E}"/>
          </ac:spMkLst>
        </pc:spChg>
        <pc:spChg chg="add mod">
          <ac:chgData name="Hoang" userId="5bcad61a-8dfe-4d60-92c6-5fc3f5f564cf" providerId="ADAL" clId="{AFEC877E-F0BE-49F3-B2C6-99D08E6BA905}" dt="2020-10-06T19:32:58.795" v="7505" actId="1076"/>
          <ac:spMkLst>
            <pc:docMk/>
            <pc:sldMk cId="3930400970" sldId="278"/>
            <ac:spMk id="26" creationId="{ACEBE50A-AC06-4AF3-87C4-5DD3022BC194}"/>
          </ac:spMkLst>
        </pc:spChg>
        <pc:grpChg chg="add mod">
          <ac:chgData name="Hoang" userId="5bcad61a-8dfe-4d60-92c6-5fc3f5f564cf" providerId="ADAL" clId="{AFEC877E-F0BE-49F3-B2C6-99D08E6BA905}" dt="2020-10-06T18:55:54.565" v="7295" actId="1037"/>
          <ac:grpSpMkLst>
            <pc:docMk/>
            <pc:sldMk cId="3930400970" sldId="278"/>
            <ac:grpSpMk id="15" creationId="{C0E75C8D-8DF0-4758-865A-BD7FE27C3D27}"/>
          </ac:grpSpMkLst>
        </pc:grpChg>
        <pc:picChg chg="add del mod">
          <ac:chgData name="Hoang" userId="5bcad61a-8dfe-4d60-92c6-5fc3f5f564cf" providerId="ADAL" clId="{AFEC877E-F0BE-49F3-B2C6-99D08E6BA905}" dt="2020-10-06T02:11:01.413" v="3658" actId="478"/>
          <ac:picMkLst>
            <pc:docMk/>
            <pc:sldMk cId="3930400970" sldId="278"/>
            <ac:picMk id="3" creationId="{0737B214-6039-455F-A38D-27E173B93816}"/>
          </ac:picMkLst>
        </pc:picChg>
        <pc:picChg chg="add mod modCrop">
          <ac:chgData name="Hoang" userId="5bcad61a-8dfe-4d60-92c6-5fc3f5f564cf" providerId="ADAL" clId="{AFEC877E-F0BE-49F3-B2C6-99D08E6BA905}" dt="2020-10-06T18:56:08.260" v="7310" actId="732"/>
          <ac:picMkLst>
            <pc:docMk/>
            <pc:sldMk cId="3930400970" sldId="278"/>
            <ac:picMk id="14" creationId="{FFDCCB97-8345-4871-BF8F-AE03E975686F}"/>
          </ac:picMkLst>
        </pc:picChg>
      </pc:sldChg>
      <pc:sldChg chg="addSp delSp modSp mod ord modTransition modAnim">
        <pc:chgData name="Hoang" userId="5bcad61a-8dfe-4d60-92c6-5fc3f5f564cf" providerId="ADAL" clId="{AFEC877E-F0BE-49F3-B2C6-99D08E6BA905}" dt="2020-10-14T20:01:56.427" v="11856" actId="2711"/>
        <pc:sldMkLst>
          <pc:docMk/>
          <pc:sldMk cId="555785438" sldId="279"/>
        </pc:sldMkLst>
        <pc:spChg chg="add mod">
          <ac:chgData name="Hoang" userId="5bcad61a-8dfe-4d60-92c6-5fc3f5f564cf" providerId="ADAL" clId="{AFEC877E-F0BE-49F3-B2C6-99D08E6BA905}" dt="2020-10-06T14:23:37.970" v="4661" actId="1037"/>
          <ac:spMkLst>
            <pc:docMk/>
            <pc:sldMk cId="555785438" sldId="279"/>
            <ac:spMk id="2" creationId="{95400033-4EB8-4BA4-BAFE-9CFBD59E1F7B}"/>
          </ac:spMkLst>
        </pc:spChg>
        <pc:spChg chg="add mod">
          <ac:chgData name="Hoang" userId="5bcad61a-8dfe-4d60-92c6-5fc3f5f564cf" providerId="ADAL" clId="{AFEC877E-F0BE-49F3-B2C6-99D08E6BA905}" dt="2020-10-14T03:21:12.101" v="11651" actId="1076"/>
          <ac:spMkLst>
            <pc:docMk/>
            <pc:sldMk cId="555785438" sldId="279"/>
            <ac:spMk id="2" creationId="{F7B4AE61-345A-425C-A16A-A36DA8BB06F9}"/>
          </ac:spMkLst>
        </pc:spChg>
        <pc:spChg chg="add del mod">
          <ac:chgData name="Hoang" userId="5bcad61a-8dfe-4d60-92c6-5fc3f5f564cf" providerId="ADAL" clId="{AFEC877E-F0BE-49F3-B2C6-99D08E6BA905}" dt="2020-10-09T14:49:26.070" v="9439" actId="478"/>
          <ac:spMkLst>
            <pc:docMk/>
            <pc:sldMk cId="555785438" sldId="279"/>
            <ac:spMk id="3" creationId="{61593018-BFBF-4B5C-972E-23F147B545B5}"/>
          </ac:spMkLst>
        </pc:spChg>
        <pc:spChg chg="add mod">
          <ac:chgData name="Hoang" userId="5bcad61a-8dfe-4d60-92c6-5fc3f5f564cf" providerId="ADAL" clId="{AFEC877E-F0BE-49F3-B2C6-99D08E6BA905}" dt="2020-10-06T14:23:37.970" v="4661" actId="1037"/>
          <ac:spMkLst>
            <pc:docMk/>
            <pc:sldMk cId="555785438" sldId="279"/>
            <ac:spMk id="3" creationId="{D64E41D1-7E4C-461D-BDA3-F673AF1AA064}"/>
          </ac:spMkLst>
        </pc:spChg>
        <pc:spChg chg="add mod">
          <ac:chgData name="Hoang" userId="5bcad61a-8dfe-4d60-92c6-5fc3f5f564cf" providerId="ADAL" clId="{AFEC877E-F0BE-49F3-B2C6-99D08E6BA905}" dt="2020-10-09T14:52:47.973" v="9451" actId="207"/>
          <ac:spMkLst>
            <pc:docMk/>
            <pc:sldMk cId="555785438" sldId="279"/>
            <ac:spMk id="4" creationId="{EFBC25BB-E0D0-4E07-B292-09AFABCD2427}"/>
          </ac:spMkLst>
        </pc:spChg>
        <pc:spChg chg="add mod">
          <ac:chgData name="Hoang" userId="5bcad61a-8dfe-4d60-92c6-5fc3f5f564cf" providerId="ADAL" clId="{AFEC877E-F0BE-49F3-B2C6-99D08E6BA905}" dt="2020-10-12T14:22:14.347" v="9685" actId="207"/>
          <ac:spMkLst>
            <pc:docMk/>
            <pc:sldMk cId="555785438" sldId="279"/>
            <ac:spMk id="5" creationId="{9D125EC9-E963-4C82-915A-82CB0EC186E8}"/>
          </ac:spMkLst>
        </pc:spChg>
        <pc:spChg chg="add">
          <ac:chgData name="Hoang" userId="5bcad61a-8dfe-4d60-92c6-5fc3f5f564cf" providerId="ADAL" clId="{AFEC877E-F0BE-49F3-B2C6-99D08E6BA905}" dt="2020-10-06T14:36:47.725" v="5090" actId="22"/>
          <ac:spMkLst>
            <pc:docMk/>
            <pc:sldMk cId="555785438" sldId="279"/>
            <ac:spMk id="6" creationId="{AC2F3559-D1E5-46DB-9367-97FD4F75A09C}"/>
          </ac:spMkLst>
        </pc:spChg>
        <pc:spChg chg="mod">
          <ac:chgData name="Hoang" userId="5bcad61a-8dfe-4d60-92c6-5fc3f5f564cf" providerId="ADAL" clId="{AFEC877E-F0BE-49F3-B2C6-99D08E6BA905}" dt="2020-10-05T20:28:48.096" v="3137" actId="20577"/>
          <ac:spMkLst>
            <pc:docMk/>
            <pc:sldMk cId="555785438" sldId="279"/>
            <ac:spMk id="9" creationId="{1C2594C5-FB33-4588-BEC6-322988FADE7F}"/>
          </ac:spMkLst>
        </pc:spChg>
        <pc:spChg chg="del">
          <ac:chgData name="Hoang" userId="5bcad61a-8dfe-4d60-92c6-5fc3f5f564cf" providerId="ADAL" clId="{AFEC877E-F0BE-49F3-B2C6-99D08E6BA905}" dt="2020-10-05T21:02:28.279" v="3323" actId="478"/>
          <ac:spMkLst>
            <pc:docMk/>
            <pc:sldMk cId="555785438" sldId="279"/>
            <ac:spMk id="11" creationId="{49B292A8-3336-4258-BD3E-856A29BB820E}"/>
          </ac:spMkLst>
        </pc:spChg>
        <pc:graphicFrameChg chg="mod">
          <ac:chgData name="Hoang" userId="5bcad61a-8dfe-4d60-92c6-5fc3f5f564cf" providerId="ADAL" clId="{AFEC877E-F0BE-49F3-B2C6-99D08E6BA905}" dt="2020-10-14T20:01:56.427" v="11856" actId="2711"/>
          <ac:graphicFrameMkLst>
            <pc:docMk/>
            <pc:sldMk cId="555785438" sldId="279"/>
            <ac:graphicFrameMk id="7" creationId="{94E9F561-CAF8-4492-8BB6-02288C890DB4}"/>
          </ac:graphicFrameMkLst>
        </pc:graphicFrameChg>
        <pc:picChg chg="add mod">
          <ac:chgData name="Hoang" userId="5bcad61a-8dfe-4d60-92c6-5fc3f5f564cf" providerId="ADAL" clId="{AFEC877E-F0BE-49F3-B2C6-99D08E6BA905}" dt="2020-10-05T21:03:28.656" v="3326" actId="1076"/>
          <ac:picMkLst>
            <pc:docMk/>
            <pc:sldMk cId="555785438" sldId="279"/>
            <ac:picMk id="4" creationId="{3CA2A8DA-3975-4E3C-95A9-6F7BC90FC257}"/>
          </ac:picMkLst>
        </pc:picChg>
      </pc:sldChg>
      <pc:sldChg chg="addSp delSp modSp mod modTransition modAnim">
        <pc:chgData name="Hoang" userId="5bcad61a-8dfe-4d60-92c6-5fc3f5f564cf" providerId="ADAL" clId="{AFEC877E-F0BE-49F3-B2C6-99D08E6BA905}" dt="2020-10-12T14:56:29.230" v="9698" actId="1582"/>
        <pc:sldMkLst>
          <pc:docMk/>
          <pc:sldMk cId="2027889847" sldId="280"/>
        </pc:sldMkLst>
        <pc:spChg chg="add mod">
          <ac:chgData name="Hoang" userId="5bcad61a-8dfe-4d60-92c6-5fc3f5f564cf" providerId="ADAL" clId="{AFEC877E-F0BE-49F3-B2C6-99D08E6BA905}" dt="2020-10-06T03:10:35.420" v="4107" actId="164"/>
          <ac:spMkLst>
            <pc:docMk/>
            <pc:sldMk cId="2027889847" sldId="280"/>
            <ac:spMk id="2" creationId="{96FEDFC3-46F5-49CD-A48B-E507BF1C9B8C}"/>
          </ac:spMkLst>
        </pc:spChg>
        <pc:spChg chg="add mod">
          <ac:chgData name="Hoang" userId="5bcad61a-8dfe-4d60-92c6-5fc3f5f564cf" providerId="ADAL" clId="{AFEC877E-F0BE-49F3-B2C6-99D08E6BA905}" dt="2020-10-06T03:10:35.420" v="4107" actId="164"/>
          <ac:spMkLst>
            <pc:docMk/>
            <pc:sldMk cId="2027889847" sldId="280"/>
            <ac:spMk id="3" creationId="{63B1456B-0D2C-4A5A-BBB4-CB444274B68C}"/>
          </ac:spMkLst>
        </pc:spChg>
        <pc:spChg chg="mod">
          <ac:chgData name="Hoang" userId="5bcad61a-8dfe-4d60-92c6-5fc3f5f564cf" providerId="ADAL" clId="{AFEC877E-F0BE-49F3-B2C6-99D08E6BA905}" dt="2020-10-06T19:48:13.635" v="7572" actId="20577"/>
          <ac:spMkLst>
            <pc:docMk/>
            <pc:sldMk cId="2027889847" sldId="280"/>
            <ac:spMk id="9" creationId="{1C2594C5-FB33-4588-BEC6-322988FADE7F}"/>
          </ac:spMkLst>
        </pc:spChg>
        <pc:spChg chg="del">
          <ac:chgData name="Hoang" userId="5bcad61a-8dfe-4d60-92c6-5fc3f5f564cf" providerId="ADAL" clId="{AFEC877E-F0BE-49F3-B2C6-99D08E6BA905}" dt="2020-10-06T01:37:08.409" v="3405" actId="478"/>
          <ac:spMkLst>
            <pc:docMk/>
            <pc:sldMk cId="2027889847" sldId="280"/>
            <ac:spMk id="11" creationId="{49B292A8-3336-4258-BD3E-856A29BB820E}"/>
          </ac:spMkLst>
        </pc:spChg>
        <pc:spChg chg="add mod">
          <ac:chgData name="Hoang" userId="5bcad61a-8dfe-4d60-92c6-5fc3f5f564cf" providerId="ADAL" clId="{AFEC877E-F0BE-49F3-B2C6-99D08E6BA905}" dt="2020-10-12T14:22:17.693" v="9686" actId="207"/>
          <ac:spMkLst>
            <pc:docMk/>
            <pc:sldMk cId="2027889847" sldId="280"/>
            <ac:spMk id="13" creationId="{FC327813-8EE2-4D54-871A-33B81B5AF25C}"/>
          </ac:spMkLst>
        </pc:spChg>
        <pc:spChg chg="mod">
          <ac:chgData name="Hoang" userId="5bcad61a-8dfe-4d60-92c6-5fc3f5f564cf" providerId="ADAL" clId="{AFEC877E-F0BE-49F3-B2C6-99D08E6BA905}" dt="2020-10-06T03:12:08.882" v="4108"/>
          <ac:spMkLst>
            <pc:docMk/>
            <pc:sldMk cId="2027889847" sldId="280"/>
            <ac:spMk id="15" creationId="{E1A364E8-BDFC-4805-8DD3-C62C0E186B65}"/>
          </ac:spMkLst>
        </pc:spChg>
        <pc:spChg chg="mod">
          <ac:chgData name="Hoang" userId="5bcad61a-8dfe-4d60-92c6-5fc3f5f564cf" providerId="ADAL" clId="{AFEC877E-F0BE-49F3-B2C6-99D08E6BA905}" dt="2020-10-06T03:12:08.882" v="4108"/>
          <ac:spMkLst>
            <pc:docMk/>
            <pc:sldMk cId="2027889847" sldId="280"/>
            <ac:spMk id="16" creationId="{C5A2C695-58DE-4BC8-910C-8CF8DB66081E}"/>
          </ac:spMkLst>
        </pc:spChg>
        <pc:spChg chg="mod">
          <ac:chgData name="Hoang" userId="5bcad61a-8dfe-4d60-92c6-5fc3f5f564cf" providerId="ADAL" clId="{AFEC877E-F0BE-49F3-B2C6-99D08E6BA905}" dt="2020-10-06T03:12:08.882" v="4108"/>
          <ac:spMkLst>
            <pc:docMk/>
            <pc:sldMk cId="2027889847" sldId="280"/>
            <ac:spMk id="17" creationId="{71F5A0EE-A73E-42AA-A8BD-CB51330B6163}"/>
          </ac:spMkLst>
        </pc:spChg>
        <pc:spChg chg="mod">
          <ac:chgData name="Hoang" userId="5bcad61a-8dfe-4d60-92c6-5fc3f5f564cf" providerId="ADAL" clId="{AFEC877E-F0BE-49F3-B2C6-99D08E6BA905}" dt="2020-10-06T03:12:08.882" v="4108"/>
          <ac:spMkLst>
            <pc:docMk/>
            <pc:sldMk cId="2027889847" sldId="280"/>
            <ac:spMk id="18" creationId="{71F24F6F-C2CC-4F4E-88C8-AB01F0D79A8F}"/>
          </ac:spMkLst>
        </pc:spChg>
        <pc:spChg chg="mod">
          <ac:chgData name="Hoang" userId="5bcad61a-8dfe-4d60-92c6-5fc3f5f564cf" providerId="ADAL" clId="{AFEC877E-F0BE-49F3-B2C6-99D08E6BA905}" dt="2020-10-06T03:12:08.882" v="4108"/>
          <ac:spMkLst>
            <pc:docMk/>
            <pc:sldMk cId="2027889847" sldId="280"/>
            <ac:spMk id="19" creationId="{7A9926CF-05AE-4866-ABA3-DD6560F56C2A}"/>
          </ac:spMkLst>
        </pc:spChg>
        <pc:spChg chg="mod">
          <ac:chgData name="Hoang" userId="5bcad61a-8dfe-4d60-92c6-5fc3f5f564cf" providerId="ADAL" clId="{AFEC877E-F0BE-49F3-B2C6-99D08E6BA905}" dt="2020-10-06T03:12:08.882" v="4108"/>
          <ac:spMkLst>
            <pc:docMk/>
            <pc:sldMk cId="2027889847" sldId="280"/>
            <ac:spMk id="20" creationId="{77F26DD2-A660-4279-B942-CEC885CDF2C9}"/>
          </ac:spMkLst>
        </pc:spChg>
        <pc:spChg chg="mod">
          <ac:chgData name="Hoang" userId="5bcad61a-8dfe-4d60-92c6-5fc3f5f564cf" providerId="ADAL" clId="{AFEC877E-F0BE-49F3-B2C6-99D08E6BA905}" dt="2020-10-06T03:12:08.882" v="4108"/>
          <ac:spMkLst>
            <pc:docMk/>
            <pc:sldMk cId="2027889847" sldId="280"/>
            <ac:spMk id="21" creationId="{3CC0F9A0-3249-42B6-ACD5-8E095C83DA94}"/>
          </ac:spMkLst>
        </pc:spChg>
        <pc:spChg chg="mod">
          <ac:chgData name="Hoang" userId="5bcad61a-8dfe-4d60-92c6-5fc3f5f564cf" providerId="ADAL" clId="{AFEC877E-F0BE-49F3-B2C6-99D08E6BA905}" dt="2020-10-06T03:12:08.882" v="4108"/>
          <ac:spMkLst>
            <pc:docMk/>
            <pc:sldMk cId="2027889847" sldId="280"/>
            <ac:spMk id="22" creationId="{D4234D80-B72B-439C-ABBE-C67041A37E68}"/>
          </ac:spMkLst>
        </pc:spChg>
        <pc:spChg chg="mod">
          <ac:chgData name="Hoang" userId="5bcad61a-8dfe-4d60-92c6-5fc3f5f564cf" providerId="ADAL" clId="{AFEC877E-F0BE-49F3-B2C6-99D08E6BA905}" dt="2020-10-06T03:12:08.882" v="4108"/>
          <ac:spMkLst>
            <pc:docMk/>
            <pc:sldMk cId="2027889847" sldId="280"/>
            <ac:spMk id="23" creationId="{6ACD88BA-3B4C-45F4-904C-185BFF8756E0}"/>
          </ac:spMkLst>
        </pc:spChg>
        <pc:spChg chg="mod">
          <ac:chgData name="Hoang" userId="5bcad61a-8dfe-4d60-92c6-5fc3f5f564cf" providerId="ADAL" clId="{AFEC877E-F0BE-49F3-B2C6-99D08E6BA905}" dt="2020-10-06T03:12:08.882" v="4108"/>
          <ac:spMkLst>
            <pc:docMk/>
            <pc:sldMk cId="2027889847" sldId="280"/>
            <ac:spMk id="24" creationId="{58B6D3AF-D73C-41AF-B8AB-8B886C8979E9}"/>
          </ac:spMkLst>
        </pc:spChg>
        <pc:spChg chg="mod">
          <ac:chgData name="Hoang" userId="5bcad61a-8dfe-4d60-92c6-5fc3f5f564cf" providerId="ADAL" clId="{AFEC877E-F0BE-49F3-B2C6-99D08E6BA905}" dt="2020-10-06T03:12:08.882" v="4108"/>
          <ac:spMkLst>
            <pc:docMk/>
            <pc:sldMk cId="2027889847" sldId="280"/>
            <ac:spMk id="25" creationId="{55D8E548-72CB-485C-A265-F6DA36287B4F}"/>
          </ac:spMkLst>
        </pc:spChg>
        <pc:spChg chg="mod">
          <ac:chgData name="Hoang" userId="5bcad61a-8dfe-4d60-92c6-5fc3f5f564cf" providerId="ADAL" clId="{AFEC877E-F0BE-49F3-B2C6-99D08E6BA905}" dt="2020-10-06T03:12:08.882" v="4108"/>
          <ac:spMkLst>
            <pc:docMk/>
            <pc:sldMk cId="2027889847" sldId="280"/>
            <ac:spMk id="26" creationId="{5D758390-2DE3-42E6-928D-A46A067C84E9}"/>
          </ac:spMkLst>
        </pc:spChg>
        <pc:spChg chg="mod">
          <ac:chgData name="Hoang" userId="5bcad61a-8dfe-4d60-92c6-5fc3f5f564cf" providerId="ADAL" clId="{AFEC877E-F0BE-49F3-B2C6-99D08E6BA905}" dt="2020-10-06T03:12:08.882" v="4108"/>
          <ac:spMkLst>
            <pc:docMk/>
            <pc:sldMk cId="2027889847" sldId="280"/>
            <ac:spMk id="27" creationId="{1D826F0F-4589-4FF6-88D6-1F02ECE439A6}"/>
          </ac:spMkLst>
        </pc:spChg>
        <pc:spChg chg="mod">
          <ac:chgData name="Hoang" userId="5bcad61a-8dfe-4d60-92c6-5fc3f5f564cf" providerId="ADAL" clId="{AFEC877E-F0BE-49F3-B2C6-99D08E6BA905}" dt="2020-10-06T03:12:08.882" v="4108"/>
          <ac:spMkLst>
            <pc:docMk/>
            <pc:sldMk cId="2027889847" sldId="280"/>
            <ac:spMk id="28" creationId="{DE716D81-F171-4002-AA55-230D2BD84798}"/>
          </ac:spMkLst>
        </pc:spChg>
        <pc:spChg chg="mod">
          <ac:chgData name="Hoang" userId="5bcad61a-8dfe-4d60-92c6-5fc3f5f564cf" providerId="ADAL" clId="{AFEC877E-F0BE-49F3-B2C6-99D08E6BA905}" dt="2020-10-06T03:12:08.882" v="4108"/>
          <ac:spMkLst>
            <pc:docMk/>
            <pc:sldMk cId="2027889847" sldId="280"/>
            <ac:spMk id="29" creationId="{A89D90A9-614C-4749-97CA-712498F0CA07}"/>
          </ac:spMkLst>
        </pc:spChg>
        <pc:spChg chg="mod">
          <ac:chgData name="Hoang" userId="5bcad61a-8dfe-4d60-92c6-5fc3f5f564cf" providerId="ADAL" clId="{AFEC877E-F0BE-49F3-B2C6-99D08E6BA905}" dt="2020-10-06T03:12:08.882" v="4108"/>
          <ac:spMkLst>
            <pc:docMk/>
            <pc:sldMk cId="2027889847" sldId="280"/>
            <ac:spMk id="30" creationId="{DECCCF02-8FD1-44CF-9A3E-F46D63AEC1D6}"/>
          </ac:spMkLst>
        </pc:spChg>
        <pc:spChg chg="mod">
          <ac:chgData name="Hoang" userId="5bcad61a-8dfe-4d60-92c6-5fc3f5f564cf" providerId="ADAL" clId="{AFEC877E-F0BE-49F3-B2C6-99D08E6BA905}" dt="2020-10-06T03:12:08.882" v="4108"/>
          <ac:spMkLst>
            <pc:docMk/>
            <pc:sldMk cId="2027889847" sldId="280"/>
            <ac:spMk id="31" creationId="{9A7F3AE1-1582-45FE-A8AD-555CB2B52FF8}"/>
          </ac:spMkLst>
        </pc:spChg>
        <pc:spChg chg="mod">
          <ac:chgData name="Hoang" userId="5bcad61a-8dfe-4d60-92c6-5fc3f5f564cf" providerId="ADAL" clId="{AFEC877E-F0BE-49F3-B2C6-99D08E6BA905}" dt="2020-10-06T03:12:08.882" v="4108"/>
          <ac:spMkLst>
            <pc:docMk/>
            <pc:sldMk cId="2027889847" sldId="280"/>
            <ac:spMk id="32" creationId="{A88FF2B2-FC8F-4C1E-BB43-F6E2F598994A}"/>
          </ac:spMkLst>
        </pc:spChg>
        <pc:spChg chg="mod">
          <ac:chgData name="Hoang" userId="5bcad61a-8dfe-4d60-92c6-5fc3f5f564cf" providerId="ADAL" clId="{AFEC877E-F0BE-49F3-B2C6-99D08E6BA905}" dt="2020-10-06T03:12:08.882" v="4108"/>
          <ac:spMkLst>
            <pc:docMk/>
            <pc:sldMk cId="2027889847" sldId="280"/>
            <ac:spMk id="33" creationId="{63488290-0847-46D9-9933-B2DF7608EF34}"/>
          </ac:spMkLst>
        </pc:spChg>
        <pc:spChg chg="mod">
          <ac:chgData name="Hoang" userId="5bcad61a-8dfe-4d60-92c6-5fc3f5f564cf" providerId="ADAL" clId="{AFEC877E-F0BE-49F3-B2C6-99D08E6BA905}" dt="2020-10-06T03:12:08.882" v="4108"/>
          <ac:spMkLst>
            <pc:docMk/>
            <pc:sldMk cId="2027889847" sldId="280"/>
            <ac:spMk id="34" creationId="{EBA5A4E5-AAC4-4AA0-BB28-DD3A68E14D9F}"/>
          </ac:spMkLst>
        </pc:spChg>
        <pc:spChg chg="mod">
          <ac:chgData name="Hoang" userId="5bcad61a-8dfe-4d60-92c6-5fc3f5f564cf" providerId="ADAL" clId="{AFEC877E-F0BE-49F3-B2C6-99D08E6BA905}" dt="2020-10-06T03:12:08.882" v="4108"/>
          <ac:spMkLst>
            <pc:docMk/>
            <pc:sldMk cId="2027889847" sldId="280"/>
            <ac:spMk id="35" creationId="{8055F198-46B1-4CA7-AA85-CEA1DE2D85C6}"/>
          </ac:spMkLst>
        </pc:spChg>
        <pc:spChg chg="mod">
          <ac:chgData name="Hoang" userId="5bcad61a-8dfe-4d60-92c6-5fc3f5f564cf" providerId="ADAL" clId="{AFEC877E-F0BE-49F3-B2C6-99D08E6BA905}" dt="2020-10-06T03:12:08.882" v="4108"/>
          <ac:spMkLst>
            <pc:docMk/>
            <pc:sldMk cId="2027889847" sldId="280"/>
            <ac:spMk id="36" creationId="{ACD4BCEA-3BF7-4431-BD55-4CE9940E7395}"/>
          </ac:spMkLst>
        </pc:spChg>
        <pc:spChg chg="mod">
          <ac:chgData name="Hoang" userId="5bcad61a-8dfe-4d60-92c6-5fc3f5f564cf" providerId="ADAL" clId="{AFEC877E-F0BE-49F3-B2C6-99D08E6BA905}" dt="2020-10-06T03:12:08.882" v="4108"/>
          <ac:spMkLst>
            <pc:docMk/>
            <pc:sldMk cId="2027889847" sldId="280"/>
            <ac:spMk id="37" creationId="{0383705E-4866-4640-BE6F-A3E76B6635E3}"/>
          </ac:spMkLst>
        </pc:spChg>
        <pc:spChg chg="mod">
          <ac:chgData name="Hoang" userId="5bcad61a-8dfe-4d60-92c6-5fc3f5f564cf" providerId="ADAL" clId="{AFEC877E-F0BE-49F3-B2C6-99D08E6BA905}" dt="2020-10-06T03:12:08.882" v="4108"/>
          <ac:spMkLst>
            <pc:docMk/>
            <pc:sldMk cId="2027889847" sldId="280"/>
            <ac:spMk id="38" creationId="{817F6BAE-2C9F-4C83-9B62-A616F154E6C4}"/>
          </ac:spMkLst>
        </pc:spChg>
        <pc:spChg chg="mod">
          <ac:chgData name="Hoang" userId="5bcad61a-8dfe-4d60-92c6-5fc3f5f564cf" providerId="ADAL" clId="{AFEC877E-F0BE-49F3-B2C6-99D08E6BA905}" dt="2020-10-06T03:12:08.882" v="4108"/>
          <ac:spMkLst>
            <pc:docMk/>
            <pc:sldMk cId="2027889847" sldId="280"/>
            <ac:spMk id="39" creationId="{27E34D70-3F88-4F38-89BA-7E5DB768DEFD}"/>
          </ac:spMkLst>
        </pc:spChg>
        <pc:spChg chg="mod">
          <ac:chgData name="Hoang" userId="5bcad61a-8dfe-4d60-92c6-5fc3f5f564cf" providerId="ADAL" clId="{AFEC877E-F0BE-49F3-B2C6-99D08E6BA905}" dt="2020-10-06T03:12:08.882" v="4108"/>
          <ac:spMkLst>
            <pc:docMk/>
            <pc:sldMk cId="2027889847" sldId="280"/>
            <ac:spMk id="40" creationId="{4236EF72-B30B-451F-A2FF-85613DB041F2}"/>
          </ac:spMkLst>
        </pc:spChg>
        <pc:spChg chg="mod">
          <ac:chgData name="Hoang" userId="5bcad61a-8dfe-4d60-92c6-5fc3f5f564cf" providerId="ADAL" clId="{AFEC877E-F0BE-49F3-B2C6-99D08E6BA905}" dt="2020-10-06T03:12:08.882" v="4108"/>
          <ac:spMkLst>
            <pc:docMk/>
            <pc:sldMk cId="2027889847" sldId="280"/>
            <ac:spMk id="41" creationId="{19794D9D-07B3-4913-B27C-AA371A3FE716}"/>
          </ac:spMkLst>
        </pc:spChg>
        <pc:spChg chg="mod">
          <ac:chgData name="Hoang" userId="5bcad61a-8dfe-4d60-92c6-5fc3f5f564cf" providerId="ADAL" clId="{AFEC877E-F0BE-49F3-B2C6-99D08E6BA905}" dt="2020-10-06T03:12:08.882" v="4108"/>
          <ac:spMkLst>
            <pc:docMk/>
            <pc:sldMk cId="2027889847" sldId="280"/>
            <ac:spMk id="42" creationId="{1DA70A77-FE63-46D6-A29A-1DB6AD1C80C5}"/>
          </ac:spMkLst>
        </pc:spChg>
        <pc:spChg chg="mod">
          <ac:chgData name="Hoang" userId="5bcad61a-8dfe-4d60-92c6-5fc3f5f564cf" providerId="ADAL" clId="{AFEC877E-F0BE-49F3-B2C6-99D08E6BA905}" dt="2020-10-06T03:12:08.882" v="4108"/>
          <ac:spMkLst>
            <pc:docMk/>
            <pc:sldMk cId="2027889847" sldId="280"/>
            <ac:spMk id="43" creationId="{861DA2DF-1425-4039-8C8D-14722FD7C93B}"/>
          </ac:spMkLst>
        </pc:spChg>
        <pc:spChg chg="mod">
          <ac:chgData name="Hoang" userId="5bcad61a-8dfe-4d60-92c6-5fc3f5f564cf" providerId="ADAL" clId="{AFEC877E-F0BE-49F3-B2C6-99D08E6BA905}" dt="2020-10-06T03:12:08.882" v="4108"/>
          <ac:spMkLst>
            <pc:docMk/>
            <pc:sldMk cId="2027889847" sldId="280"/>
            <ac:spMk id="44" creationId="{6C537D41-2C57-4189-AB53-29CF568EE8C7}"/>
          </ac:spMkLst>
        </pc:spChg>
        <pc:spChg chg="mod">
          <ac:chgData name="Hoang" userId="5bcad61a-8dfe-4d60-92c6-5fc3f5f564cf" providerId="ADAL" clId="{AFEC877E-F0BE-49F3-B2C6-99D08E6BA905}" dt="2020-10-06T03:12:08.882" v="4108"/>
          <ac:spMkLst>
            <pc:docMk/>
            <pc:sldMk cId="2027889847" sldId="280"/>
            <ac:spMk id="45" creationId="{B2940349-004D-4CC7-8936-97335EF67498}"/>
          </ac:spMkLst>
        </pc:spChg>
        <pc:spChg chg="mod">
          <ac:chgData name="Hoang" userId="5bcad61a-8dfe-4d60-92c6-5fc3f5f564cf" providerId="ADAL" clId="{AFEC877E-F0BE-49F3-B2C6-99D08E6BA905}" dt="2020-10-06T03:12:08.882" v="4108"/>
          <ac:spMkLst>
            <pc:docMk/>
            <pc:sldMk cId="2027889847" sldId="280"/>
            <ac:spMk id="46" creationId="{70C4D458-9E27-4E0A-8144-B0375046EF40}"/>
          </ac:spMkLst>
        </pc:spChg>
        <pc:spChg chg="mod">
          <ac:chgData name="Hoang" userId="5bcad61a-8dfe-4d60-92c6-5fc3f5f564cf" providerId="ADAL" clId="{AFEC877E-F0BE-49F3-B2C6-99D08E6BA905}" dt="2020-10-06T03:12:08.882" v="4108"/>
          <ac:spMkLst>
            <pc:docMk/>
            <pc:sldMk cId="2027889847" sldId="280"/>
            <ac:spMk id="47" creationId="{05B40765-B4B6-4D5D-8A24-E1334BEF5D65}"/>
          </ac:spMkLst>
        </pc:spChg>
        <pc:spChg chg="mod">
          <ac:chgData name="Hoang" userId="5bcad61a-8dfe-4d60-92c6-5fc3f5f564cf" providerId="ADAL" clId="{AFEC877E-F0BE-49F3-B2C6-99D08E6BA905}" dt="2020-10-06T03:12:08.882" v="4108"/>
          <ac:spMkLst>
            <pc:docMk/>
            <pc:sldMk cId="2027889847" sldId="280"/>
            <ac:spMk id="48" creationId="{6E5F43F1-B661-457D-9D87-E11815317061}"/>
          </ac:spMkLst>
        </pc:spChg>
        <pc:spChg chg="mod">
          <ac:chgData name="Hoang" userId="5bcad61a-8dfe-4d60-92c6-5fc3f5f564cf" providerId="ADAL" clId="{AFEC877E-F0BE-49F3-B2C6-99D08E6BA905}" dt="2020-10-06T03:12:08.882" v="4108"/>
          <ac:spMkLst>
            <pc:docMk/>
            <pc:sldMk cId="2027889847" sldId="280"/>
            <ac:spMk id="49" creationId="{968AAA0D-C975-44E5-8DF2-72709E572D55}"/>
          </ac:spMkLst>
        </pc:spChg>
        <pc:spChg chg="mod">
          <ac:chgData name="Hoang" userId="5bcad61a-8dfe-4d60-92c6-5fc3f5f564cf" providerId="ADAL" clId="{AFEC877E-F0BE-49F3-B2C6-99D08E6BA905}" dt="2020-10-06T03:12:08.882" v="4108"/>
          <ac:spMkLst>
            <pc:docMk/>
            <pc:sldMk cId="2027889847" sldId="280"/>
            <ac:spMk id="50" creationId="{20F612D6-374E-4BAB-961F-CA8403530EBB}"/>
          </ac:spMkLst>
        </pc:spChg>
        <pc:spChg chg="mod">
          <ac:chgData name="Hoang" userId="5bcad61a-8dfe-4d60-92c6-5fc3f5f564cf" providerId="ADAL" clId="{AFEC877E-F0BE-49F3-B2C6-99D08E6BA905}" dt="2020-10-06T03:12:08.882" v="4108"/>
          <ac:spMkLst>
            <pc:docMk/>
            <pc:sldMk cId="2027889847" sldId="280"/>
            <ac:spMk id="51" creationId="{FE567426-D03D-4307-8B6A-1A17800D9794}"/>
          </ac:spMkLst>
        </pc:spChg>
        <pc:spChg chg="mod">
          <ac:chgData name="Hoang" userId="5bcad61a-8dfe-4d60-92c6-5fc3f5f564cf" providerId="ADAL" clId="{AFEC877E-F0BE-49F3-B2C6-99D08E6BA905}" dt="2020-10-06T03:12:08.882" v="4108"/>
          <ac:spMkLst>
            <pc:docMk/>
            <pc:sldMk cId="2027889847" sldId="280"/>
            <ac:spMk id="52" creationId="{3A34E42E-A597-4C9F-A2C1-5DD822807D99}"/>
          </ac:spMkLst>
        </pc:spChg>
        <pc:spChg chg="mod">
          <ac:chgData name="Hoang" userId="5bcad61a-8dfe-4d60-92c6-5fc3f5f564cf" providerId="ADAL" clId="{AFEC877E-F0BE-49F3-B2C6-99D08E6BA905}" dt="2020-10-06T03:12:08.882" v="4108"/>
          <ac:spMkLst>
            <pc:docMk/>
            <pc:sldMk cId="2027889847" sldId="280"/>
            <ac:spMk id="53" creationId="{A81C807F-ED34-4499-A46D-8F68DD80152C}"/>
          </ac:spMkLst>
        </pc:spChg>
        <pc:spChg chg="mod">
          <ac:chgData name="Hoang" userId="5bcad61a-8dfe-4d60-92c6-5fc3f5f564cf" providerId="ADAL" clId="{AFEC877E-F0BE-49F3-B2C6-99D08E6BA905}" dt="2020-10-06T03:12:08.882" v="4108"/>
          <ac:spMkLst>
            <pc:docMk/>
            <pc:sldMk cId="2027889847" sldId="280"/>
            <ac:spMk id="54" creationId="{3EC04319-E670-46F2-B463-9976D556828F}"/>
          </ac:spMkLst>
        </pc:spChg>
        <pc:spChg chg="mod">
          <ac:chgData name="Hoang" userId="5bcad61a-8dfe-4d60-92c6-5fc3f5f564cf" providerId="ADAL" clId="{AFEC877E-F0BE-49F3-B2C6-99D08E6BA905}" dt="2020-10-06T03:12:08.882" v="4108"/>
          <ac:spMkLst>
            <pc:docMk/>
            <pc:sldMk cId="2027889847" sldId="280"/>
            <ac:spMk id="55" creationId="{C705130C-3FDD-428D-BE24-AB837DDD69DA}"/>
          </ac:spMkLst>
        </pc:spChg>
        <pc:spChg chg="mod">
          <ac:chgData name="Hoang" userId="5bcad61a-8dfe-4d60-92c6-5fc3f5f564cf" providerId="ADAL" clId="{AFEC877E-F0BE-49F3-B2C6-99D08E6BA905}" dt="2020-10-06T03:12:08.882" v="4108"/>
          <ac:spMkLst>
            <pc:docMk/>
            <pc:sldMk cId="2027889847" sldId="280"/>
            <ac:spMk id="56" creationId="{EABDE8CF-B78F-41FB-A5CC-A23787FCB967}"/>
          </ac:spMkLst>
        </pc:spChg>
        <pc:spChg chg="mod">
          <ac:chgData name="Hoang" userId="5bcad61a-8dfe-4d60-92c6-5fc3f5f564cf" providerId="ADAL" clId="{AFEC877E-F0BE-49F3-B2C6-99D08E6BA905}" dt="2020-10-06T03:12:08.882" v="4108"/>
          <ac:spMkLst>
            <pc:docMk/>
            <pc:sldMk cId="2027889847" sldId="280"/>
            <ac:spMk id="57" creationId="{47A765FA-572B-4E57-90FA-B96BB6793933}"/>
          </ac:spMkLst>
        </pc:spChg>
        <pc:spChg chg="mod">
          <ac:chgData name="Hoang" userId="5bcad61a-8dfe-4d60-92c6-5fc3f5f564cf" providerId="ADAL" clId="{AFEC877E-F0BE-49F3-B2C6-99D08E6BA905}" dt="2020-10-06T03:12:08.882" v="4108"/>
          <ac:spMkLst>
            <pc:docMk/>
            <pc:sldMk cId="2027889847" sldId="280"/>
            <ac:spMk id="58" creationId="{A0FC0E14-7F17-4E01-A424-2E5C316AD12E}"/>
          </ac:spMkLst>
        </pc:spChg>
        <pc:spChg chg="mod">
          <ac:chgData name="Hoang" userId="5bcad61a-8dfe-4d60-92c6-5fc3f5f564cf" providerId="ADAL" clId="{AFEC877E-F0BE-49F3-B2C6-99D08E6BA905}" dt="2020-10-06T03:12:08.882" v="4108"/>
          <ac:spMkLst>
            <pc:docMk/>
            <pc:sldMk cId="2027889847" sldId="280"/>
            <ac:spMk id="59" creationId="{DBCE724D-98D0-4E7B-8A2A-C2D3569438FB}"/>
          </ac:spMkLst>
        </pc:spChg>
        <pc:spChg chg="mod">
          <ac:chgData name="Hoang" userId="5bcad61a-8dfe-4d60-92c6-5fc3f5f564cf" providerId="ADAL" clId="{AFEC877E-F0BE-49F3-B2C6-99D08E6BA905}" dt="2020-10-06T03:12:08.882" v="4108"/>
          <ac:spMkLst>
            <pc:docMk/>
            <pc:sldMk cId="2027889847" sldId="280"/>
            <ac:spMk id="60" creationId="{7305FAC6-F658-4D8B-BB12-4F6356EE2A18}"/>
          </ac:spMkLst>
        </pc:spChg>
        <pc:spChg chg="mod">
          <ac:chgData name="Hoang" userId="5bcad61a-8dfe-4d60-92c6-5fc3f5f564cf" providerId="ADAL" clId="{AFEC877E-F0BE-49F3-B2C6-99D08E6BA905}" dt="2020-10-06T03:12:08.882" v="4108"/>
          <ac:spMkLst>
            <pc:docMk/>
            <pc:sldMk cId="2027889847" sldId="280"/>
            <ac:spMk id="61" creationId="{C68B4C71-F0F4-4EB4-8238-A76C14FD7825}"/>
          </ac:spMkLst>
        </pc:spChg>
        <pc:spChg chg="mod">
          <ac:chgData name="Hoang" userId="5bcad61a-8dfe-4d60-92c6-5fc3f5f564cf" providerId="ADAL" clId="{AFEC877E-F0BE-49F3-B2C6-99D08E6BA905}" dt="2020-10-06T03:12:08.882" v="4108"/>
          <ac:spMkLst>
            <pc:docMk/>
            <pc:sldMk cId="2027889847" sldId="280"/>
            <ac:spMk id="62" creationId="{82E15E75-43F7-4934-86DE-901FE81761E3}"/>
          </ac:spMkLst>
        </pc:spChg>
        <pc:spChg chg="mod">
          <ac:chgData name="Hoang" userId="5bcad61a-8dfe-4d60-92c6-5fc3f5f564cf" providerId="ADAL" clId="{AFEC877E-F0BE-49F3-B2C6-99D08E6BA905}" dt="2020-10-06T03:12:08.882" v="4108"/>
          <ac:spMkLst>
            <pc:docMk/>
            <pc:sldMk cId="2027889847" sldId="280"/>
            <ac:spMk id="63" creationId="{C9004BEF-14AB-4F44-A702-69AC58F1EB8A}"/>
          </ac:spMkLst>
        </pc:spChg>
        <pc:spChg chg="mod">
          <ac:chgData name="Hoang" userId="5bcad61a-8dfe-4d60-92c6-5fc3f5f564cf" providerId="ADAL" clId="{AFEC877E-F0BE-49F3-B2C6-99D08E6BA905}" dt="2020-10-06T03:12:08.882" v="4108"/>
          <ac:spMkLst>
            <pc:docMk/>
            <pc:sldMk cId="2027889847" sldId="280"/>
            <ac:spMk id="64" creationId="{1F0166C3-2C02-4943-BA99-3B4084DEF28E}"/>
          </ac:spMkLst>
        </pc:spChg>
        <pc:spChg chg="mod">
          <ac:chgData name="Hoang" userId="5bcad61a-8dfe-4d60-92c6-5fc3f5f564cf" providerId="ADAL" clId="{AFEC877E-F0BE-49F3-B2C6-99D08E6BA905}" dt="2020-10-06T03:12:08.882" v="4108"/>
          <ac:spMkLst>
            <pc:docMk/>
            <pc:sldMk cId="2027889847" sldId="280"/>
            <ac:spMk id="65" creationId="{03C22EA3-4822-4D25-9589-C44879B2BAE1}"/>
          </ac:spMkLst>
        </pc:spChg>
        <pc:spChg chg="add mod">
          <ac:chgData name="Hoang" userId="5bcad61a-8dfe-4d60-92c6-5fc3f5f564cf" providerId="ADAL" clId="{AFEC877E-F0BE-49F3-B2C6-99D08E6BA905}" dt="2020-10-06T03:28:34.250" v="4458" actId="207"/>
          <ac:spMkLst>
            <pc:docMk/>
            <pc:sldMk cId="2027889847" sldId="280"/>
            <ac:spMk id="66" creationId="{696A94CF-1E03-4223-A36C-69D43C736012}"/>
          </ac:spMkLst>
        </pc:spChg>
        <pc:spChg chg="add mod">
          <ac:chgData name="Hoang" userId="5bcad61a-8dfe-4d60-92c6-5fc3f5f564cf" providerId="ADAL" clId="{AFEC877E-F0BE-49F3-B2C6-99D08E6BA905}" dt="2020-10-06T03:27:45.548" v="4454" actId="164"/>
          <ac:spMkLst>
            <pc:docMk/>
            <pc:sldMk cId="2027889847" sldId="280"/>
            <ac:spMk id="67" creationId="{10BF6C1F-56AA-4230-A612-A6F496E01AA5}"/>
          </ac:spMkLst>
        </pc:spChg>
        <pc:spChg chg="add mod">
          <ac:chgData name="Hoang" userId="5bcad61a-8dfe-4d60-92c6-5fc3f5f564cf" providerId="ADAL" clId="{AFEC877E-F0BE-49F3-B2C6-99D08E6BA905}" dt="2020-10-06T03:27:45.548" v="4454" actId="164"/>
          <ac:spMkLst>
            <pc:docMk/>
            <pc:sldMk cId="2027889847" sldId="280"/>
            <ac:spMk id="68" creationId="{039D7022-13B0-454A-9B7E-F8470B9443EC}"/>
          </ac:spMkLst>
        </pc:spChg>
        <pc:spChg chg="add mod">
          <ac:chgData name="Hoang" userId="5bcad61a-8dfe-4d60-92c6-5fc3f5f564cf" providerId="ADAL" clId="{AFEC877E-F0BE-49F3-B2C6-99D08E6BA905}" dt="2020-10-06T03:27:45.548" v="4454" actId="164"/>
          <ac:spMkLst>
            <pc:docMk/>
            <pc:sldMk cId="2027889847" sldId="280"/>
            <ac:spMk id="69" creationId="{016456CE-5C19-4A7E-8692-69D2D609FAB3}"/>
          </ac:spMkLst>
        </pc:spChg>
        <pc:spChg chg="add mod">
          <ac:chgData name="Hoang" userId="5bcad61a-8dfe-4d60-92c6-5fc3f5f564cf" providerId="ADAL" clId="{AFEC877E-F0BE-49F3-B2C6-99D08E6BA905}" dt="2020-10-06T03:27:45.548" v="4454" actId="164"/>
          <ac:spMkLst>
            <pc:docMk/>
            <pc:sldMk cId="2027889847" sldId="280"/>
            <ac:spMk id="71" creationId="{3A65DE90-6320-48EF-AE05-055BDB79B131}"/>
          </ac:spMkLst>
        </pc:spChg>
        <pc:spChg chg="add mod">
          <ac:chgData name="Hoang" userId="5bcad61a-8dfe-4d60-92c6-5fc3f5f564cf" providerId="ADAL" clId="{AFEC877E-F0BE-49F3-B2C6-99D08E6BA905}" dt="2020-10-06T03:27:45.548" v="4454" actId="164"/>
          <ac:spMkLst>
            <pc:docMk/>
            <pc:sldMk cId="2027889847" sldId="280"/>
            <ac:spMk id="73" creationId="{1F86E9B9-16E5-403E-A2D2-B63F2BEECE22}"/>
          </ac:spMkLst>
        </pc:spChg>
        <pc:spChg chg="add mod">
          <ac:chgData name="Hoang" userId="5bcad61a-8dfe-4d60-92c6-5fc3f5f564cf" providerId="ADAL" clId="{AFEC877E-F0BE-49F3-B2C6-99D08E6BA905}" dt="2020-10-06T03:27:45.548" v="4454" actId="164"/>
          <ac:spMkLst>
            <pc:docMk/>
            <pc:sldMk cId="2027889847" sldId="280"/>
            <ac:spMk id="75" creationId="{1CE212BB-D67F-42F7-A66B-4FB1E75E3DCB}"/>
          </ac:spMkLst>
        </pc:spChg>
        <pc:spChg chg="add mod">
          <ac:chgData name="Hoang" userId="5bcad61a-8dfe-4d60-92c6-5fc3f5f564cf" providerId="ADAL" clId="{AFEC877E-F0BE-49F3-B2C6-99D08E6BA905}" dt="2020-10-06T03:27:45.548" v="4454" actId="164"/>
          <ac:spMkLst>
            <pc:docMk/>
            <pc:sldMk cId="2027889847" sldId="280"/>
            <ac:spMk id="77" creationId="{0EB7623F-7737-40DD-8F08-01C3DFFCBB8A}"/>
          </ac:spMkLst>
        </pc:spChg>
        <pc:spChg chg="add mod">
          <ac:chgData name="Hoang" userId="5bcad61a-8dfe-4d60-92c6-5fc3f5f564cf" providerId="ADAL" clId="{AFEC877E-F0BE-49F3-B2C6-99D08E6BA905}" dt="2020-10-06T03:27:45.548" v="4454" actId="164"/>
          <ac:spMkLst>
            <pc:docMk/>
            <pc:sldMk cId="2027889847" sldId="280"/>
            <ac:spMk id="79" creationId="{AFEC28FE-4D65-4673-8704-FA83DA81A085}"/>
          </ac:spMkLst>
        </pc:spChg>
        <pc:spChg chg="add del mod">
          <ac:chgData name="Hoang" userId="5bcad61a-8dfe-4d60-92c6-5fc3f5f564cf" providerId="ADAL" clId="{AFEC877E-F0BE-49F3-B2C6-99D08E6BA905}" dt="2020-10-06T03:25:01.413" v="4416" actId="478"/>
          <ac:spMkLst>
            <pc:docMk/>
            <pc:sldMk cId="2027889847" sldId="280"/>
            <ac:spMk id="81" creationId="{EF2BD356-3411-468A-845B-DD5D819EDDDE}"/>
          </ac:spMkLst>
        </pc:spChg>
        <pc:spChg chg="add mod">
          <ac:chgData name="Hoang" userId="5bcad61a-8dfe-4d60-92c6-5fc3f5f564cf" providerId="ADAL" clId="{AFEC877E-F0BE-49F3-B2C6-99D08E6BA905}" dt="2020-10-06T03:27:45.548" v="4454" actId="164"/>
          <ac:spMkLst>
            <pc:docMk/>
            <pc:sldMk cId="2027889847" sldId="280"/>
            <ac:spMk id="83" creationId="{0D36D345-27C5-4F82-BC84-C44606CC0FCD}"/>
          </ac:spMkLst>
        </pc:spChg>
        <pc:spChg chg="add mod">
          <ac:chgData name="Hoang" userId="5bcad61a-8dfe-4d60-92c6-5fc3f5f564cf" providerId="ADAL" clId="{AFEC877E-F0BE-49F3-B2C6-99D08E6BA905}" dt="2020-10-06T03:46:47.765" v="4635" actId="164"/>
          <ac:spMkLst>
            <pc:docMk/>
            <pc:sldMk cId="2027889847" sldId="280"/>
            <ac:spMk id="85" creationId="{A695259F-8D69-4E14-B9BA-63FBA7917106}"/>
          </ac:spMkLst>
        </pc:spChg>
        <pc:spChg chg="add mod">
          <ac:chgData name="Hoang" userId="5bcad61a-8dfe-4d60-92c6-5fc3f5f564cf" providerId="ADAL" clId="{AFEC877E-F0BE-49F3-B2C6-99D08E6BA905}" dt="2020-10-06T03:46:47.765" v="4635" actId="164"/>
          <ac:spMkLst>
            <pc:docMk/>
            <pc:sldMk cId="2027889847" sldId="280"/>
            <ac:spMk id="87" creationId="{46100A31-7288-4334-ADBB-6CE57BA1598F}"/>
          </ac:spMkLst>
        </pc:spChg>
        <pc:spChg chg="add">
          <ac:chgData name="Hoang" userId="5bcad61a-8dfe-4d60-92c6-5fc3f5f564cf" providerId="ADAL" clId="{AFEC877E-F0BE-49F3-B2C6-99D08E6BA905}" dt="2020-10-06T14:36:48.729" v="5091" actId="22"/>
          <ac:spMkLst>
            <pc:docMk/>
            <pc:sldMk cId="2027889847" sldId="280"/>
            <ac:spMk id="90" creationId="{7DACD6DA-1123-43DD-A3D1-63AF67F6856C}"/>
          </ac:spMkLst>
        </pc:spChg>
        <pc:grpChg chg="add del mod">
          <ac:chgData name="Hoang" userId="5bcad61a-8dfe-4d60-92c6-5fc3f5f564cf" providerId="ADAL" clId="{AFEC877E-F0BE-49F3-B2C6-99D08E6BA905}" dt="2020-10-12T14:55:58.721" v="9696" actId="478"/>
          <ac:grpSpMkLst>
            <pc:docMk/>
            <pc:sldMk cId="2027889847" sldId="280"/>
            <ac:grpSpMk id="4" creationId="{6A9B49D6-7D6A-424E-87CB-52DCCDA6538E}"/>
          </ac:grpSpMkLst>
        </pc:grpChg>
        <pc:grpChg chg="add mod">
          <ac:chgData name="Hoang" userId="5bcad61a-8dfe-4d60-92c6-5fc3f5f564cf" providerId="ADAL" clId="{AFEC877E-F0BE-49F3-B2C6-99D08E6BA905}" dt="2020-10-09T14:46:11.462" v="9421" actId="164"/>
          <ac:grpSpMkLst>
            <pc:docMk/>
            <pc:sldMk cId="2027889847" sldId="280"/>
            <ac:grpSpMk id="12" creationId="{07DAAA4F-F604-4F38-9F60-F90571D3A69E}"/>
          </ac:grpSpMkLst>
        </pc:grpChg>
        <pc:grpChg chg="add del mod">
          <ac:chgData name="Hoang" userId="5bcad61a-8dfe-4d60-92c6-5fc3f5f564cf" providerId="ADAL" clId="{AFEC877E-F0BE-49F3-B2C6-99D08E6BA905}" dt="2020-10-06T03:12:13.560" v="4109"/>
          <ac:grpSpMkLst>
            <pc:docMk/>
            <pc:sldMk cId="2027889847" sldId="280"/>
            <ac:grpSpMk id="12" creationId="{E540FAEC-3313-465D-A9C8-C4B755D480BE}"/>
          </ac:grpSpMkLst>
        </pc:grpChg>
        <pc:grpChg chg="add mod">
          <ac:chgData name="Hoang" userId="5bcad61a-8dfe-4d60-92c6-5fc3f5f564cf" providerId="ADAL" clId="{AFEC877E-F0BE-49F3-B2C6-99D08E6BA905}" dt="2020-10-06T03:46:47.765" v="4635" actId="164"/>
          <ac:grpSpMkLst>
            <pc:docMk/>
            <pc:sldMk cId="2027889847" sldId="280"/>
            <ac:grpSpMk id="84" creationId="{D2AD1A44-4C34-41C0-9890-00FCA99EEB41}"/>
          </ac:grpSpMkLst>
        </pc:grpChg>
        <pc:grpChg chg="add mod ord">
          <ac:chgData name="Hoang" userId="5bcad61a-8dfe-4d60-92c6-5fc3f5f564cf" providerId="ADAL" clId="{AFEC877E-F0BE-49F3-B2C6-99D08E6BA905}" dt="2020-10-09T14:46:11.462" v="9421" actId="164"/>
          <ac:grpSpMkLst>
            <pc:docMk/>
            <pc:sldMk cId="2027889847" sldId="280"/>
            <ac:grpSpMk id="89" creationId="{ACCF7E81-C8A7-4ED4-A7E9-0BB80E6670DB}"/>
          </ac:grpSpMkLst>
        </pc:grpChg>
        <pc:grpChg chg="add mod topLvl">
          <ac:chgData name="Hoang" userId="5bcad61a-8dfe-4d60-92c6-5fc3f5f564cf" providerId="ADAL" clId="{AFEC877E-F0BE-49F3-B2C6-99D08E6BA905}" dt="2020-10-06T19:49:08.591" v="7573" actId="165"/>
          <ac:grpSpMkLst>
            <pc:docMk/>
            <pc:sldMk cId="2027889847" sldId="280"/>
            <ac:grpSpMk id="98" creationId="{FF5BD595-0414-4902-B16C-94F079FEAEA6}"/>
          </ac:grpSpMkLst>
        </pc:grpChg>
        <pc:grpChg chg="add del mod">
          <ac:chgData name="Hoang" userId="5bcad61a-8dfe-4d60-92c6-5fc3f5f564cf" providerId="ADAL" clId="{AFEC877E-F0BE-49F3-B2C6-99D08E6BA905}" dt="2020-10-06T19:49:08.591" v="7573" actId="165"/>
          <ac:grpSpMkLst>
            <pc:docMk/>
            <pc:sldMk cId="2027889847" sldId="280"/>
            <ac:grpSpMk id="101" creationId="{212887C4-E183-4BDC-A74F-52F1913FAD06}"/>
          </ac:grpSpMkLst>
        </pc:grpChg>
        <pc:picChg chg="add del mod modCrop">
          <ac:chgData name="Hoang" userId="5bcad61a-8dfe-4d60-92c6-5fc3f5f564cf" providerId="ADAL" clId="{AFEC877E-F0BE-49F3-B2C6-99D08E6BA905}" dt="2020-10-09T14:43:35.786" v="9400" actId="478"/>
          <ac:picMkLst>
            <pc:docMk/>
            <pc:sldMk cId="2027889847" sldId="280"/>
            <ac:picMk id="6" creationId="{8E9FF83E-6FF1-4EF9-8620-184E03CAEA6E}"/>
          </ac:picMkLst>
        </pc:picChg>
        <pc:picChg chg="add del mod modCrop">
          <ac:chgData name="Hoang" userId="5bcad61a-8dfe-4d60-92c6-5fc3f5f564cf" providerId="ADAL" clId="{AFEC877E-F0BE-49F3-B2C6-99D08E6BA905}" dt="2020-10-09T14:45:52.299" v="9419" actId="478"/>
          <ac:picMkLst>
            <pc:docMk/>
            <pc:sldMk cId="2027889847" sldId="280"/>
            <ac:picMk id="7" creationId="{9F5D33FB-32B9-4562-BB69-ED7C3BF9006F}"/>
          </ac:picMkLst>
        </pc:picChg>
        <pc:picChg chg="add mod ord modCrop">
          <ac:chgData name="Hoang" userId="5bcad61a-8dfe-4d60-92c6-5fc3f5f564cf" providerId="ADAL" clId="{AFEC877E-F0BE-49F3-B2C6-99D08E6BA905}" dt="2020-10-09T14:46:44.430" v="9425" actId="1362"/>
          <ac:picMkLst>
            <pc:docMk/>
            <pc:sldMk cId="2027889847" sldId="280"/>
            <ac:picMk id="11" creationId="{9DED8010-6F4E-4DBC-B373-474A11C2BDF6}"/>
          </ac:picMkLst>
        </pc:picChg>
        <pc:picChg chg="mod">
          <ac:chgData name="Hoang" userId="5bcad61a-8dfe-4d60-92c6-5fc3f5f564cf" providerId="ADAL" clId="{AFEC877E-F0BE-49F3-B2C6-99D08E6BA905}" dt="2020-10-06T03:12:08.882" v="4108"/>
          <ac:picMkLst>
            <pc:docMk/>
            <pc:sldMk cId="2027889847" sldId="280"/>
            <ac:picMk id="13" creationId="{77BAF501-42BF-4738-9071-E4355FBD8A03}"/>
          </ac:picMkLst>
        </pc:picChg>
        <pc:picChg chg="add mod">
          <ac:chgData name="Hoang" userId="5bcad61a-8dfe-4d60-92c6-5fc3f5f564cf" providerId="ADAL" clId="{AFEC877E-F0BE-49F3-B2C6-99D08E6BA905}" dt="2020-10-06T03:10:35.420" v="4107" actId="164"/>
          <ac:picMkLst>
            <pc:docMk/>
            <pc:sldMk cId="2027889847" sldId="280"/>
            <ac:picMk id="1026" creationId="{06DC349D-7C08-443F-817B-F3953A900B4E}"/>
          </ac:picMkLst>
        </pc:picChg>
        <pc:cxnChg chg="mod">
          <ac:chgData name="Hoang" userId="5bcad61a-8dfe-4d60-92c6-5fc3f5f564cf" providerId="ADAL" clId="{AFEC877E-F0BE-49F3-B2C6-99D08E6BA905}" dt="2020-10-06T03:12:08.882" v="4108"/>
          <ac:cxnSpMkLst>
            <pc:docMk/>
            <pc:sldMk cId="2027889847" sldId="280"/>
            <ac:cxnSpMk id="14" creationId="{46B60A09-43DA-4602-AEA0-B7F15D2061DF}"/>
          </ac:cxnSpMkLst>
        </pc:cxnChg>
        <pc:cxnChg chg="add mod">
          <ac:chgData name="Hoang" userId="5bcad61a-8dfe-4d60-92c6-5fc3f5f564cf" providerId="ADAL" clId="{AFEC877E-F0BE-49F3-B2C6-99D08E6BA905}" dt="2020-10-12T14:56:29.230" v="9698" actId="1582"/>
          <ac:cxnSpMkLst>
            <pc:docMk/>
            <pc:sldMk cId="2027889847" sldId="280"/>
            <ac:cxnSpMk id="93" creationId="{F4E0B393-4AEB-49E3-8A6E-41A21DED238B}"/>
          </ac:cxnSpMkLst>
        </pc:cxnChg>
        <pc:cxnChg chg="add mod">
          <ac:chgData name="Hoang" userId="5bcad61a-8dfe-4d60-92c6-5fc3f5f564cf" providerId="ADAL" clId="{AFEC877E-F0BE-49F3-B2C6-99D08E6BA905}" dt="2020-10-12T14:56:29.230" v="9698" actId="1582"/>
          <ac:cxnSpMkLst>
            <pc:docMk/>
            <pc:sldMk cId="2027889847" sldId="280"/>
            <ac:cxnSpMk id="95" creationId="{2F36C000-854B-42A7-8A27-246C8459C0DE}"/>
          </ac:cxnSpMkLst>
        </pc:cxnChg>
        <pc:cxnChg chg="add mod">
          <ac:chgData name="Hoang" userId="5bcad61a-8dfe-4d60-92c6-5fc3f5f564cf" providerId="ADAL" clId="{AFEC877E-F0BE-49F3-B2C6-99D08E6BA905}" dt="2020-10-12T14:56:29.230" v="9698" actId="1582"/>
          <ac:cxnSpMkLst>
            <pc:docMk/>
            <pc:sldMk cId="2027889847" sldId="280"/>
            <ac:cxnSpMk id="96" creationId="{9304C020-500D-40EC-9FE7-28667FA5A70C}"/>
          </ac:cxnSpMkLst>
        </pc:cxnChg>
        <pc:cxnChg chg="add mod">
          <ac:chgData name="Hoang" userId="5bcad61a-8dfe-4d60-92c6-5fc3f5f564cf" providerId="ADAL" clId="{AFEC877E-F0BE-49F3-B2C6-99D08E6BA905}" dt="2020-10-12T14:56:29.230" v="9698" actId="1582"/>
          <ac:cxnSpMkLst>
            <pc:docMk/>
            <pc:sldMk cId="2027889847" sldId="280"/>
            <ac:cxnSpMk id="97" creationId="{16058630-A13D-415B-8938-63F056991AE0}"/>
          </ac:cxnSpMkLst>
        </pc:cxnChg>
        <pc:cxnChg chg="add mod topLvl">
          <ac:chgData name="Hoang" userId="5bcad61a-8dfe-4d60-92c6-5fc3f5f564cf" providerId="ADAL" clId="{AFEC877E-F0BE-49F3-B2C6-99D08E6BA905}" dt="2020-10-12T14:56:29.230" v="9698" actId="1582"/>
          <ac:cxnSpMkLst>
            <pc:docMk/>
            <pc:sldMk cId="2027889847" sldId="280"/>
            <ac:cxnSpMk id="100" creationId="{67B90891-940F-446C-A79D-63F29F3EB311}"/>
          </ac:cxnSpMkLst>
        </pc:cxnChg>
      </pc:sldChg>
      <pc:sldChg chg="addSp delSp modSp mod ord modTransition modAnim">
        <pc:chgData name="Hoang" userId="5bcad61a-8dfe-4d60-92c6-5fc3f5f564cf" providerId="ADAL" clId="{AFEC877E-F0BE-49F3-B2C6-99D08E6BA905}" dt="2020-10-12T15:36:26.631" v="9784" actId="1076"/>
        <pc:sldMkLst>
          <pc:docMk/>
          <pc:sldMk cId="2306079729" sldId="281"/>
        </pc:sldMkLst>
        <pc:spChg chg="add del">
          <ac:chgData name="Hoang" userId="5bcad61a-8dfe-4d60-92c6-5fc3f5f564cf" providerId="ADAL" clId="{AFEC877E-F0BE-49F3-B2C6-99D08E6BA905}" dt="2020-10-09T16:32:50.683" v="9613" actId="11529"/>
          <ac:spMkLst>
            <pc:docMk/>
            <pc:sldMk cId="2306079729" sldId="281"/>
            <ac:spMk id="2" creationId="{877EFD9A-C5AD-4541-809B-A36B9A5C85F9}"/>
          </ac:spMkLst>
        </pc:spChg>
        <pc:spChg chg="add mod">
          <ac:chgData name="Hoang" userId="5bcad61a-8dfe-4d60-92c6-5fc3f5f564cf" providerId="ADAL" clId="{AFEC877E-F0BE-49F3-B2C6-99D08E6BA905}" dt="2020-10-12T14:22:04.858" v="9683" actId="207"/>
          <ac:spMkLst>
            <pc:docMk/>
            <pc:sldMk cId="2306079729" sldId="281"/>
            <ac:spMk id="3" creationId="{24C34D13-0D78-4C5B-BC2F-9AC671F9E98F}"/>
          </ac:spMkLst>
        </pc:spChg>
        <pc:spChg chg="add del mod">
          <ac:chgData name="Hoang" userId="5bcad61a-8dfe-4d60-92c6-5fc3f5f564cf" providerId="ADAL" clId="{AFEC877E-F0BE-49F3-B2C6-99D08E6BA905}" dt="2020-10-06T03:34:11.878" v="4527" actId="478"/>
          <ac:spMkLst>
            <pc:docMk/>
            <pc:sldMk cId="2306079729" sldId="281"/>
            <ac:spMk id="4" creationId="{4B125CDD-3EBE-47E7-ADEC-6E6A0FBEEFF3}"/>
          </ac:spMkLst>
        </pc:spChg>
        <pc:spChg chg="add del mod">
          <ac:chgData name="Hoang" userId="5bcad61a-8dfe-4d60-92c6-5fc3f5f564cf" providerId="ADAL" clId="{AFEC877E-F0BE-49F3-B2C6-99D08E6BA905}" dt="2020-10-06T03:34:11.878" v="4527" actId="478"/>
          <ac:spMkLst>
            <pc:docMk/>
            <pc:sldMk cId="2306079729" sldId="281"/>
            <ac:spMk id="6" creationId="{89A7E0F7-4395-410C-A9D2-0863B7878165}"/>
          </ac:spMkLst>
        </pc:spChg>
        <pc:spChg chg="add mod ord">
          <ac:chgData name="Hoang" userId="5bcad61a-8dfe-4d60-92c6-5fc3f5f564cf" providerId="ADAL" clId="{AFEC877E-F0BE-49F3-B2C6-99D08E6BA905}" dt="2020-10-06T15:31:13.164" v="5745" actId="14100"/>
          <ac:spMkLst>
            <pc:docMk/>
            <pc:sldMk cId="2306079729" sldId="281"/>
            <ac:spMk id="7" creationId="{505745E7-28B6-4218-9FD1-5C80852BCFBC}"/>
          </ac:spMkLst>
        </pc:spChg>
        <pc:spChg chg="add mod">
          <ac:chgData name="Hoang" userId="5bcad61a-8dfe-4d60-92c6-5fc3f5f564cf" providerId="ADAL" clId="{AFEC877E-F0BE-49F3-B2C6-99D08E6BA905}" dt="2020-10-06T15:31:18.325" v="5746" actId="14100"/>
          <ac:spMkLst>
            <pc:docMk/>
            <pc:sldMk cId="2306079729" sldId="281"/>
            <ac:spMk id="8" creationId="{5FE36673-95AC-4AAC-AE13-4A2DD5953D67}"/>
          </ac:spMkLst>
        </pc:spChg>
        <pc:spChg chg="del">
          <ac:chgData name="Hoang" userId="5bcad61a-8dfe-4d60-92c6-5fc3f5f564cf" providerId="ADAL" clId="{AFEC877E-F0BE-49F3-B2C6-99D08E6BA905}" dt="2020-10-05T20:59:52.214" v="3309" actId="478"/>
          <ac:spMkLst>
            <pc:docMk/>
            <pc:sldMk cId="2306079729" sldId="281"/>
            <ac:spMk id="11" creationId="{49B292A8-3336-4258-BD3E-856A29BB820E}"/>
          </ac:spMkLst>
        </pc:spChg>
        <pc:spChg chg="mod ord">
          <ac:chgData name="Hoang" userId="5bcad61a-8dfe-4d60-92c6-5fc3f5f564cf" providerId="ADAL" clId="{AFEC877E-F0BE-49F3-B2C6-99D08E6BA905}" dt="2020-10-12T15:34:16.915" v="9781" actId="20577"/>
          <ac:spMkLst>
            <pc:docMk/>
            <pc:sldMk cId="2306079729" sldId="281"/>
            <ac:spMk id="12" creationId="{991D4BC0-F742-42D5-99E0-FCE31F2141FD}"/>
          </ac:spMkLst>
        </pc:spChg>
        <pc:spChg chg="add">
          <ac:chgData name="Hoang" userId="5bcad61a-8dfe-4d60-92c6-5fc3f5f564cf" providerId="ADAL" clId="{AFEC877E-F0BE-49F3-B2C6-99D08E6BA905}" dt="2020-10-06T14:36:44.987" v="5088" actId="22"/>
          <ac:spMkLst>
            <pc:docMk/>
            <pc:sldMk cId="2306079729" sldId="281"/>
            <ac:spMk id="15" creationId="{B396A966-2D96-4F7E-ADD1-EB38D1CFF3D2}"/>
          </ac:spMkLst>
        </pc:spChg>
        <pc:spChg chg="add mod">
          <ac:chgData name="Hoang" userId="5bcad61a-8dfe-4d60-92c6-5fc3f5f564cf" providerId="ADAL" clId="{AFEC877E-F0BE-49F3-B2C6-99D08E6BA905}" dt="2020-10-12T15:36:26.631" v="9784" actId="1076"/>
          <ac:spMkLst>
            <pc:docMk/>
            <pc:sldMk cId="2306079729" sldId="281"/>
            <ac:spMk id="17" creationId="{F48729D5-CC72-42B4-B4F6-10354F808786}"/>
          </ac:spMkLst>
        </pc:spChg>
        <pc:spChg chg="add mod">
          <ac:chgData name="Hoang" userId="5bcad61a-8dfe-4d60-92c6-5fc3f5f564cf" providerId="ADAL" clId="{AFEC877E-F0BE-49F3-B2C6-99D08E6BA905}" dt="2020-10-06T20:19:12.422" v="7596" actId="164"/>
          <ac:spMkLst>
            <pc:docMk/>
            <pc:sldMk cId="2306079729" sldId="281"/>
            <ac:spMk id="19" creationId="{A829DBF1-EEC2-42A9-8D59-5B43C7857EFD}"/>
          </ac:spMkLst>
        </pc:spChg>
        <pc:spChg chg="add mod">
          <ac:chgData name="Hoang" userId="5bcad61a-8dfe-4d60-92c6-5fc3f5f564cf" providerId="ADAL" clId="{AFEC877E-F0BE-49F3-B2C6-99D08E6BA905}" dt="2020-10-06T20:19:12.422" v="7596" actId="164"/>
          <ac:spMkLst>
            <pc:docMk/>
            <pc:sldMk cId="2306079729" sldId="281"/>
            <ac:spMk id="21" creationId="{7B0B45EB-8E8D-4731-8E9E-C2BC7B1EC83E}"/>
          </ac:spMkLst>
        </pc:spChg>
        <pc:grpChg chg="add mod">
          <ac:chgData name="Hoang" userId="5bcad61a-8dfe-4d60-92c6-5fc3f5f564cf" providerId="ADAL" clId="{AFEC877E-F0BE-49F3-B2C6-99D08E6BA905}" dt="2020-10-05T21:03:51.330" v="3328" actId="164"/>
          <ac:grpSpMkLst>
            <pc:docMk/>
            <pc:sldMk cId="2306079729" sldId="281"/>
            <ac:grpSpMk id="2" creationId="{74D60BB1-5604-41C7-A07F-FFD729D5F6EE}"/>
          </ac:grpSpMkLst>
        </pc:grpChg>
        <pc:grpChg chg="add mod">
          <ac:chgData name="Hoang" userId="5bcad61a-8dfe-4d60-92c6-5fc3f5f564cf" providerId="ADAL" clId="{AFEC877E-F0BE-49F3-B2C6-99D08E6BA905}" dt="2020-10-12T15:35:46.449" v="9783" actId="1076"/>
          <ac:grpSpMkLst>
            <pc:docMk/>
            <pc:sldMk cId="2306079729" sldId="281"/>
            <ac:grpSpMk id="22" creationId="{276F3412-0625-4C2B-BE63-7D9183EB3F4B}"/>
          </ac:grpSpMkLst>
        </pc:grpChg>
        <pc:graphicFrameChg chg="mod">
          <ac:chgData name="Hoang" userId="5bcad61a-8dfe-4d60-92c6-5fc3f5f564cf" providerId="ADAL" clId="{AFEC877E-F0BE-49F3-B2C6-99D08E6BA905}" dt="2020-10-09T14:33:33.508" v="9352" actId="20577"/>
          <ac:graphicFrameMkLst>
            <pc:docMk/>
            <pc:sldMk cId="2306079729" sldId="281"/>
            <ac:graphicFrameMk id="11" creationId="{D888B917-423C-4143-9CD6-3F767F2D12DE}"/>
          </ac:graphicFrameMkLst>
        </pc:graphicFrameChg>
        <pc:picChg chg="add mod">
          <ac:chgData name="Hoang" userId="5bcad61a-8dfe-4d60-92c6-5fc3f5f564cf" providerId="ADAL" clId="{AFEC877E-F0BE-49F3-B2C6-99D08E6BA905}" dt="2020-10-05T21:03:51.330" v="3328" actId="164"/>
          <ac:picMkLst>
            <pc:docMk/>
            <pc:sldMk cId="2306079729" sldId="281"/>
            <ac:picMk id="5" creationId="{EAA8D767-2351-4E99-9062-A24BD43E36E7}"/>
          </ac:picMkLst>
        </pc:picChg>
        <pc:cxnChg chg="add mod">
          <ac:chgData name="Hoang" userId="5bcad61a-8dfe-4d60-92c6-5fc3f5f564cf" providerId="ADAL" clId="{AFEC877E-F0BE-49F3-B2C6-99D08E6BA905}" dt="2020-10-05T21:03:51.330" v="3328" actId="164"/>
          <ac:cxnSpMkLst>
            <pc:docMk/>
            <pc:sldMk cId="2306079729" sldId="281"/>
            <ac:cxnSpMk id="3" creationId="{3C3A9E57-1EA9-43C6-9433-D95984BE83C0}"/>
          </ac:cxnSpMkLst>
        </pc:cxnChg>
      </pc:sldChg>
      <pc:sldChg chg="addSp delSp modSp new del mod modTransition modAnim">
        <pc:chgData name="Hoang" userId="5bcad61a-8dfe-4d60-92c6-5fc3f5f564cf" providerId="ADAL" clId="{AFEC877E-F0BE-49F3-B2C6-99D08E6BA905}" dt="2020-10-06T19:28:24.958" v="7473" actId="47"/>
        <pc:sldMkLst>
          <pc:docMk/>
          <pc:sldMk cId="3254966497" sldId="282"/>
        </pc:sldMkLst>
        <pc:spChg chg="add mod">
          <ac:chgData name="Hoang" userId="5bcad61a-8dfe-4d60-92c6-5fc3f5f564cf" providerId="ADAL" clId="{AFEC877E-F0BE-49F3-B2C6-99D08E6BA905}" dt="2020-10-06T14:36:42.748" v="5087" actId="207"/>
          <ac:spMkLst>
            <pc:docMk/>
            <pc:sldMk cId="3254966497" sldId="282"/>
            <ac:spMk id="2" creationId="{3612A01B-E61C-4659-9027-BCB165804FBC}"/>
          </ac:spMkLst>
        </pc:spChg>
        <pc:spChg chg="del">
          <ac:chgData name="Hoang" userId="5bcad61a-8dfe-4d60-92c6-5fc3f5f564cf" providerId="ADAL" clId="{AFEC877E-F0BE-49F3-B2C6-99D08E6BA905}" dt="2020-10-05T20:50:55.089" v="3171" actId="478"/>
          <ac:spMkLst>
            <pc:docMk/>
            <pc:sldMk cId="3254966497" sldId="282"/>
            <ac:spMk id="2" creationId="{370FD817-DE1C-4381-ACBC-C21AEFC71B82}"/>
          </ac:spMkLst>
        </pc:spChg>
        <pc:spChg chg="del">
          <ac:chgData name="Hoang" userId="5bcad61a-8dfe-4d60-92c6-5fc3f5f564cf" providerId="ADAL" clId="{AFEC877E-F0BE-49F3-B2C6-99D08E6BA905}" dt="2020-10-05T20:50:55.089" v="3171" actId="478"/>
          <ac:spMkLst>
            <pc:docMk/>
            <pc:sldMk cId="3254966497" sldId="282"/>
            <ac:spMk id="3" creationId="{37993457-6C7B-4C70-AA44-E1A91B16A82A}"/>
          </ac:spMkLst>
        </pc:spChg>
        <pc:spChg chg="del">
          <ac:chgData name="Hoang" userId="5bcad61a-8dfe-4d60-92c6-5fc3f5f564cf" providerId="ADAL" clId="{AFEC877E-F0BE-49F3-B2C6-99D08E6BA905}" dt="2020-10-05T20:50:55.089" v="3171" actId="478"/>
          <ac:spMkLst>
            <pc:docMk/>
            <pc:sldMk cId="3254966497" sldId="282"/>
            <ac:spMk id="4" creationId="{BCBE999B-12AF-493B-BAB3-6F1E25DA35F1}"/>
          </ac:spMkLst>
        </pc:spChg>
        <pc:spChg chg="del">
          <ac:chgData name="Hoang" userId="5bcad61a-8dfe-4d60-92c6-5fc3f5f564cf" providerId="ADAL" clId="{AFEC877E-F0BE-49F3-B2C6-99D08E6BA905}" dt="2020-10-05T20:50:55.089" v="3171" actId="478"/>
          <ac:spMkLst>
            <pc:docMk/>
            <pc:sldMk cId="3254966497" sldId="282"/>
            <ac:spMk id="5" creationId="{CDCE92B1-D5AC-4956-B86A-02902054C9D9}"/>
          </ac:spMkLst>
        </pc:spChg>
        <pc:spChg chg="del">
          <ac:chgData name="Hoang" userId="5bcad61a-8dfe-4d60-92c6-5fc3f5f564cf" providerId="ADAL" clId="{AFEC877E-F0BE-49F3-B2C6-99D08E6BA905}" dt="2020-10-05T20:50:55.089" v="3171" actId="478"/>
          <ac:spMkLst>
            <pc:docMk/>
            <pc:sldMk cId="3254966497" sldId="282"/>
            <ac:spMk id="6" creationId="{08D112C9-DA96-4BC9-AB2B-ADF94212F446}"/>
          </ac:spMkLst>
        </pc:spChg>
        <pc:spChg chg="del">
          <ac:chgData name="Hoang" userId="5bcad61a-8dfe-4d60-92c6-5fc3f5f564cf" providerId="ADAL" clId="{AFEC877E-F0BE-49F3-B2C6-99D08E6BA905}" dt="2020-10-05T20:50:55.089" v="3171" actId="478"/>
          <ac:spMkLst>
            <pc:docMk/>
            <pc:sldMk cId="3254966497" sldId="282"/>
            <ac:spMk id="7" creationId="{3F1737BB-CEAE-4F57-95DC-55995EE49239}"/>
          </ac:spMkLst>
        </pc:spChg>
        <pc:spChg chg="del">
          <ac:chgData name="Hoang" userId="5bcad61a-8dfe-4d60-92c6-5fc3f5f564cf" providerId="ADAL" clId="{AFEC877E-F0BE-49F3-B2C6-99D08E6BA905}" dt="2020-10-05T20:50:55.089" v="3171" actId="478"/>
          <ac:spMkLst>
            <pc:docMk/>
            <pc:sldMk cId="3254966497" sldId="282"/>
            <ac:spMk id="8" creationId="{A8AB8C9B-E56B-4589-9011-5B51B0D18663}"/>
          </ac:spMkLst>
        </pc:spChg>
        <pc:picChg chg="add mod">
          <ac:chgData name="Hoang" userId="5bcad61a-8dfe-4d60-92c6-5fc3f5f564cf" providerId="ADAL" clId="{AFEC877E-F0BE-49F3-B2C6-99D08E6BA905}" dt="2020-10-05T20:50:55.404" v="3172"/>
          <ac:picMkLst>
            <pc:docMk/>
            <pc:sldMk cId="3254966497" sldId="282"/>
            <ac:picMk id="9" creationId="{D3473E88-A70A-45F4-8865-0619E4CE2BBE}"/>
          </ac:picMkLst>
        </pc:picChg>
      </pc:sldChg>
      <pc:sldChg chg="addSp delSp modSp mod modTransition">
        <pc:chgData name="Hoang" userId="5bcad61a-8dfe-4d60-92c6-5fc3f5f564cf" providerId="ADAL" clId="{AFEC877E-F0BE-49F3-B2C6-99D08E6BA905}" dt="2020-10-12T14:53:58.700" v="9695"/>
        <pc:sldMkLst>
          <pc:docMk/>
          <pc:sldMk cId="469963724" sldId="283"/>
        </pc:sldMkLst>
        <pc:spChg chg="add">
          <ac:chgData name="Hoang" userId="5bcad61a-8dfe-4d60-92c6-5fc3f5f564cf" providerId="ADAL" clId="{AFEC877E-F0BE-49F3-B2C6-99D08E6BA905}" dt="2020-10-06T14:36:51.910" v="5093" actId="22"/>
          <ac:spMkLst>
            <pc:docMk/>
            <pc:sldMk cId="469963724" sldId="283"/>
            <ac:spMk id="2" creationId="{A4CE652C-305D-4787-94D0-DB7CD852B751}"/>
          </ac:spMkLst>
        </pc:spChg>
        <pc:spChg chg="add del mod">
          <ac:chgData name="Hoang" userId="5bcad61a-8dfe-4d60-92c6-5fc3f5f564cf" providerId="ADAL" clId="{AFEC877E-F0BE-49F3-B2C6-99D08E6BA905}" dt="2020-10-12T14:19:19.049" v="9649" actId="478"/>
          <ac:spMkLst>
            <pc:docMk/>
            <pc:sldMk cId="469963724" sldId="283"/>
            <ac:spMk id="3" creationId="{EBB6A59C-7DBD-4926-AFB4-17E08F1042F1}"/>
          </ac:spMkLst>
        </pc:spChg>
        <pc:spChg chg="add mod">
          <ac:chgData name="Hoang" userId="5bcad61a-8dfe-4d60-92c6-5fc3f5f564cf" providerId="ADAL" clId="{AFEC877E-F0BE-49F3-B2C6-99D08E6BA905}" dt="2020-10-12T14:20:13.303" v="9654" actId="1076"/>
          <ac:spMkLst>
            <pc:docMk/>
            <pc:sldMk cId="469963724" sldId="283"/>
            <ac:spMk id="4" creationId="{7CA52D61-2C4C-4637-B691-97FC9A933BC5}"/>
          </ac:spMkLst>
        </pc:spChg>
        <pc:spChg chg="add mod">
          <ac:chgData name="Hoang" userId="5bcad61a-8dfe-4d60-92c6-5fc3f5f564cf" providerId="ADAL" clId="{AFEC877E-F0BE-49F3-B2C6-99D08E6BA905}" dt="2020-10-06T16:07:31.622" v="6358" actId="20577"/>
          <ac:spMkLst>
            <pc:docMk/>
            <pc:sldMk cId="469963724" sldId="283"/>
            <ac:spMk id="7" creationId="{A9D9F718-3EB4-4933-99EF-BA8C29CCDD2A}"/>
          </ac:spMkLst>
        </pc:spChg>
        <pc:spChg chg="add mod">
          <ac:chgData name="Hoang" userId="5bcad61a-8dfe-4d60-92c6-5fc3f5f564cf" providerId="ADAL" clId="{AFEC877E-F0BE-49F3-B2C6-99D08E6BA905}" dt="2020-10-06T16:02:00.109" v="6146" actId="1076"/>
          <ac:spMkLst>
            <pc:docMk/>
            <pc:sldMk cId="469963724" sldId="283"/>
            <ac:spMk id="8" creationId="{934BED4D-74CE-44D2-BBBE-79193F46B9FF}"/>
          </ac:spMkLst>
        </pc:spChg>
        <pc:spChg chg="mod">
          <ac:chgData name="Hoang" userId="5bcad61a-8dfe-4d60-92c6-5fc3f5f564cf" providerId="ADAL" clId="{AFEC877E-F0BE-49F3-B2C6-99D08E6BA905}" dt="2020-10-06T15:56:42.733" v="5979" actId="20577"/>
          <ac:spMkLst>
            <pc:docMk/>
            <pc:sldMk cId="469963724" sldId="283"/>
            <ac:spMk id="9" creationId="{1C2594C5-FB33-4588-BEC6-322988FADE7F}"/>
          </ac:spMkLst>
        </pc:spChg>
        <pc:spChg chg="del">
          <ac:chgData name="Hoang" userId="5bcad61a-8dfe-4d60-92c6-5fc3f5f564cf" providerId="ADAL" clId="{AFEC877E-F0BE-49F3-B2C6-99D08E6BA905}" dt="2020-10-06T02:19:02.028" v="3783" actId="478"/>
          <ac:spMkLst>
            <pc:docMk/>
            <pc:sldMk cId="469963724" sldId="283"/>
            <ac:spMk id="11" creationId="{49B292A8-3336-4258-BD3E-856A29BB820E}"/>
          </ac:spMkLst>
        </pc:spChg>
        <pc:spChg chg="mod topLvl">
          <ac:chgData name="Hoang" userId="5bcad61a-8dfe-4d60-92c6-5fc3f5f564cf" providerId="ADAL" clId="{AFEC877E-F0BE-49F3-B2C6-99D08E6BA905}" dt="2020-10-06T16:01:51.454" v="6144" actId="14100"/>
          <ac:spMkLst>
            <pc:docMk/>
            <pc:sldMk cId="469963724" sldId="283"/>
            <ac:spMk id="13" creationId="{D4C6857D-7527-4D2D-AD3A-2E5175DB0896}"/>
          </ac:spMkLst>
        </pc:spChg>
        <pc:spChg chg="mod topLvl">
          <ac:chgData name="Hoang" userId="5bcad61a-8dfe-4d60-92c6-5fc3f5f564cf" providerId="ADAL" clId="{AFEC877E-F0BE-49F3-B2C6-99D08E6BA905}" dt="2020-10-06T16:00:58.750" v="6005" actId="1076"/>
          <ac:spMkLst>
            <pc:docMk/>
            <pc:sldMk cId="469963724" sldId="283"/>
            <ac:spMk id="14" creationId="{BF6FC6CF-23F8-452D-ADE6-4BEC1F46F06C}"/>
          </ac:spMkLst>
        </pc:spChg>
        <pc:spChg chg="add mod">
          <ac:chgData name="Hoang" userId="5bcad61a-8dfe-4d60-92c6-5fc3f5f564cf" providerId="ADAL" clId="{AFEC877E-F0BE-49F3-B2C6-99D08E6BA905}" dt="2020-10-06T19:33:12.027" v="7509" actId="1076"/>
          <ac:spMkLst>
            <pc:docMk/>
            <pc:sldMk cId="469963724" sldId="283"/>
            <ac:spMk id="16" creationId="{89635889-9CDC-41B2-860C-D76B6BDCFDF8}"/>
          </ac:spMkLst>
        </pc:spChg>
        <pc:spChg chg="add mod">
          <ac:chgData name="Hoang" userId="5bcad61a-8dfe-4d60-92c6-5fc3f5f564cf" providerId="ADAL" clId="{AFEC877E-F0BE-49F3-B2C6-99D08E6BA905}" dt="2020-10-06T19:33:22.123" v="7513" actId="1076"/>
          <ac:spMkLst>
            <pc:docMk/>
            <pc:sldMk cId="469963724" sldId="283"/>
            <ac:spMk id="18" creationId="{6E32ABEC-0E97-4B5B-B56C-3F724F21166B}"/>
          </ac:spMkLst>
        </pc:spChg>
        <pc:grpChg chg="add del mod">
          <ac:chgData name="Hoang" userId="5bcad61a-8dfe-4d60-92c6-5fc3f5f564cf" providerId="ADAL" clId="{AFEC877E-F0BE-49F3-B2C6-99D08E6BA905}" dt="2020-10-06T15:59:52.962" v="5993" actId="165"/>
          <ac:grpSpMkLst>
            <pc:docMk/>
            <pc:sldMk cId="469963724" sldId="283"/>
            <ac:grpSpMk id="6" creationId="{DBBB4651-17F6-487F-8CAB-3079577F5EDF}"/>
          </ac:grpSpMkLst>
        </pc:grpChg>
        <pc:grpChg chg="add del mod">
          <ac:chgData name="Hoang" userId="5bcad61a-8dfe-4d60-92c6-5fc3f5f564cf" providerId="ADAL" clId="{AFEC877E-F0BE-49F3-B2C6-99D08E6BA905}" dt="2020-10-06T16:00:54.756" v="6004" actId="165"/>
          <ac:grpSpMkLst>
            <pc:docMk/>
            <pc:sldMk cId="469963724" sldId="283"/>
            <ac:grpSpMk id="12" creationId="{B3C0C5E3-4512-40AB-81A1-E12FFFC323B6}"/>
          </ac:grpSpMkLst>
        </pc:grpChg>
        <pc:picChg chg="add del mod">
          <ac:chgData name="Hoang" userId="5bcad61a-8dfe-4d60-92c6-5fc3f5f564cf" providerId="ADAL" clId="{AFEC877E-F0BE-49F3-B2C6-99D08E6BA905}" dt="2020-10-06T15:39:35.560" v="5751" actId="21"/>
          <ac:picMkLst>
            <pc:docMk/>
            <pc:sldMk cId="469963724" sldId="283"/>
            <ac:picMk id="4" creationId="{EBB75892-8194-4F79-9C94-33C13B76FC03}"/>
          </ac:picMkLst>
        </pc:picChg>
        <pc:picChg chg="add mod topLvl">
          <ac:chgData name="Hoang" userId="5bcad61a-8dfe-4d60-92c6-5fc3f5f564cf" providerId="ADAL" clId="{AFEC877E-F0BE-49F3-B2C6-99D08E6BA905}" dt="2020-10-06T16:00:33.488" v="5997"/>
          <ac:picMkLst>
            <pc:docMk/>
            <pc:sldMk cId="469963724" sldId="283"/>
            <ac:picMk id="7170" creationId="{8691393B-7D48-47B2-8F8E-4DE0B4739652}"/>
          </ac:picMkLst>
        </pc:picChg>
        <pc:picChg chg="add mod topLvl">
          <ac:chgData name="Hoang" userId="5bcad61a-8dfe-4d60-92c6-5fc3f5f564cf" providerId="ADAL" clId="{AFEC877E-F0BE-49F3-B2C6-99D08E6BA905}" dt="2020-10-06T16:00:19.108" v="5995"/>
          <ac:picMkLst>
            <pc:docMk/>
            <pc:sldMk cId="469963724" sldId="283"/>
            <ac:picMk id="7172" creationId="{A21A2FBB-E410-43DC-967F-B3E272048240}"/>
          </ac:picMkLst>
        </pc:picChg>
      </pc:sldChg>
      <pc:sldChg chg="addSp delSp modSp mod modTransition">
        <pc:chgData name="Hoang" userId="5bcad61a-8dfe-4d60-92c6-5fc3f5f564cf" providerId="ADAL" clId="{AFEC877E-F0BE-49F3-B2C6-99D08E6BA905}" dt="2020-10-13T23:35:23.162" v="11531" actId="1076"/>
        <pc:sldMkLst>
          <pc:docMk/>
          <pc:sldMk cId="2061910637" sldId="284"/>
        </pc:sldMkLst>
        <pc:spChg chg="mod">
          <ac:chgData name="Hoang" userId="5bcad61a-8dfe-4d60-92c6-5fc3f5f564cf" providerId="ADAL" clId="{AFEC877E-F0BE-49F3-B2C6-99D08E6BA905}" dt="2020-10-13T23:35:23.162" v="11531" actId="1076"/>
          <ac:spMkLst>
            <pc:docMk/>
            <pc:sldMk cId="2061910637" sldId="284"/>
            <ac:spMk id="2" creationId="{DE29800F-1D2C-4AB8-AED2-2B1347347137}"/>
          </ac:spMkLst>
        </pc:spChg>
        <pc:spChg chg="add">
          <ac:chgData name="Hoang" userId="5bcad61a-8dfe-4d60-92c6-5fc3f5f564cf" providerId="ADAL" clId="{AFEC877E-F0BE-49F3-B2C6-99D08E6BA905}" dt="2020-10-12T14:20:18.871" v="9655" actId="22"/>
          <ac:spMkLst>
            <pc:docMk/>
            <pc:sldMk cId="2061910637" sldId="284"/>
            <ac:spMk id="3" creationId="{2B00E7F0-A0DE-4A8D-9A7D-71F1874C89A2}"/>
          </ac:spMkLst>
        </pc:spChg>
        <pc:spChg chg="add del mod topLvl">
          <ac:chgData name="Hoang" userId="5bcad61a-8dfe-4d60-92c6-5fc3f5f564cf" providerId="ADAL" clId="{AFEC877E-F0BE-49F3-B2C6-99D08E6BA905}" dt="2020-10-06T03:34:16.135" v="4528" actId="478"/>
          <ac:spMkLst>
            <pc:docMk/>
            <pc:sldMk cId="2061910637" sldId="284"/>
            <ac:spMk id="5" creationId="{AA4EAC52-C7B6-4920-8189-913D83FF70B6}"/>
          </ac:spMkLst>
        </pc:spChg>
        <pc:spChg chg="add del mod topLvl">
          <ac:chgData name="Hoang" userId="5bcad61a-8dfe-4d60-92c6-5fc3f5f564cf" providerId="ADAL" clId="{AFEC877E-F0BE-49F3-B2C6-99D08E6BA905}" dt="2020-10-06T03:34:16.135" v="4528" actId="478"/>
          <ac:spMkLst>
            <pc:docMk/>
            <pc:sldMk cId="2061910637" sldId="284"/>
            <ac:spMk id="6" creationId="{BBEF367A-C263-4247-8D0E-65046B09F290}"/>
          </ac:spMkLst>
        </pc:spChg>
        <pc:spChg chg="del">
          <ac:chgData name="Hoang" userId="5bcad61a-8dfe-4d60-92c6-5fc3f5f564cf" providerId="ADAL" clId="{AFEC877E-F0BE-49F3-B2C6-99D08E6BA905}" dt="2020-10-06T02:19:12.030" v="3784" actId="478"/>
          <ac:spMkLst>
            <pc:docMk/>
            <pc:sldMk cId="2061910637" sldId="284"/>
            <ac:spMk id="11" creationId="{49B292A8-3336-4258-BD3E-856A29BB820E}"/>
          </ac:spMkLst>
        </pc:spChg>
        <pc:spChg chg="add">
          <ac:chgData name="Hoang" userId="5bcad61a-8dfe-4d60-92c6-5fc3f5f564cf" providerId="ADAL" clId="{AFEC877E-F0BE-49F3-B2C6-99D08E6BA905}" dt="2020-10-06T14:36:52.687" v="5094" actId="22"/>
          <ac:spMkLst>
            <pc:docMk/>
            <pc:sldMk cId="2061910637" sldId="284"/>
            <ac:spMk id="14" creationId="{74F5E8B7-CF58-43EF-928A-3897E7BA6C70}"/>
          </ac:spMkLst>
        </pc:spChg>
        <pc:grpChg chg="add del mod">
          <ac:chgData name="Hoang" userId="5bcad61a-8dfe-4d60-92c6-5fc3f5f564cf" providerId="ADAL" clId="{AFEC877E-F0BE-49F3-B2C6-99D08E6BA905}" dt="2020-10-06T03:02:31.324" v="4026" actId="165"/>
          <ac:grpSpMkLst>
            <pc:docMk/>
            <pc:sldMk cId="2061910637" sldId="284"/>
            <ac:grpSpMk id="7" creationId="{AD6A2824-0F23-43CD-BBF3-A1A3C322ACF8}"/>
          </ac:grpSpMkLst>
        </pc:grpChg>
        <pc:graphicFrameChg chg="add mod topLvl modGraphic">
          <ac:chgData name="Hoang" userId="5bcad61a-8dfe-4d60-92c6-5fc3f5f564cf" providerId="ADAL" clId="{AFEC877E-F0BE-49F3-B2C6-99D08E6BA905}" dt="2020-10-13T23:35:19.617" v="11530" actId="207"/>
          <ac:graphicFrameMkLst>
            <pc:docMk/>
            <pc:sldMk cId="2061910637" sldId="284"/>
            <ac:graphicFrameMk id="4" creationId="{B0CEB553-13B9-49A6-90E8-F0ACB515107E}"/>
          </ac:graphicFrameMkLst>
        </pc:graphicFrameChg>
        <pc:cxnChg chg="mod">
          <ac:chgData name="Hoang" userId="5bcad61a-8dfe-4d60-92c6-5fc3f5f564cf" providerId="ADAL" clId="{AFEC877E-F0BE-49F3-B2C6-99D08E6BA905}" dt="2020-10-06T03:04:34.148" v="4079" actId="1036"/>
          <ac:cxnSpMkLst>
            <pc:docMk/>
            <pc:sldMk cId="2061910637" sldId="284"/>
            <ac:cxnSpMk id="10" creationId="{C9DFB37A-FA7F-42B7-8122-7E3D0D2BE052}"/>
          </ac:cxnSpMkLst>
        </pc:cxnChg>
      </pc:sldChg>
      <pc:sldChg chg="addSp delSp modSp mod modTransition modAnim modShow">
        <pc:chgData name="Hoang" userId="5bcad61a-8dfe-4d60-92c6-5fc3f5f564cf" providerId="ADAL" clId="{AFEC877E-F0BE-49F3-B2C6-99D08E6BA905}" dt="2020-10-12T14:53:58.700" v="9695"/>
        <pc:sldMkLst>
          <pc:docMk/>
          <pc:sldMk cId="2253186425" sldId="285"/>
        </pc:sldMkLst>
        <pc:spChg chg="add">
          <ac:chgData name="Hoang" userId="5bcad61a-8dfe-4d60-92c6-5fc3f5f564cf" providerId="ADAL" clId="{AFEC877E-F0BE-49F3-B2C6-99D08E6BA905}" dt="2020-10-06T14:36:54.343" v="5095" actId="22"/>
          <ac:spMkLst>
            <pc:docMk/>
            <pc:sldMk cId="2253186425" sldId="285"/>
            <ac:spMk id="2" creationId="{6C79FDF3-0979-4816-89A9-C016B8A983C9}"/>
          </ac:spMkLst>
        </pc:spChg>
        <pc:spChg chg="add del">
          <ac:chgData name="Hoang" userId="5bcad61a-8dfe-4d60-92c6-5fc3f5f564cf" providerId="ADAL" clId="{AFEC877E-F0BE-49F3-B2C6-99D08E6BA905}" dt="2020-10-06T15:40:30.789" v="5756" actId="478"/>
          <ac:spMkLst>
            <pc:docMk/>
            <pc:sldMk cId="2253186425" sldId="285"/>
            <ac:spMk id="4" creationId="{4FB44D85-7DF2-416D-8F34-D712504BC7B2}"/>
          </ac:spMkLst>
        </pc:spChg>
        <pc:spChg chg="add">
          <ac:chgData name="Hoang" userId="5bcad61a-8dfe-4d60-92c6-5fc3f5f564cf" providerId="ADAL" clId="{AFEC877E-F0BE-49F3-B2C6-99D08E6BA905}" dt="2020-10-12T14:20:20.749" v="9656" actId="22"/>
          <ac:spMkLst>
            <pc:docMk/>
            <pc:sldMk cId="2253186425" sldId="285"/>
            <ac:spMk id="4" creationId="{E065913B-D369-4DB2-9DE0-297617F99FBD}"/>
          </ac:spMkLst>
        </pc:spChg>
        <pc:spChg chg="del">
          <ac:chgData name="Hoang" userId="5bcad61a-8dfe-4d60-92c6-5fc3f5f564cf" providerId="ADAL" clId="{AFEC877E-F0BE-49F3-B2C6-99D08E6BA905}" dt="2020-10-06T02:19:15.285" v="3785" actId="478"/>
          <ac:spMkLst>
            <pc:docMk/>
            <pc:sldMk cId="2253186425" sldId="285"/>
            <ac:spMk id="11" creationId="{49B292A8-3336-4258-BD3E-856A29BB820E}"/>
          </ac:spMkLst>
        </pc:spChg>
        <pc:spChg chg="mod topLvl">
          <ac:chgData name="Hoang" userId="5bcad61a-8dfe-4d60-92c6-5fc3f5f564cf" providerId="ADAL" clId="{AFEC877E-F0BE-49F3-B2C6-99D08E6BA905}" dt="2020-10-06T15:43:26.427" v="5917" actId="164"/>
          <ac:spMkLst>
            <pc:docMk/>
            <pc:sldMk cId="2253186425" sldId="285"/>
            <ac:spMk id="14" creationId="{E4C890E0-2314-4E86-96D3-99D7A0AF31FC}"/>
          </ac:spMkLst>
        </pc:spChg>
        <pc:spChg chg="mod topLvl">
          <ac:chgData name="Hoang" userId="5bcad61a-8dfe-4d60-92c6-5fc3f5f564cf" providerId="ADAL" clId="{AFEC877E-F0BE-49F3-B2C6-99D08E6BA905}" dt="2020-10-06T15:43:26.427" v="5917" actId="164"/>
          <ac:spMkLst>
            <pc:docMk/>
            <pc:sldMk cId="2253186425" sldId="285"/>
            <ac:spMk id="15" creationId="{BE0E1646-DFF5-4A85-80BF-12CD9E47A635}"/>
          </ac:spMkLst>
        </pc:spChg>
        <pc:spChg chg="add mod">
          <ac:chgData name="Hoang" userId="5bcad61a-8dfe-4d60-92c6-5fc3f5f564cf" providerId="ADAL" clId="{AFEC877E-F0BE-49F3-B2C6-99D08E6BA905}" dt="2020-10-06T15:43:28.909" v="5918" actId="164"/>
          <ac:spMkLst>
            <pc:docMk/>
            <pc:sldMk cId="2253186425" sldId="285"/>
            <ac:spMk id="17" creationId="{56A026FE-A7E8-4F52-A54B-4AC064B906A1}"/>
          </ac:spMkLst>
        </pc:spChg>
        <pc:spChg chg="add mod">
          <ac:chgData name="Hoang" userId="5bcad61a-8dfe-4d60-92c6-5fc3f5f564cf" providerId="ADAL" clId="{AFEC877E-F0BE-49F3-B2C6-99D08E6BA905}" dt="2020-10-06T15:43:28.909" v="5918" actId="164"/>
          <ac:spMkLst>
            <pc:docMk/>
            <pc:sldMk cId="2253186425" sldId="285"/>
            <ac:spMk id="19" creationId="{FAC636FF-1409-47F7-A762-E68FE6E25557}"/>
          </ac:spMkLst>
        </pc:spChg>
        <pc:spChg chg="add mod">
          <ac:chgData name="Hoang" userId="5bcad61a-8dfe-4d60-92c6-5fc3f5f564cf" providerId="ADAL" clId="{AFEC877E-F0BE-49F3-B2C6-99D08E6BA905}" dt="2020-10-06T18:08:45.461" v="7142" actId="164"/>
          <ac:spMkLst>
            <pc:docMk/>
            <pc:sldMk cId="2253186425" sldId="285"/>
            <ac:spMk id="22" creationId="{5439925C-1E60-4F11-B787-F86966BE313D}"/>
          </ac:spMkLst>
        </pc:spChg>
        <pc:spChg chg="add mod">
          <ac:chgData name="Hoang" userId="5bcad61a-8dfe-4d60-92c6-5fc3f5f564cf" providerId="ADAL" clId="{AFEC877E-F0BE-49F3-B2C6-99D08E6BA905}" dt="2020-10-06T18:08:45.461" v="7142" actId="164"/>
          <ac:spMkLst>
            <pc:docMk/>
            <pc:sldMk cId="2253186425" sldId="285"/>
            <ac:spMk id="23" creationId="{F2AF07CF-3975-4E26-9FE9-EE94D7455A77}"/>
          </ac:spMkLst>
        </pc:spChg>
        <pc:spChg chg="mod">
          <ac:chgData name="Hoang" userId="5bcad61a-8dfe-4d60-92c6-5fc3f5f564cf" providerId="ADAL" clId="{AFEC877E-F0BE-49F3-B2C6-99D08E6BA905}" dt="2020-10-06T18:04:10.610" v="7118" actId="313"/>
          <ac:spMkLst>
            <pc:docMk/>
            <pc:sldMk cId="2253186425" sldId="285"/>
            <ac:spMk id="26" creationId="{57527A02-6878-4E2D-B67C-CB3156EF0147}"/>
          </ac:spMkLst>
        </pc:spChg>
        <pc:spChg chg="mod">
          <ac:chgData name="Hoang" userId="5bcad61a-8dfe-4d60-92c6-5fc3f5f564cf" providerId="ADAL" clId="{AFEC877E-F0BE-49F3-B2C6-99D08E6BA905}" dt="2020-10-06T18:03:07.762" v="7049"/>
          <ac:spMkLst>
            <pc:docMk/>
            <pc:sldMk cId="2253186425" sldId="285"/>
            <ac:spMk id="27" creationId="{032CAE86-850D-4DED-B200-32D6B41203D9}"/>
          </ac:spMkLst>
        </pc:spChg>
        <pc:spChg chg="add mod">
          <ac:chgData name="Hoang" userId="5bcad61a-8dfe-4d60-92c6-5fc3f5f564cf" providerId="ADAL" clId="{AFEC877E-F0BE-49F3-B2C6-99D08E6BA905}" dt="2020-10-06T19:33:40.839" v="7520" actId="164"/>
          <ac:spMkLst>
            <pc:docMk/>
            <pc:sldMk cId="2253186425" sldId="285"/>
            <ac:spMk id="30" creationId="{DA8621BE-0156-4622-A3F8-CBF54BCFE7C3}"/>
          </ac:spMkLst>
        </pc:spChg>
        <pc:spChg chg="add mod">
          <ac:chgData name="Hoang" userId="5bcad61a-8dfe-4d60-92c6-5fc3f5f564cf" providerId="ADAL" clId="{AFEC877E-F0BE-49F3-B2C6-99D08E6BA905}" dt="2020-10-06T19:34:07.252" v="7527" actId="164"/>
          <ac:spMkLst>
            <pc:docMk/>
            <pc:sldMk cId="2253186425" sldId="285"/>
            <ac:spMk id="33" creationId="{13350019-E272-4176-89A9-5C91EEEC1DCE}"/>
          </ac:spMkLst>
        </pc:spChg>
        <pc:grpChg chg="add del mod">
          <ac:chgData name="Hoang" userId="5bcad61a-8dfe-4d60-92c6-5fc3f5f564cf" providerId="ADAL" clId="{AFEC877E-F0BE-49F3-B2C6-99D08E6BA905}" dt="2020-10-06T15:41:08.600" v="5766" actId="165"/>
          <ac:grpSpMkLst>
            <pc:docMk/>
            <pc:sldMk cId="2253186425" sldId="285"/>
            <ac:grpSpMk id="12" creationId="{E8117A34-D24C-4AE7-A053-958451B4AA7C}"/>
          </ac:grpSpMkLst>
        </pc:grpChg>
        <pc:grpChg chg="add del mod">
          <ac:chgData name="Hoang" userId="5bcad61a-8dfe-4d60-92c6-5fc3f5f564cf" providerId="ADAL" clId="{AFEC877E-F0BE-49F3-B2C6-99D08E6BA905}" dt="2020-10-06T15:41:28.260" v="5768" actId="165"/>
          <ac:grpSpMkLst>
            <pc:docMk/>
            <pc:sldMk cId="2253186425" sldId="285"/>
            <ac:grpSpMk id="13" creationId="{432BEB1B-D556-4337-892D-689C69234DDB}"/>
          </ac:grpSpMkLst>
        </pc:grpChg>
        <pc:grpChg chg="add mod">
          <ac:chgData name="Hoang" userId="5bcad61a-8dfe-4d60-92c6-5fc3f5f564cf" providerId="ADAL" clId="{AFEC877E-F0BE-49F3-B2C6-99D08E6BA905}" dt="2020-10-06T18:08:39.214" v="7141" actId="164"/>
          <ac:grpSpMkLst>
            <pc:docMk/>
            <pc:sldMk cId="2253186425" sldId="285"/>
            <ac:grpSpMk id="20" creationId="{21444612-64D9-4530-9175-4477E9BE3A6D}"/>
          </ac:grpSpMkLst>
        </pc:grpChg>
        <pc:grpChg chg="add mod">
          <ac:chgData name="Hoang" userId="5bcad61a-8dfe-4d60-92c6-5fc3f5f564cf" providerId="ADAL" clId="{AFEC877E-F0BE-49F3-B2C6-99D08E6BA905}" dt="2020-10-06T18:08:45.461" v="7142" actId="164"/>
          <ac:grpSpMkLst>
            <pc:docMk/>
            <pc:sldMk cId="2253186425" sldId="285"/>
            <ac:grpSpMk id="21" creationId="{BC5C9A90-EA4E-4DEA-B52C-705F789CBF78}"/>
          </ac:grpSpMkLst>
        </pc:grpChg>
        <pc:grpChg chg="add mod">
          <ac:chgData name="Hoang" userId="5bcad61a-8dfe-4d60-92c6-5fc3f5f564cf" providerId="ADAL" clId="{AFEC877E-F0BE-49F3-B2C6-99D08E6BA905}" dt="2020-10-06T19:34:07.252" v="7527" actId="164"/>
          <ac:grpSpMkLst>
            <pc:docMk/>
            <pc:sldMk cId="2253186425" sldId="285"/>
            <ac:grpSpMk id="24" creationId="{332DC1D5-E4FF-4999-9C97-5E563BF63414}"/>
          </ac:grpSpMkLst>
        </pc:grpChg>
        <pc:grpChg chg="add mod">
          <ac:chgData name="Hoang" userId="5bcad61a-8dfe-4d60-92c6-5fc3f5f564cf" providerId="ADAL" clId="{AFEC877E-F0BE-49F3-B2C6-99D08E6BA905}" dt="2020-10-06T18:04:15.505" v="7119" actId="164"/>
          <ac:grpSpMkLst>
            <pc:docMk/>
            <pc:sldMk cId="2253186425" sldId="285"/>
            <ac:grpSpMk id="25" creationId="{73817FAD-A293-48B2-93C4-E6C110DB335B}"/>
          </ac:grpSpMkLst>
        </pc:grpChg>
        <pc:grpChg chg="add mod">
          <ac:chgData name="Hoang" userId="5bcad61a-8dfe-4d60-92c6-5fc3f5f564cf" providerId="ADAL" clId="{AFEC877E-F0BE-49F3-B2C6-99D08E6BA905}" dt="2020-10-06T19:33:40.839" v="7520" actId="164"/>
          <ac:grpSpMkLst>
            <pc:docMk/>
            <pc:sldMk cId="2253186425" sldId="285"/>
            <ac:grpSpMk id="28" creationId="{0C463046-1EB7-4828-9204-B73B3CE7CAF8}"/>
          </ac:grpSpMkLst>
        </pc:grpChg>
        <pc:grpChg chg="add mod">
          <ac:chgData name="Hoang" userId="5bcad61a-8dfe-4d60-92c6-5fc3f5f564cf" providerId="ADAL" clId="{AFEC877E-F0BE-49F3-B2C6-99D08E6BA905}" dt="2020-10-06T18:08:45.461" v="7142" actId="164"/>
          <ac:grpSpMkLst>
            <pc:docMk/>
            <pc:sldMk cId="2253186425" sldId="285"/>
            <ac:grpSpMk id="29" creationId="{FF8D43DD-B755-497A-8339-B294B69A3EAC}"/>
          </ac:grpSpMkLst>
        </pc:grpChg>
        <pc:grpChg chg="add mod ord">
          <ac:chgData name="Hoang" userId="5bcad61a-8dfe-4d60-92c6-5fc3f5f564cf" providerId="ADAL" clId="{AFEC877E-F0BE-49F3-B2C6-99D08E6BA905}" dt="2020-10-06T19:33:45.515" v="7521" actId="167"/>
          <ac:grpSpMkLst>
            <pc:docMk/>
            <pc:sldMk cId="2253186425" sldId="285"/>
            <ac:grpSpMk id="32" creationId="{E63D8E2D-CCD4-4BD4-8B22-C9316D3E9CBB}"/>
          </ac:grpSpMkLst>
        </pc:grpChg>
        <pc:grpChg chg="add mod">
          <ac:chgData name="Hoang" userId="5bcad61a-8dfe-4d60-92c6-5fc3f5f564cf" providerId="ADAL" clId="{AFEC877E-F0BE-49F3-B2C6-99D08E6BA905}" dt="2020-10-06T19:34:07.252" v="7527" actId="164"/>
          <ac:grpSpMkLst>
            <pc:docMk/>
            <pc:sldMk cId="2253186425" sldId="285"/>
            <ac:grpSpMk id="35" creationId="{1ED75DEC-E766-4183-B9D1-51E6907A7999}"/>
          </ac:grpSpMkLst>
        </pc:grpChg>
        <pc:picChg chg="add mod topLvl">
          <ac:chgData name="Hoang" userId="5bcad61a-8dfe-4d60-92c6-5fc3f5f564cf" providerId="ADAL" clId="{AFEC877E-F0BE-49F3-B2C6-99D08E6BA905}" dt="2020-10-06T18:08:39.214" v="7141" actId="164"/>
          <ac:picMkLst>
            <pc:docMk/>
            <pc:sldMk cId="2253186425" sldId="285"/>
            <ac:picMk id="3" creationId="{5A565D50-B4C5-4290-890E-BB9F41ADCEDE}"/>
          </ac:picMkLst>
        </pc:picChg>
        <pc:picChg chg="add mod topLvl">
          <ac:chgData name="Hoang" userId="5bcad61a-8dfe-4d60-92c6-5fc3f5f564cf" providerId="ADAL" clId="{AFEC877E-F0BE-49F3-B2C6-99D08E6BA905}" dt="2020-10-06T18:08:45.461" v="7142" actId="164"/>
          <ac:picMkLst>
            <pc:docMk/>
            <pc:sldMk cId="2253186425" sldId="285"/>
            <ac:picMk id="8" creationId="{514B87DA-02B2-46C5-B40B-644342185C23}"/>
          </ac:picMkLst>
        </pc:picChg>
        <pc:picChg chg="add mod">
          <ac:chgData name="Hoang" userId="5bcad61a-8dfe-4d60-92c6-5fc3f5f564cf" providerId="ADAL" clId="{AFEC877E-F0BE-49F3-B2C6-99D08E6BA905}" dt="2020-10-06T18:04:15.505" v="7119" actId="164"/>
          <ac:picMkLst>
            <pc:docMk/>
            <pc:sldMk cId="2253186425" sldId="285"/>
            <ac:picMk id="6148" creationId="{431C3673-17A0-4BE1-BDDB-EE7CF118B7C2}"/>
          </ac:picMkLst>
        </pc:picChg>
      </pc:sldChg>
      <pc:sldChg chg="addSp delSp modSp mod modTransition modAnim">
        <pc:chgData name="Hoang" userId="5bcad61a-8dfe-4d60-92c6-5fc3f5f564cf" providerId="ADAL" clId="{AFEC877E-F0BE-49F3-B2C6-99D08E6BA905}" dt="2020-10-12T14:57:14.753" v="9700" actId="1582"/>
        <pc:sldMkLst>
          <pc:docMk/>
          <pc:sldMk cId="3238686791" sldId="286"/>
        </pc:sldMkLst>
        <pc:spChg chg="add">
          <ac:chgData name="Hoang" userId="5bcad61a-8dfe-4d60-92c6-5fc3f5f564cf" providerId="ADAL" clId="{AFEC877E-F0BE-49F3-B2C6-99D08E6BA905}" dt="2020-10-06T14:36:54.930" v="5096" actId="22"/>
          <ac:spMkLst>
            <pc:docMk/>
            <pc:sldMk cId="3238686791" sldId="286"/>
            <ac:spMk id="2" creationId="{98B5C66A-92E1-4B1B-B13A-2007C0B27997}"/>
          </ac:spMkLst>
        </pc:spChg>
        <pc:spChg chg="mod">
          <ac:chgData name="Hoang" userId="5bcad61a-8dfe-4d60-92c6-5fc3f5f564cf" providerId="ADAL" clId="{AFEC877E-F0BE-49F3-B2C6-99D08E6BA905}" dt="2020-10-06T02:19:25.008" v="3793" actId="6549"/>
          <ac:spMkLst>
            <pc:docMk/>
            <pc:sldMk cId="3238686791" sldId="286"/>
            <ac:spMk id="9" creationId="{1C2594C5-FB33-4588-BEC6-322988FADE7F}"/>
          </ac:spMkLst>
        </pc:spChg>
        <pc:spChg chg="del">
          <ac:chgData name="Hoang" userId="5bcad61a-8dfe-4d60-92c6-5fc3f5f564cf" providerId="ADAL" clId="{AFEC877E-F0BE-49F3-B2C6-99D08E6BA905}" dt="2020-10-06T02:19:19.411" v="3786" actId="478"/>
          <ac:spMkLst>
            <pc:docMk/>
            <pc:sldMk cId="3238686791" sldId="286"/>
            <ac:spMk id="11" creationId="{49B292A8-3336-4258-BD3E-856A29BB820E}"/>
          </ac:spMkLst>
        </pc:spChg>
        <pc:spChg chg="mod">
          <ac:chgData name="Hoang" userId="5bcad61a-8dfe-4d60-92c6-5fc3f5f564cf" providerId="ADAL" clId="{AFEC877E-F0BE-49F3-B2C6-99D08E6BA905}" dt="2020-10-06T16:39:55.834" v="6516" actId="14100"/>
          <ac:spMkLst>
            <pc:docMk/>
            <pc:sldMk cId="3238686791" sldId="286"/>
            <ac:spMk id="12" creationId="{2C1C9F99-15A3-45FB-8164-0D17666ADD55}"/>
          </ac:spMkLst>
        </pc:spChg>
        <pc:spChg chg="mod">
          <ac:chgData name="Hoang" userId="5bcad61a-8dfe-4d60-92c6-5fc3f5f564cf" providerId="ADAL" clId="{AFEC877E-F0BE-49F3-B2C6-99D08E6BA905}" dt="2020-10-06T16:37:55.847" v="6439"/>
          <ac:spMkLst>
            <pc:docMk/>
            <pc:sldMk cId="3238686791" sldId="286"/>
            <ac:spMk id="13" creationId="{7D7692AC-7976-4CEC-A08E-7AB5A0517642}"/>
          </ac:spMkLst>
        </pc:spChg>
        <pc:spChg chg="add del mod">
          <ac:chgData name="Hoang" userId="5bcad61a-8dfe-4d60-92c6-5fc3f5f564cf" providerId="ADAL" clId="{AFEC877E-F0BE-49F3-B2C6-99D08E6BA905}" dt="2020-10-09T15:01:19.472" v="9551" actId="478"/>
          <ac:spMkLst>
            <pc:docMk/>
            <pc:sldMk cId="3238686791" sldId="286"/>
            <ac:spMk id="18" creationId="{650B97B0-956F-4257-B746-8C2CEA16DAB6}"/>
          </ac:spMkLst>
        </pc:spChg>
        <pc:spChg chg="add">
          <ac:chgData name="Hoang" userId="5bcad61a-8dfe-4d60-92c6-5fc3f5f564cf" providerId="ADAL" clId="{AFEC877E-F0BE-49F3-B2C6-99D08E6BA905}" dt="2020-10-12T14:20:23.197" v="9657" actId="22"/>
          <ac:spMkLst>
            <pc:docMk/>
            <pc:sldMk cId="3238686791" sldId="286"/>
            <ac:spMk id="20" creationId="{39F921A5-7E9D-4FFB-A98B-2E27D8F727CC}"/>
          </ac:spMkLst>
        </pc:spChg>
        <pc:grpChg chg="add mod">
          <ac:chgData name="Hoang" userId="5bcad61a-8dfe-4d60-92c6-5fc3f5f564cf" providerId="ADAL" clId="{AFEC877E-F0BE-49F3-B2C6-99D08E6BA905}" dt="2020-10-06T16:38:24.285" v="6441" actId="1076"/>
          <ac:grpSpMkLst>
            <pc:docMk/>
            <pc:sldMk cId="3238686791" sldId="286"/>
            <ac:grpSpMk id="8" creationId="{36AD9828-E2B7-486F-908A-32B4F81C4DBD}"/>
          </ac:grpSpMkLst>
        </pc:grpChg>
        <pc:grpChg chg="add mod">
          <ac:chgData name="Hoang" userId="5bcad61a-8dfe-4d60-92c6-5fc3f5f564cf" providerId="ADAL" clId="{AFEC877E-F0BE-49F3-B2C6-99D08E6BA905}" dt="2020-10-09T14:59:24.607" v="9531" actId="164"/>
          <ac:grpSpMkLst>
            <pc:docMk/>
            <pc:sldMk cId="3238686791" sldId="286"/>
            <ac:grpSpMk id="17" creationId="{A92C0097-63D0-4471-8C03-F521664580F6}"/>
          </ac:grpSpMkLst>
        </pc:grpChg>
        <pc:picChg chg="add mod">
          <ac:chgData name="Hoang" userId="5bcad61a-8dfe-4d60-92c6-5fc3f5f564cf" providerId="ADAL" clId="{AFEC877E-F0BE-49F3-B2C6-99D08E6BA905}" dt="2020-10-06T23:11:31.648" v="8759" actId="14861"/>
          <ac:picMkLst>
            <pc:docMk/>
            <pc:sldMk cId="3238686791" sldId="286"/>
            <ac:picMk id="3" creationId="{3FC1138C-9419-4A99-84A2-F301A77C99EA}"/>
          </ac:picMkLst>
        </pc:picChg>
        <pc:cxnChg chg="add mod">
          <ac:chgData name="Hoang" userId="5bcad61a-8dfe-4d60-92c6-5fc3f5f564cf" providerId="ADAL" clId="{AFEC877E-F0BE-49F3-B2C6-99D08E6BA905}" dt="2020-10-12T14:57:14.753" v="9700" actId="1582"/>
          <ac:cxnSpMkLst>
            <pc:docMk/>
            <pc:sldMk cId="3238686791" sldId="286"/>
            <ac:cxnSpMk id="5" creationId="{E51A602A-9446-48B4-B49D-E9336F99A409}"/>
          </ac:cxnSpMkLst>
        </pc:cxnChg>
        <pc:cxnChg chg="add mod">
          <ac:chgData name="Hoang" userId="5bcad61a-8dfe-4d60-92c6-5fc3f5f564cf" providerId="ADAL" clId="{AFEC877E-F0BE-49F3-B2C6-99D08E6BA905}" dt="2020-10-12T14:57:14.753" v="9700" actId="1582"/>
          <ac:cxnSpMkLst>
            <pc:docMk/>
            <pc:sldMk cId="3238686791" sldId="286"/>
            <ac:cxnSpMk id="11" creationId="{BFFB6A65-9A03-4DC4-8436-6EACD4034936}"/>
          </ac:cxnSpMkLst>
        </pc:cxnChg>
        <pc:cxnChg chg="add mod">
          <ac:chgData name="Hoang" userId="5bcad61a-8dfe-4d60-92c6-5fc3f5f564cf" providerId="ADAL" clId="{AFEC877E-F0BE-49F3-B2C6-99D08E6BA905}" dt="2020-10-12T14:57:14.753" v="9700" actId="1582"/>
          <ac:cxnSpMkLst>
            <pc:docMk/>
            <pc:sldMk cId="3238686791" sldId="286"/>
            <ac:cxnSpMk id="14" creationId="{71124C3F-5F7C-478B-AB83-6B7084F82ED9}"/>
          </ac:cxnSpMkLst>
        </pc:cxnChg>
      </pc:sldChg>
      <pc:sldChg chg="addSp delSp modSp mod modTransition">
        <pc:chgData name="Hoang" userId="5bcad61a-8dfe-4d60-92c6-5fc3f5f564cf" providerId="ADAL" clId="{AFEC877E-F0BE-49F3-B2C6-99D08E6BA905}" dt="2020-10-12T14:53:58.700" v="9695"/>
        <pc:sldMkLst>
          <pc:docMk/>
          <pc:sldMk cId="2936258327" sldId="287"/>
        </pc:sldMkLst>
        <pc:spChg chg="add">
          <ac:chgData name="Hoang" userId="5bcad61a-8dfe-4d60-92c6-5fc3f5f564cf" providerId="ADAL" clId="{AFEC877E-F0BE-49F3-B2C6-99D08E6BA905}" dt="2020-10-06T14:36:56.082" v="5097" actId="22"/>
          <ac:spMkLst>
            <pc:docMk/>
            <pc:sldMk cId="2936258327" sldId="287"/>
            <ac:spMk id="2" creationId="{A96BE803-D737-4CF5-9DBA-5F0996B7F473}"/>
          </ac:spMkLst>
        </pc:spChg>
        <pc:spChg chg="add">
          <ac:chgData name="Hoang" userId="5bcad61a-8dfe-4d60-92c6-5fc3f5f564cf" providerId="ADAL" clId="{AFEC877E-F0BE-49F3-B2C6-99D08E6BA905}" dt="2020-10-12T14:20:24.511" v="9658" actId="22"/>
          <ac:spMkLst>
            <pc:docMk/>
            <pc:sldMk cId="2936258327" sldId="287"/>
            <ac:spMk id="4" creationId="{D12B64C5-5C71-4EEA-B70E-AD36780E23DC}"/>
          </ac:spMkLst>
        </pc:spChg>
        <pc:spChg chg="add mod">
          <ac:chgData name="Hoang" userId="5bcad61a-8dfe-4d60-92c6-5fc3f5f564cf" providerId="ADAL" clId="{AFEC877E-F0BE-49F3-B2C6-99D08E6BA905}" dt="2020-10-06T19:34:45.019" v="7534" actId="20577"/>
          <ac:spMkLst>
            <pc:docMk/>
            <pc:sldMk cId="2936258327" sldId="287"/>
            <ac:spMk id="8" creationId="{643AB164-8380-47EC-9022-2ACB1E37AEE4}"/>
          </ac:spMkLst>
        </pc:spChg>
        <pc:spChg chg="mod">
          <ac:chgData name="Hoang" userId="5bcad61a-8dfe-4d60-92c6-5fc3f5f564cf" providerId="ADAL" clId="{AFEC877E-F0BE-49F3-B2C6-99D08E6BA905}" dt="2020-10-06T16:54:40.156" v="6976" actId="1076"/>
          <ac:spMkLst>
            <pc:docMk/>
            <pc:sldMk cId="2936258327" sldId="287"/>
            <ac:spMk id="9" creationId="{1C2594C5-FB33-4588-BEC6-322988FADE7F}"/>
          </ac:spMkLst>
        </pc:spChg>
        <pc:spChg chg="del">
          <ac:chgData name="Hoang" userId="5bcad61a-8dfe-4d60-92c6-5fc3f5f564cf" providerId="ADAL" clId="{AFEC877E-F0BE-49F3-B2C6-99D08E6BA905}" dt="2020-10-06T02:19:32.347" v="3794" actId="478"/>
          <ac:spMkLst>
            <pc:docMk/>
            <pc:sldMk cId="2936258327" sldId="287"/>
            <ac:spMk id="11" creationId="{49B292A8-3336-4258-BD3E-856A29BB820E}"/>
          </ac:spMkLst>
        </pc:spChg>
        <pc:spChg chg="mod">
          <ac:chgData name="Hoang" userId="5bcad61a-8dfe-4d60-92c6-5fc3f5f564cf" providerId="ADAL" clId="{AFEC877E-F0BE-49F3-B2C6-99D08E6BA905}" dt="2020-10-06T16:54:50.411" v="6988" actId="1036"/>
          <ac:spMkLst>
            <pc:docMk/>
            <pc:sldMk cId="2936258327" sldId="287"/>
            <ac:spMk id="13" creationId="{157D5C51-E2DF-4CB7-8D3E-24B70D3CD6BB}"/>
          </ac:spMkLst>
        </pc:spChg>
        <pc:spChg chg="mod">
          <ac:chgData name="Hoang" userId="5bcad61a-8dfe-4d60-92c6-5fc3f5f564cf" providerId="ADAL" clId="{AFEC877E-F0BE-49F3-B2C6-99D08E6BA905}" dt="2020-10-06T16:54:50.411" v="6988" actId="1036"/>
          <ac:spMkLst>
            <pc:docMk/>
            <pc:sldMk cId="2936258327" sldId="287"/>
            <ac:spMk id="14" creationId="{017E045D-11F5-4EF5-9EEE-B9FA8DFB2761}"/>
          </ac:spMkLst>
        </pc:spChg>
        <pc:spChg chg="mod">
          <ac:chgData name="Hoang" userId="5bcad61a-8dfe-4d60-92c6-5fc3f5f564cf" providerId="ADAL" clId="{AFEC877E-F0BE-49F3-B2C6-99D08E6BA905}" dt="2020-10-06T16:54:50.411" v="6988" actId="1036"/>
          <ac:spMkLst>
            <pc:docMk/>
            <pc:sldMk cId="2936258327" sldId="287"/>
            <ac:spMk id="16" creationId="{945341B5-895F-4AE0-8518-575BAD7A34C3}"/>
          </ac:spMkLst>
        </pc:spChg>
        <pc:spChg chg="mod">
          <ac:chgData name="Hoang" userId="5bcad61a-8dfe-4d60-92c6-5fc3f5f564cf" providerId="ADAL" clId="{AFEC877E-F0BE-49F3-B2C6-99D08E6BA905}" dt="2020-10-06T16:54:50.411" v="6988" actId="1036"/>
          <ac:spMkLst>
            <pc:docMk/>
            <pc:sldMk cId="2936258327" sldId="287"/>
            <ac:spMk id="17" creationId="{FE15C459-D265-482E-A38B-A8C4B092B33F}"/>
          </ac:spMkLst>
        </pc:spChg>
        <pc:spChg chg="mod">
          <ac:chgData name="Hoang" userId="5bcad61a-8dfe-4d60-92c6-5fc3f5f564cf" providerId="ADAL" clId="{AFEC877E-F0BE-49F3-B2C6-99D08E6BA905}" dt="2020-10-06T16:54:50.411" v="6988" actId="1036"/>
          <ac:spMkLst>
            <pc:docMk/>
            <pc:sldMk cId="2936258327" sldId="287"/>
            <ac:spMk id="19" creationId="{46167428-3A1A-4950-9084-BF9CB34AC679}"/>
          </ac:spMkLst>
        </pc:spChg>
        <pc:spChg chg="mod">
          <ac:chgData name="Hoang" userId="5bcad61a-8dfe-4d60-92c6-5fc3f5f564cf" providerId="ADAL" clId="{AFEC877E-F0BE-49F3-B2C6-99D08E6BA905}" dt="2020-10-06T16:54:50.411" v="6988" actId="1036"/>
          <ac:spMkLst>
            <pc:docMk/>
            <pc:sldMk cId="2936258327" sldId="287"/>
            <ac:spMk id="20" creationId="{4BBFDE0D-D5FE-4000-A104-32FB97C7E7BB}"/>
          </ac:spMkLst>
        </pc:spChg>
        <pc:spChg chg="add mod">
          <ac:chgData name="Hoang" userId="5bcad61a-8dfe-4d60-92c6-5fc3f5f564cf" providerId="ADAL" clId="{AFEC877E-F0BE-49F3-B2C6-99D08E6BA905}" dt="2020-10-06T19:34:53.726" v="7539" actId="1076"/>
          <ac:spMkLst>
            <pc:docMk/>
            <pc:sldMk cId="2936258327" sldId="287"/>
            <ac:spMk id="22" creationId="{81E7D531-2C43-4551-A7AF-73DBB39F6F6C}"/>
          </ac:spMkLst>
        </pc:spChg>
        <pc:grpChg chg="add del mod">
          <ac:chgData name="Hoang" userId="5bcad61a-8dfe-4d60-92c6-5fc3f5f564cf" providerId="ADAL" clId="{AFEC877E-F0BE-49F3-B2C6-99D08E6BA905}" dt="2020-10-06T16:33:17.057" v="6438" actId="165"/>
          <ac:grpSpMkLst>
            <pc:docMk/>
            <pc:sldMk cId="2936258327" sldId="287"/>
            <ac:grpSpMk id="7" creationId="{42D296D6-0F49-4D8E-92DC-F172193E6F23}"/>
          </ac:grpSpMkLst>
        </pc:grpChg>
        <pc:grpChg chg="add mod">
          <ac:chgData name="Hoang" userId="5bcad61a-8dfe-4d60-92c6-5fc3f5f564cf" providerId="ADAL" clId="{AFEC877E-F0BE-49F3-B2C6-99D08E6BA905}" dt="2020-10-06T16:54:50.411" v="6988" actId="1036"/>
          <ac:grpSpMkLst>
            <pc:docMk/>
            <pc:sldMk cId="2936258327" sldId="287"/>
            <ac:grpSpMk id="12" creationId="{4DBD5943-C9F8-4695-A534-98D810FD5B8C}"/>
          </ac:grpSpMkLst>
        </pc:grpChg>
        <pc:grpChg chg="add mod">
          <ac:chgData name="Hoang" userId="5bcad61a-8dfe-4d60-92c6-5fc3f5f564cf" providerId="ADAL" clId="{AFEC877E-F0BE-49F3-B2C6-99D08E6BA905}" dt="2020-10-06T16:54:50.411" v="6988" actId="1036"/>
          <ac:grpSpMkLst>
            <pc:docMk/>
            <pc:sldMk cId="2936258327" sldId="287"/>
            <ac:grpSpMk id="15" creationId="{4452BB09-4030-43A6-B363-95D09DEF00D3}"/>
          </ac:grpSpMkLst>
        </pc:grpChg>
        <pc:grpChg chg="add mod">
          <ac:chgData name="Hoang" userId="5bcad61a-8dfe-4d60-92c6-5fc3f5f564cf" providerId="ADAL" clId="{AFEC877E-F0BE-49F3-B2C6-99D08E6BA905}" dt="2020-10-06T16:54:50.411" v="6988" actId="1036"/>
          <ac:grpSpMkLst>
            <pc:docMk/>
            <pc:sldMk cId="2936258327" sldId="287"/>
            <ac:grpSpMk id="18" creationId="{C0CC4AAE-8F1D-40C4-9DD6-A6B28AA4A287}"/>
          </ac:grpSpMkLst>
        </pc:grpChg>
        <pc:picChg chg="mod topLvl">
          <ac:chgData name="Hoang" userId="5bcad61a-8dfe-4d60-92c6-5fc3f5f564cf" providerId="ADAL" clId="{AFEC877E-F0BE-49F3-B2C6-99D08E6BA905}" dt="2020-10-06T16:54:50.411" v="6988" actId="1036"/>
          <ac:picMkLst>
            <pc:docMk/>
            <pc:sldMk cId="2936258327" sldId="287"/>
            <ac:picMk id="3" creationId="{4CF5A3B0-381B-4F7B-A052-E4A9927F1913}"/>
          </ac:picMkLst>
        </pc:picChg>
        <pc:picChg chg="add mod topLvl">
          <ac:chgData name="Hoang" userId="5bcad61a-8dfe-4d60-92c6-5fc3f5f564cf" providerId="ADAL" clId="{AFEC877E-F0BE-49F3-B2C6-99D08E6BA905}" dt="2020-10-06T16:54:50.411" v="6988" actId="1036"/>
          <ac:picMkLst>
            <pc:docMk/>
            <pc:sldMk cId="2936258327" sldId="287"/>
            <ac:picMk id="6" creationId="{C5880176-B481-42CD-B66A-D37F48A89376}"/>
          </ac:picMkLst>
        </pc:picChg>
        <pc:picChg chg="add mod topLvl">
          <ac:chgData name="Hoang" userId="5bcad61a-8dfe-4d60-92c6-5fc3f5f564cf" providerId="ADAL" clId="{AFEC877E-F0BE-49F3-B2C6-99D08E6BA905}" dt="2020-10-06T16:54:50.411" v="6988" actId="1036"/>
          <ac:picMkLst>
            <pc:docMk/>
            <pc:sldMk cId="2936258327" sldId="287"/>
            <ac:picMk id="8194" creationId="{43434641-C8A7-4801-A83E-D80476C902FD}"/>
          </ac:picMkLst>
        </pc:picChg>
      </pc:sldChg>
      <pc:sldChg chg="addSp delSp modSp mod modTransition modAnim">
        <pc:chgData name="Hoang" userId="5bcad61a-8dfe-4d60-92c6-5fc3f5f564cf" providerId="ADAL" clId="{AFEC877E-F0BE-49F3-B2C6-99D08E6BA905}" dt="2020-10-13T06:19:20.132" v="11517" actId="1076"/>
        <pc:sldMkLst>
          <pc:docMk/>
          <pc:sldMk cId="4043625590" sldId="288"/>
        </pc:sldMkLst>
        <pc:spChg chg="add">
          <ac:chgData name="Hoang" userId="5bcad61a-8dfe-4d60-92c6-5fc3f5f564cf" providerId="ADAL" clId="{AFEC877E-F0BE-49F3-B2C6-99D08E6BA905}" dt="2020-10-06T14:36:57.061" v="5098" actId="22"/>
          <ac:spMkLst>
            <pc:docMk/>
            <pc:sldMk cId="4043625590" sldId="288"/>
            <ac:spMk id="2" creationId="{C40DD74A-5589-4E54-ADE7-47E4BFF5797F}"/>
          </ac:spMkLst>
        </pc:spChg>
        <pc:spChg chg="add mod">
          <ac:chgData name="Hoang" userId="5bcad61a-8dfe-4d60-92c6-5fc3f5f564cf" providerId="ADAL" clId="{AFEC877E-F0BE-49F3-B2C6-99D08E6BA905}" dt="2020-10-09T15:14:43.169" v="9595" actId="14100"/>
          <ac:spMkLst>
            <pc:docMk/>
            <pc:sldMk cId="4043625590" sldId="288"/>
            <ac:spMk id="3" creationId="{6FE0B0C4-B86C-4924-9939-32A868EE67FD}"/>
          </ac:spMkLst>
        </pc:spChg>
        <pc:spChg chg="add">
          <ac:chgData name="Hoang" userId="5bcad61a-8dfe-4d60-92c6-5fc3f5f564cf" providerId="ADAL" clId="{AFEC877E-F0BE-49F3-B2C6-99D08E6BA905}" dt="2020-10-12T14:20:26.798" v="9659" actId="22"/>
          <ac:spMkLst>
            <pc:docMk/>
            <pc:sldMk cId="4043625590" sldId="288"/>
            <ac:spMk id="5" creationId="{ED253644-827C-4218-AD35-E6CFC9785740}"/>
          </ac:spMkLst>
        </pc:spChg>
        <pc:spChg chg="add mod">
          <ac:chgData name="Hoang" userId="5bcad61a-8dfe-4d60-92c6-5fc3f5f564cf" providerId="ADAL" clId="{AFEC877E-F0BE-49F3-B2C6-99D08E6BA905}" dt="2020-10-13T06:19:20.132" v="11517" actId="1076"/>
          <ac:spMkLst>
            <pc:docMk/>
            <pc:sldMk cId="4043625590" sldId="288"/>
            <ac:spMk id="7" creationId="{F56B6134-4298-41D5-8E46-DDC63B3CD987}"/>
          </ac:spMkLst>
        </pc:spChg>
        <pc:spChg chg="add mod">
          <ac:chgData name="Hoang" userId="5bcad61a-8dfe-4d60-92c6-5fc3f5f564cf" providerId="ADAL" clId="{AFEC877E-F0BE-49F3-B2C6-99D08E6BA905}" dt="2020-10-13T06:19:20.132" v="11517" actId="1076"/>
          <ac:spMkLst>
            <pc:docMk/>
            <pc:sldMk cId="4043625590" sldId="288"/>
            <ac:spMk id="8" creationId="{B568B32D-A6A1-4951-BA29-D794B978C8CF}"/>
          </ac:spMkLst>
        </pc:spChg>
        <pc:spChg chg="mod">
          <ac:chgData name="Hoang" userId="5bcad61a-8dfe-4d60-92c6-5fc3f5f564cf" providerId="ADAL" clId="{AFEC877E-F0BE-49F3-B2C6-99D08E6BA905}" dt="2020-10-06T18:16:30.837" v="7159" actId="20577"/>
          <ac:spMkLst>
            <pc:docMk/>
            <pc:sldMk cId="4043625590" sldId="288"/>
            <ac:spMk id="9" creationId="{1C2594C5-FB33-4588-BEC6-322988FADE7F}"/>
          </ac:spMkLst>
        </pc:spChg>
        <pc:spChg chg="del">
          <ac:chgData name="Hoang" userId="5bcad61a-8dfe-4d60-92c6-5fc3f5f564cf" providerId="ADAL" clId="{AFEC877E-F0BE-49F3-B2C6-99D08E6BA905}" dt="2020-10-06T02:19:36.966" v="3795" actId="478"/>
          <ac:spMkLst>
            <pc:docMk/>
            <pc:sldMk cId="4043625590" sldId="288"/>
            <ac:spMk id="11" creationId="{49B292A8-3336-4258-BD3E-856A29BB820E}"/>
          </ac:spMkLst>
        </pc:spChg>
        <pc:spChg chg="mod">
          <ac:chgData name="Hoang" userId="5bcad61a-8dfe-4d60-92c6-5fc3f5f564cf" providerId="ADAL" clId="{AFEC877E-F0BE-49F3-B2C6-99D08E6BA905}" dt="2020-10-06T16:49:03.804" v="6706" actId="114"/>
          <ac:spMkLst>
            <pc:docMk/>
            <pc:sldMk cId="4043625590" sldId="288"/>
            <ac:spMk id="13" creationId="{6C4F121A-248B-4499-9A75-A7B9110FB438}"/>
          </ac:spMkLst>
        </pc:spChg>
        <pc:spChg chg="mod">
          <ac:chgData name="Hoang" userId="5bcad61a-8dfe-4d60-92c6-5fc3f5f564cf" providerId="ADAL" clId="{AFEC877E-F0BE-49F3-B2C6-99D08E6BA905}" dt="2020-10-06T16:47:25.407" v="6549"/>
          <ac:spMkLst>
            <pc:docMk/>
            <pc:sldMk cId="4043625590" sldId="288"/>
            <ac:spMk id="14" creationId="{CEE70FB6-96D3-42E1-9B6A-3FD9FAED0339}"/>
          </ac:spMkLst>
        </pc:spChg>
        <pc:spChg chg="add del mod">
          <ac:chgData name="Hoang" userId="5bcad61a-8dfe-4d60-92c6-5fc3f5f564cf" providerId="ADAL" clId="{AFEC877E-F0BE-49F3-B2C6-99D08E6BA905}" dt="2020-10-06T19:35:17.512" v="7550" actId="21"/>
          <ac:spMkLst>
            <pc:docMk/>
            <pc:sldMk cId="4043625590" sldId="288"/>
            <ac:spMk id="18" creationId="{5B060C9F-A50C-47F3-9B27-75D194D96782}"/>
          </ac:spMkLst>
        </pc:spChg>
        <pc:spChg chg="add mod">
          <ac:chgData name="Hoang" userId="5bcad61a-8dfe-4d60-92c6-5fc3f5f564cf" providerId="ADAL" clId="{AFEC877E-F0BE-49F3-B2C6-99D08E6BA905}" dt="2020-10-13T06:19:20.132" v="11517" actId="1076"/>
          <ac:spMkLst>
            <pc:docMk/>
            <pc:sldMk cId="4043625590" sldId="288"/>
            <ac:spMk id="20" creationId="{7EEEA21D-6841-4486-AA8A-1C2F8D4652FA}"/>
          </ac:spMkLst>
        </pc:spChg>
        <pc:spChg chg="add mod">
          <ac:chgData name="Hoang" userId="5bcad61a-8dfe-4d60-92c6-5fc3f5f564cf" providerId="ADAL" clId="{AFEC877E-F0BE-49F3-B2C6-99D08E6BA905}" dt="2020-10-06T19:35:27.052" v="7554" actId="164"/>
          <ac:spMkLst>
            <pc:docMk/>
            <pc:sldMk cId="4043625590" sldId="288"/>
            <ac:spMk id="22" creationId="{5673C3BE-0E42-4226-A331-AD82E265709D}"/>
          </ac:spMkLst>
        </pc:spChg>
        <pc:grpChg chg="add mod">
          <ac:chgData name="Hoang" userId="5bcad61a-8dfe-4d60-92c6-5fc3f5f564cf" providerId="ADAL" clId="{AFEC877E-F0BE-49F3-B2C6-99D08E6BA905}" dt="2020-10-06T19:35:27.052" v="7554" actId="164"/>
          <ac:grpSpMkLst>
            <pc:docMk/>
            <pc:sldMk cId="4043625590" sldId="288"/>
            <ac:grpSpMk id="6" creationId="{C62A8275-C067-4D9A-968A-EF39BB4E97C0}"/>
          </ac:grpSpMkLst>
        </pc:grpChg>
        <pc:grpChg chg="add mod">
          <ac:chgData name="Hoang" userId="5bcad61a-8dfe-4d60-92c6-5fc3f5f564cf" providerId="ADAL" clId="{AFEC877E-F0BE-49F3-B2C6-99D08E6BA905}" dt="2020-10-06T17:15:55.288" v="6998" actId="164"/>
          <ac:grpSpMkLst>
            <pc:docMk/>
            <pc:sldMk cId="4043625590" sldId="288"/>
            <ac:grpSpMk id="12" creationId="{89B07269-0F6D-4858-9CD5-F1F8630985A0}"/>
          </ac:grpSpMkLst>
        </pc:grpChg>
        <pc:grpChg chg="add mod">
          <ac:chgData name="Hoang" userId="5bcad61a-8dfe-4d60-92c6-5fc3f5f564cf" providerId="ADAL" clId="{AFEC877E-F0BE-49F3-B2C6-99D08E6BA905}" dt="2020-10-13T06:19:20.132" v="11517" actId="1076"/>
          <ac:grpSpMkLst>
            <pc:docMk/>
            <pc:sldMk cId="4043625590" sldId="288"/>
            <ac:grpSpMk id="17" creationId="{62AC3BD5-3567-41CC-BA3C-DD659467881B}"/>
          </ac:grpSpMkLst>
        </pc:grpChg>
        <pc:grpChg chg="add mod ord">
          <ac:chgData name="Hoang" userId="5bcad61a-8dfe-4d60-92c6-5fc3f5f564cf" providerId="ADAL" clId="{AFEC877E-F0BE-49F3-B2C6-99D08E6BA905}" dt="2020-10-06T19:35:29.594" v="7555" actId="167"/>
          <ac:grpSpMkLst>
            <pc:docMk/>
            <pc:sldMk cId="4043625590" sldId="288"/>
            <ac:grpSpMk id="24" creationId="{DD6FB266-4507-41DA-8641-54432179F05E}"/>
          </ac:grpSpMkLst>
        </pc:grpChg>
        <pc:grpChg chg="add mod">
          <ac:chgData name="Hoang" userId="5bcad61a-8dfe-4d60-92c6-5fc3f5f564cf" providerId="ADAL" clId="{AFEC877E-F0BE-49F3-B2C6-99D08E6BA905}" dt="2020-10-13T06:19:20.132" v="11517" actId="1076"/>
          <ac:grpSpMkLst>
            <pc:docMk/>
            <pc:sldMk cId="4043625590" sldId="288"/>
            <ac:grpSpMk id="25" creationId="{98B8878B-308A-4F07-8847-FF9C26F8D099}"/>
          </ac:grpSpMkLst>
        </pc:grpChg>
        <pc:picChg chg="del">
          <ac:chgData name="Hoang" userId="5bcad61a-8dfe-4d60-92c6-5fc3f5f564cf" providerId="ADAL" clId="{AFEC877E-F0BE-49F3-B2C6-99D08E6BA905}" dt="2020-10-06T16:42:47.738" v="6545" actId="478"/>
          <ac:picMkLst>
            <pc:docMk/>
            <pc:sldMk cId="4043625590" sldId="288"/>
            <ac:picMk id="3" creationId="{54C85D5D-A429-4333-BE3F-B6C68824D818}"/>
          </ac:picMkLst>
        </pc:picChg>
        <pc:picChg chg="add mod">
          <ac:chgData name="Hoang" userId="5bcad61a-8dfe-4d60-92c6-5fc3f5f564cf" providerId="ADAL" clId="{AFEC877E-F0BE-49F3-B2C6-99D08E6BA905}" dt="2020-10-06T17:15:55.288" v="6998" actId="164"/>
          <ac:picMkLst>
            <pc:docMk/>
            <pc:sldMk cId="4043625590" sldId="288"/>
            <ac:picMk id="4" creationId="{A1ED201E-38D7-469F-AE03-496049E76A12}"/>
          </ac:picMkLst>
        </pc:picChg>
        <pc:picChg chg="add mod">
          <ac:chgData name="Hoang" userId="5bcad61a-8dfe-4d60-92c6-5fc3f5f564cf" providerId="ADAL" clId="{AFEC877E-F0BE-49F3-B2C6-99D08E6BA905}" dt="2020-10-13T06:19:20.132" v="11517" actId="1076"/>
          <ac:picMkLst>
            <pc:docMk/>
            <pc:sldMk cId="4043625590" sldId="288"/>
            <ac:picMk id="9218" creationId="{91E549C7-21E6-414A-A9C9-82FE474A1846}"/>
          </ac:picMkLst>
        </pc:picChg>
      </pc:sldChg>
      <pc:sldChg chg="addSp delSp modSp new mod modTransition">
        <pc:chgData name="Hoang" userId="5bcad61a-8dfe-4d60-92c6-5fc3f5f564cf" providerId="ADAL" clId="{AFEC877E-F0BE-49F3-B2C6-99D08E6BA905}" dt="2020-10-12T14:53:58.700" v="9695"/>
        <pc:sldMkLst>
          <pc:docMk/>
          <pc:sldMk cId="677302724" sldId="289"/>
        </pc:sldMkLst>
        <pc:spChg chg="del">
          <ac:chgData name="Hoang" userId="5bcad61a-8dfe-4d60-92c6-5fc3f5f564cf" providerId="ADAL" clId="{AFEC877E-F0BE-49F3-B2C6-99D08E6BA905}" dt="2020-10-06T01:36:57.578" v="3404" actId="478"/>
          <ac:spMkLst>
            <pc:docMk/>
            <pc:sldMk cId="677302724" sldId="289"/>
            <ac:spMk id="2" creationId="{D03B2203-2A0D-4CF2-80BA-A81536FB2E79}"/>
          </ac:spMkLst>
        </pc:spChg>
        <pc:spChg chg="add del mod">
          <ac:chgData name="Hoang" userId="5bcad61a-8dfe-4d60-92c6-5fc3f5f564cf" providerId="ADAL" clId="{AFEC877E-F0BE-49F3-B2C6-99D08E6BA905}" dt="2020-10-12T14:18:03.799" v="9621" actId="21"/>
          <ac:spMkLst>
            <pc:docMk/>
            <pc:sldMk cId="677302724" sldId="289"/>
            <ac:spMk id="2" creationId="{E9C84031-3E62-4461-86BF-374A8F66263D}"/>
          </ac:spMkLst>
        </pc:spChg>
        <pc:spChg chg="del">
          <ac:chgData name="Hoang" userId="5bcad61a-8dfe-4d60-92c6-5fc3f5f564cf" providerId="ADAL" clId="{AFEC877E-F0BE-49F3-B2C6-99D08E6BA905}" dt="2020-10-06T01:36:57.578" v="3404" actId="478"/>
          <ac:spMkLst>
            <pc:docMk/>
            <pc:sldMk cId="677302724" sldId="289"/>
            <ac:spMk id="3" creationId="{5F1EB719-4F73-4F04-A7B6-C32897C75ACD}"/>
          </ac:spMkLst>
        </pc:spChg>
        <pc:spChg chg="add">
          <ac:chgData name="Hoang" userId="5bcad61a-8dfe-4d60-92c6-5fc3f5f564cf" providerId="ADAL" clId="{AFEC877E-F0BE-49F3-B2C6-99D08E6BA905}" dt="2020-10-12T14:20:30.829" v="9660" actId="22"/>
          <ac:spMkLst>
            <pc:docMk/>
            <pc:sldMk cId="677302724" sldId="289"/>
            <ac:spMk id="3" creationId="{C36D7E7D-8ECB-4315-B581-0CFEBC22E493}"/>
          </ac:spMkLst>
        </pc:spChg>
        <pc:spChg chg="del">
          <ac:chgData name="Hoang" userId="5bcad61a-8dfe-4d60-92c6-5fc3f5f564cf" providerId="ADAL" clId="{AFEC877E-F0BE-49F3-B2C6-99D08E6BA905}" dt="2020-10-06T01:36:57.578" v="3404" actId="478"/>
          <ac:spMkLst>
            <pc:docMk/>
            <pc:sldMk cId="677302724" sldId="289"/>
            <ac:spMk id="4" creationId="{683C34D3-F356-424F-B6E9-046BCAFF1588}"/>
          </ac:spMkLst>
        </pc:spChg>
        <pc:spChg chg="del">
          <ac:chgData name="Hoang" userId="5bcad61a-8dfe-4d60-92c6-5fc3f5f564cf" providerId="ADAL" clId="{AFEC877E-F0BE-49F3-B2C6-99D08E6BA905}" dt="2020-10-06T01:36:57.578" v="3404" actId="478"/>
          <ac:spMkLst>
            <pc:docMk/>
            <pc:sldMk cId="677302724" sldId="289"/>
            <ac:spMk id="5" creationId="{A8435B98-922D-41AC-A0B7-10291127B24E}"/>
          </ac:spMkLst>
        </pc:spChg>
        <pc:spChg chg="del">
          <ac:chgData name="Hoang" userId="5bcad61a-8dfe-4d60-92c6-5fc3f5f564cf" providerId="ADAL" clId="{AFEC877E-F0BE-49F3-B2C6-99D08E6BA905}" dt="2020-10-06T01:36:57.578" v="3404" actId="478"/>
          <ac:spMkLst>
            <pc:docMk/>
            <pc:sldMk cId="677302724" sldId="289"/>
            <ac:spMk id="6" creationId="{19FBDB98-95A5-4FFE-BC1A-C48448F9CC9E}"/>
          </ac:spMkLst>
        </pc:spChg>
        <pc:spChg chg="del">
          <ac:chgData name="Hoang" userId="5bcad61a-8dfe-4d60-92c6-5fc3f5f564cf" providerId="ADAL" clId="{AFEC877E-F0BE-49F3-B2C6-99D08E6BA905}" dt="2020-10-06T01:36:57.578" v="3404" actId="478"/>
          <ac:spMkLst>
            <pc:docMk/>
            <pc:sldMk cId="677302724" sldId="289"/>
            <ac:spMk id="7" creationId="{8AF41C71-EB03-46F4-9597-F2E4AA87F08D}"/>
          </ac:spMkLst>
        </pc:spChg>
        <pc:spChg chg="del">
          <ac:chgData name="Hoang" userId="5bcad61a-8dfe-4d60-92c6-5fc3f5f564cf" providerId="ADAL" clId="{AFEC877E-F0BE-49F3-B2C6-99D08E6BA905}" dt="2020-10-06T01:36:57.578" v="3404" actId="478"/>
          <ac:spMkLst>
            <pc:docMk/>
            <pc:sldMk cId="677302724" sldId="289"/>
            <ac:spMk id="8" creationId="{F0D86027-2042-43CB-96A1-6364F355ECA1}"/>
          </ac:spMkLst>
        </pc:spChg>
        <pc:spChg chg="add mod">
          <ac:chgData name="Hoang" userId="5bcad61a-8dfe-4d60-92c6-5fc3f5f564cf" providerId="ADAL" clId="{AFEC877E-F0BE-49F3-B2C6-99D08E6BA905}" dt="2020-10-06T14:25:20.038" v="4710" actId="1076"/>
          <ac:spMkLst>
            <pc:docMk/>
            <pc:sldMk cId="677302724" sldId="289"/>
            <ac:spMk id="9" creationId="{CA19DA18-E0F4-44D0-840F-6D43AEA21292}"/>
          </ac:spMkLst>
        </pc:spChg>
        <pc:spChg chg="add">
          <ac:chgData name="Hoang" userId="5bcad61a-8dfe-4d60-92c6-5fc3f5f564cf" providerId="ADAL" clId="{AFEC877E-F0BE-49F3-B2C6-99D08E6BA905}" dt="2020-10-06T14:36:50.617" v="5092" actId="22"/>
          <ac:spMkLst>
            <pc:docMk/>
            <pc:sldMk cId="677302724" sldId="289"/>
            <ac:spMk id="13" creationId="{391818A4-2703-4574-A1AA-2892B7FF483D}"/>
          </ac:spMkLst>
        </pc:spChg>
        <pc:picChg chg="add mod ord">
          <ac:chgData name="Hoang" userId="5bcad61a-8dfe-4d60-92c6-5fc3f5f564cf" providerId="ADAL" clId="{AFEC877E-F0BE-49F3-B2C6-99D08E6BA905}" dt="2020-10-06T14:28:26.477" v="4771" actId="167"/>
          <ac:picMkLst>
            <pc:docMk/>
            <pc:sldMk cId="677302724" sldId="289"/>
            <ac:picMk id="11" creationId="{A2BC6467-90AE-4EF0-9650-7DBC140A5C5F}"/>
          </ac:picMkLst>
        </pc:picChg>
      </pc:sldChg>
      <pc:sldChg chg="addSp delSp modSp new mod modTransition">
        <pc:chgData name="Hoang" userId="5bcad61a-8dfe-4d60-92c6-5fc3f5f564cf" providerId="ADAL" clId="{AFEC877E-F0BE-49F3-B2C6-99D08E6BA905}" dt="2020-10-12T19:43:38.254" v="11371"/>
        <pc:sldMkLst>
          <pc:docMk/>
          <pc:sldMk cId="3233777529" sldId="290"/>
        </pc:sldMkLst>
        <pc:spChg chg="del">
          <ac:chgData name="Hoang" userId="5bcad61a-8dfe-4d60-92c6-5fc3f5f564cf" providerId="ADAL" clId="{AFEC877E-F0BE-49F3-B2C6-99D08E6BA905}" dt="2020-10-06T02:19:43.361" v="3797" actId="478"/>
          <ac:spMkLst>
            <pc:docMk/>
            <pc:sldMk cId="3233777529" sldId="290"/>
            <ac:spMk id="2" creationId="{2034EAD0-0DE7-403F-8A51-508CF25E6466}"/>
          </ac:spMkLst>
        </pc:spChg>
        <pc:spChg chg="del">
          <ac:chgData name="Hoang" userId="5bcad61a-8dfe-4d60-92c6-5fc3f5f564cf" providerId="ADAL" clId="{AFEC877E-F0BE-49F3-B2C6-99D08E6BA905}" dt="2020-10-06T02:19:43.361" v="3797" actId="478"/>
          <ac:spMkLst>
            <pc:docMk/>
            <pc:sldMk cId="3233777529" sldId="290"/>
            <ac:spMk id="3" creationId="{FACEE702-084A-46CC-90CF-8CE9084B3595}"/>
          </ac:spMkLst>
        </pc:spChg>
        <pc:spChg chg="del">
          <ac:chgData name="Hoang" userId="5bcad61a-8dfe-4d60-92c6-5fc3f5f564cf" providerId="ADAL" clId="{AFEC877E-F0BE-49F3-B2C6-99D08E6BA905}" dt="2020-10-06T02:19:43.361" v="3797" actId="478"/>
          <ac:spMkLst>
            <pc:docMk/>
            <pc:sldMk cId="3233777529" sldId="290"/>
            <ac:spMk id="4" creationId="{591D5E34-94B7-44A1-A986-980BAF0D570D}"/>
          </ac:spMkLst>
        </pc:spChg>
        <pc:spChg chg="del">
          <ac:chgData name="Hoang" userId="5bcad61a-8dfe-4d60-92c6-5fc3f5f564cf" providerId="ADAL" clId="{AFEC877E-F0BE-49F3-B2C6-99D08E6BA905}" dt="2020-10-06T02:19:43.361" v="3797" actId="478"/>
          <ac:spMkLst>
            <pc:docMk/>
            <pc:sldMk cId="3233777529" sldId="290"/>
            <ac:spMk id="5" creationId="{7F4A5198-2412-44C3-B187-2BFB03BFC180}"/>
          </ac:spMkLst>
        </pc:spChg>
        <pc:spChg chg="del">
          <ac:chgData name="Hoang" userId="5bcad61a-8dfe-4d60-92c6-5fc3f5f564cf" providerId="ADAL" clId="{AFEC877E-F0BE-49F3-B2C6-99D08E6BA905}" dt="2020-10-06T02:19:43.361" v="3797" actId="478"/>
          <ac:spMkLst>
            <pc:docMk/>
            <pc:sldMk cId="3233777529" sldId="290"/>
            <ac:spMk id="6" creationId="{29D78A8F-1B0C-4FD5-BCB2-6398AC83FF7E}"/>
          </ac:spMkLst>
        </pc:spChg>
        <pc:spChg chg="del">
          <ac:chgData name="Hoang" userId="5bcad61a-8dfe-4d60-92c6-5fc3f5f564cf" providerId="ADAL" clId="{AFEC877E-F0BE-49F3-B2C6-99D08E6BA905}" dt="2020-10-06T02:19:43.361" v="3797" actId="478"/>
          <ac:spMkLst>
            <pc:docMk/>
            <pc:sldMk cId="3233777529" sldId="290"/>
            <ac:spMk id="7" creationId="{0DEC937B-BE0B-44C7-B1D8-CD325C6BADC0}"/>
          </ac:spMkLst>
        </pc:spChg>
        <pc:spChg chg="del">
          <ac:chgData name="Hoang" userId="5bcad61a-8dfe-4d60-92c6-5fc3f5f564cf" providerId="ADAL" clId="{AFEC877E-F0BE-49F3-B2C6-99D08E6BA905}" dt="2020-10-06T02:19:43.361" v="3797" actId="478"/>
          <ac:spMkLst>
            <pc:docMk/>
            <pc:sldMk cId="3233777529" sldId="290"/>
            <ac:spMk id="8" creationId="{D810F6E5-8014-4F08-8D88-3DCEF89220F0}"/>
          </ac:spMkLst>
        </pc:spChg>
        <pc:spChg chg="add mod">
          <ac:chgData name="Hoang" userId="5bcad61a-8dfe-4d60-92c6-5fc3f5f564cf" providerId="ADAL" clId="{AFEC877E-F0BE-49F3-B2C6-99D08E6BA905}" dt="2020-10-06T02:19:53.679" v="3805" actId="20577"/>
          <ac:spMkLst>
            <pc:docMk/>
            <pc:sldMk cId="3233777529" sldId="290"/>
            <ac:spMk id="9" creationId="{753C205C-ADDA-4F45-BB2A-6A03A0042FD5}"/>
          </ac:spMkLst>
        </pc:spChg>
        <pc:spChg chg="add">
          <ac:chgData name="Hoang" userId="5bcad61a-8dfe-4d60-92c6-5fc3f5f564cf" providerId="ADAL" clId="{AFEC877E-F0BE-49F3-B2C6-99D08E6BA905}" dt="2020-10-06T14:36:57.690" v="5099" actId="22"/>
          <ac:spMkLst>
            <pc:docMk/>
            <pc:sldMk cId="3233777529" sldId="290"/>
            <ac:spMk id="12" creationId="{A606840A-4203-4C3C-B050-DE8CE17A4218}"/>
          </ac:spMkLst>
        </pc:spChg>
        <pc:spChg chg="mod">
          <ac:chgData name="Hoang" userId="5bcad61a-8dfe-4d60-92c6-5fc3f5f564cf" providerId="ADAL" clId="{AFEC877E-F0BE-49F3-B2C6-99D08E6BA905}" dt="2020-10-06T18:04:50.560" v="7120"/>
          <ac:spMkLst>
            <pc:docMk/>
            <pc:sldMk cId="3233777529" sldId="290"/>
            <ac:spMk id="14" creationId="{87580795-3021-43B7-9335-5B86DFFF9D88}"/>
          </ac:spMkLst>
        </pc:spChg>
        <pc:spChg chg="mod">
          <ac:chgData name="Hoang" userId="5bcad61a-8dfe-4d60-92c6-5fc3f5f564cf" providerId="ADAL" clId="{AFEC877E-F0BE-49F3-B2C6-99D08E6BA905}" dt="2020-10-06T18:04:50.560" v="7120"/>
          <ac:spMkLst>
            <pc:docMk/>
            <pc:sldMk cId="3233777529" sldId="290"/>
            <ac:spMk id="15" creationId="{356BA03E-27B2-4E1E-ACA3-32E635AF9644}"/>
          </ac:spMkLst>
        </pc:spChg>
        <pc:spChg chg="mod">
          <ac:chgData name="Hoang" userId="5bcad61a-8dfe-4d60-92c6-5fc3f5f564cf" providerId="ADAL" clId="{AFEC877E-F0BE-49F3-B2C6-99D08E6BA905}" dt="2020-10-06T18:04:50.560" v="7120"/>
          <ac:spMkLst>
            <pc:docMk/>
            <pc:sldMk cId="3233777529" sldId="290"/>
            <ac:spMk id="16" creationId="{7EFA0272-11DD-4D3A-BB26-3D0C94C81267}"/>
          </ac:spMkLst>
        </pc:spChg>
        <pc:spChg chg="mod">
          <ac:chgData name="Hoang" userId="5bcad61a-8dfe-4d60-92c6-5fc3f5f564cf" providerId="ADAL" clId="{AFEC877E-F0BE-49F3-B2C6-99D08E6BA905}" dt="2020-10-06T18:04:50.560" v="7120"/>
          <ac:spMkLst>
            <pc:docMk/>
            <pc:sldMk cId="3233777529" sldId="290"/>
            <ac:spMk id="18" creationId="{97E7ADCD-93C0-4D60-B25D-5E02B40A24A9}"/>
          </ac:spMkLst>
        </pc:spChg>
        <pc:spChg chg="mod">
          <ac:chgData name="Hoang" userId="5bcad61a-8dfe-4d60-92c6-5fc3f5f564cf" providerId="ADAL" clId="{AFEC877E-F0BE-49F3-B2C6-99D08E6BA905}" dt="2020-10-06T18:04:50.560" v="7120"/>
          <ac:spMkLst>
            <pc:docMk/>
            <pc:sldMk cId="3233777529" sldId="290"/>
            <ac:spMk id="19" creationId="{9B7A9A0F-A211-4D91-BD38-D34A13F2F661}"/>
          </ac:spMkLst>
        </pc:spChg>
        <pc:spChg chg="mod">
          <ac:chgData name="Hoang" userId="5bcad61a-8dfe-4d60-92c6-5fc3f5f564cf" providerId="ADAL" clId="{AFEC877E-F0BE-49F3-B2C6-99D08E6BA905}" dt="2020-10-06T18:04:50.560" v="7120"/>
          <ac:spMkLst>
            <pc:docMk/>
            <pc:sldMk cId="3233777529" sldId="290"/>
            <ac:spMk id="20" creationId="{CCE4D23E-65B2-4067-A5BE-3801DB81C470}"/>
          </ac:spMkLst>
        </pc:spChg>
        <pc:spChg chg="mod">
          <ac:chgData name="Hoang" userId="5bcad61a-8dfe-4d60-92c6-5fc3f5f564cf" providerId="ADAL" clId="{AFEC877E-F0BE-49F3-B2C6-99D08E6BA905}" dt="2020-10-06T18:04:50.560" v="7120"/>
          <ac:spMkLst>
            <pc:docMk/>
            <pc:sldMk cId="3233777529" sldId="290"/>
            <ac:spMk id="22" creationId="{D5689DDB-137C-42EE-A6F8-6B98E1A31F79}"/>
          </ac:spMkLst>
        </pc:spChg>
        <pc:spChg chg="mod">
          <ac:chgData name="Hoang" userId="5bcad61a-8dfe-4d60-92c6-5fc3f5f564cf" providerId="ADAL" clId="{AFEC877E-F0BE-49F3-B2C6-99D08E6BA905}" dt="2020-10-06T18:04:50.560" v="7120"/>
          <ac:spMkLst>
            <pc:docMk/>
            <pc:sldMk cId="3233777529" sldId="290"/>
            <ac:spMk id="23" creationId="{28C726AA-A119-4BAA-9523-CFA905AF31C9}"/>
          </ac:spMkLst>
        </pc:spChg>
        <pc:spChg chg="mod">
          <ac:chgData name="Hoang" userId="5bcad61a-8dfe-4d60-92c6-5fc3f5f564cf" providerId="ADAL" clId="{AFEC877E-F0BE-49F3-B2C6-99D08E6BA905}" dt="2020-10-06T18:04:50.560" v="7120"/>
          <ac:spMkLst>
            <pc:docMk/>
            <pc:sldMk cId="3233777529" sldId="290"/>
            <ac:spMk id="24" creationId="{6AAFDDA7-FC7C-4977-942E-1A13A63DDC69}"/>
          </ac:spMkLst>
        </pc:spChg>
        <pc:spChg chg="mod">
          <ac:chgData name="Hoang" userId="5bcad61a-8dfe-4d60-92c6-5fc3f5f564cf" providerId="ADAL" clId="{AFEC877E-F0BE-49F3-B2C6-99D08E6BA905}" dt="2020-10-06T18:04:50.560" v="7120"/>
          <ac:spMkLst>
            <pc:docMk/>
            <pc:sldMk cId="3233777529" sldId="290"/>
            <ac:spMk id="26" creationId="{4D296B6C-3A72-42C3-B931-1CA9092BCDE3}"/>
          </ac:spMkLst>
        </pc:spChg>
        <pc:spChg chg="mod">
          <ac:chgData name="Hoang" userId="5bcad61a-8dfe-4d60-92c6-5fc3f5f564cf" providerId="ADAL" clId="{AFEC877E-F0BE-49F3-B2C6-99D08E6BA905}" dt="2020-10-06T18:04:50.560" v="7120"/>
          <ac:spMkLst>
            <pc:docMk/>
            <pc:sldMk cId="3233777529" sldId="290"/>
            <ac:spMk id="27" creationId="{C7DE12C6-F636-4AC2-9B40-9ACB69111410}"/>
          </ac:spMkLst>
        </pc:spChg>
        <pc:spChg chg="mod">
          <ac:chgData name="Hoang" userId="5bcad61a-8dfe-4d60-92c6-5fc3f5f564cf" providerId="ADAL" clId="{AFEC877E-F0BE-49F3-B2C6-99D08E6BA905}" dt="2020-10-06T18:04:50.560" v="7120"/>
          <ac:spMkLst>
            <pc:docMk/>
            <pc:sldMk cId="3233777529" sldId="290"/>
            <ac:spMk id="28" creationId="{CC9C3877-0FDB-4F12-B186-E5683EFCE0C9}"/>
          </ac:spMkLst>
        </pc:spChg>
        <pc:spChg chg="add del mod">
          <ac:chgData name="Hoang" userId="5bcad61a-8dfe-4d60-92c6-5fc3f5f564cf" providerId="ADAL" clId="{AFEC877E-F0BE-49F3-B2C6-99D08E6BA905}" dt="2020-10-06T18:07:57.746" v="7138" actId="478"/>
          <ac:spMkLst>
            <pc:docMk/>
            <pc:sldMk cId="3233777529" sldId="290"/>
            <ac:spMk id="29" creationId="{752758D1-7226-447A-B032-8711C8D4699B}"/>
          </ac:spMkLst>
        </pc:spChg>
        <pc:spChg chg="add del mod">
          <ac:chgData name="Hoang" userId="5bcad61a-8dfe-4d60-92c6-5fc3f5f564cf" providerId="ADAL" clId="{AFEC877E-F0BE-49F3-B2C6-99D08E6BA905}" dt="2020-10-06T18:07:57.746" v="7138" actId="478"/>
          <ac:spMkLst>
            <pc:docMk/>
            <pc:sldMk cId="3233777529" sldId="290"/>
            <ac:spMk id="30" creationId="{D142C859-9583-47B7-8DEA-6A62070D086D}"/>
          </ac:spMkLst>
        </pc:spChg>
        <pc:spChg chg="add del mod">
          <ac:chgData name="Hoang" userId="5bcad61a-8dfe-4d60-92c6-5fc3f5f564cf" providerId="ADAL" clId="{AFEC877E-F0BE-49F3-B2C6-99D08E6BA905}" dt="2020-10-06T18:07:57.746" v="7138" actId="478"/>
          <ac:spMkLst>
            <pc:docMk/>
            <pc:sldMk cId="3233777529" sldId="290"/>
            <ac:spMk id="31" creationId="{78B7E48F-9D50-4919-B5B0-FE037C7122A9}"/>
          </ac:spMkLst>
        </pc:spChg>
        <pc:spChg chg="add del mod">
          <ac:chgData name="Hoang" userId="5bcad61a-8dfe-4d60-92c6-5fc3f5f564cf" providerId="ADAL" clId="{AFEC877E-F0BE-49F3-B2C6-99D08E6BA905}" dt="2020-10-06T18:07:57.746" v="7138" actId="478"/>
          <ac:spMkLst>
            <pc:docMk/>
            <pc:sldMk cId="3233777529" sldId="290"/>
            <ac:spMk id="32" creationId="{D85A8AAD-FC7B-4AD8-BE0C-6E8080EA9366}"/>
          </ac:spMkLst>
        </pc:spChg>
        <pc:spChg chg="mod">
          <ac:chgData name="Hoang" userId="5bcad61a-8dfe-4d60-92c6-5fc3f5f564cf" providerId="ADAL" clId="{AFEC877E-F0BE-49F3-B2C6-99D08E6BA905}" dt="2020-10-06T18:07:58.364" v="7139"/>
          <ac:spMkLst>
            <pc:docMk/>
            <pc:sldMk cId="3233777529" sldId="290"/>
            <ac:spMk id="38" creationId="{EC983ED7-756B-406C-A4D2-31E37D3494E8}"/>
          </ac:spMkLst>
        </pc:spChg>
        <pc:spChg chg="mod">
          <ac:chgData name="Hoang" userId="5bcad61a-8dfe-4d60-92c6-5fc3f5f564cf" providerId="ADAL" clId="{AFEC877E-F0BE-49F3-B2C6-99D08E6BA905}" dt="2020-10-06T18:07:58.364" v="7139"/>
          <ac:spMkLst>
            <pc:docMk/>
            <pc:sldMk cId="3233777529" sldId="290"/>
            <ac:spMk id="39" creationId="{83703663-6DC8-4A2D-B2DF-380CF814640A}"/>
          </ac:spMkLst>
        </pc:spChg>
        <pc:spChg chg="mod">
          <ac:chgData name="Hoang" userId="5bcad61a-8dfe-4d60-92c6-5fc3f5f564cf" providerId="ADAL" clId="{AFEC877E-F0BE-49F3-B2C6-99D08E6BA905}" dt="2020-10-06T18:07:58.364" v="7139"/>
          <ac:spMkLst>
            <pc:docMk/>
            <pc:sldMk cId="3233777529" sldId="290"/>
            <ac:spMk id="40" creationId="{81BFA1A2-2F43-4C1D-81E7-AC703A317426}"/>
          </ac:spMkLst>
        </pc:spChg>
        <pc:spChg chg="mod">
          <ac:chgData name="Hoang" userId="5bcad61a-8dfe-4d60-92c6-5fc3f5f564cf" providerId="ADAL" clId="{AFEC877E-F0BE-49F3-B2C6-99D08E6BA905}" dt="2020-10-06T18:07:58.364" v="7139"/>
          <ac:spMkLst>
            <pc:docMk/>
            <pc:sldMk cId="3233777529" sldId="290"/>
            <ac:spMk id="42" creationId="{60425818-DAF5-48C2-8C4F-308FB804E530}"/>
          </ac:spMkLst>
        </pc:spChg>
        <pc:spChg chg="mod">
          <ac:chgData name="Hoang" userId="5bcad61a-8dfe-4d60-92c6-5fc3f5f564cf" providerId="ADAL" clId="{AFEC877E-F0BE-49F3-B2C6-99D08E6BA905}" dt="2020-10-06T18:07:58.364" v="7139"/>
          <ac:spMkLst>
            <pc:docMk/>
            <pc:sldMk cId="3233777529" sldId="290"/>
            <ac:spMk id="43" creationId="{DB5697AF-2901-485D-BCC0-C871DE3BA3DA}"/>
          </ac:spMkLst>
        </pc:spChg>
        <pc:spChg chg="mod">
          <ac:chgData name="Hoang" userId="5bcad61a-8dfe-4d60-92c6-5fc3f5f564cf" providerId="ADAL" clId="{AFEC877E-F0BE-49F3-B2C6-99D08E6BA905}" dt="2020-10-06T18:07:58.364" v="7139"/>
          <ac:spMkLst>
            <pc:docMk/>
            <pc:sldMk cId="3233777529" sldId="290"/>
            <ac:spMk id="44" creationId="{2AD6FF03-A95E-4A7F-BBAF-C030C557FEF2}"/>
          </ac:spMkLst>
        </pc:spChg>
        <pc:spChg chg="mod">
          <ac:chgData name="Hoang" userId="5bcad61a-8dfe-4d60-92c6-5fc3f5f564cf" providerId="ADAL" clId="{AFEC877E-F0BE-49F3-B2C6-99D08E6BA905}" dt="2020-10-06T18:07:58.364" v="7139"/>
          <ac:spMkLst>
            <pc:docMk/>
            <pc:sldMk cId="3233777529" sldId="290"/>
            <ac:spMk id="46" creationId="{E593E3DB-54A8-4E30-80FC-E503A1E53B84}"/>
          </ac:spMkLst>
        </pc:spChg>
        <pc:spChg chg="mod">
          <ac:chgData name="Hoang" userId="5bcad61a-8dfe-4d60-92c6-5fc3f5f564cf" providerId="ADAL" clId="{AFEC877E-F0BE-49F3-B2C6-99D08E6BA905}" dt="2020-10-06T18:07:58.364" v="7139"/>
          <ac:spMkLst>
            <pc:docMk/>
            <pc:sldMk cId="3233777529" sldId="290"/>
            <ac:spMk id="47" creationId="{0CD5D24E-8BFF-43BC-95A4-16E201750A06}"/>
          </ac:spMkLst>
        </pc:spChg>
        <pc:spChg chg="mod">
          <ac:chgData name="Hoang" userId="5bcad61a-8dfe-4d60-92c6-5fc3f5f564cf" providerId="ADAL" clId="{AFEC877E-F0BE-49F3-B2C6-99D08E6BA905}" dt="2020-10-06T18:07:58.364" v="7139"/>
          <ac:spMkLst>
            <pc:docMk/>
            <pc:sldMk cId="3233777529" sldId="290"/>
            <ac:spMk id="48" creationId="{1109841D-B1BB-4869-9F08-1F7FEE024C67}"/>
          </ac:spMkLst>
        </pc:spChg>
        <pc:spChg chg="mod">
          <ac:chgData name="Hoang" userId="5bcad61a-8dfe-4d60-92c6-5fc3f5f564cf" providerId="ADAL" clId="{AFEC877E-F0BE-49F3-B2C6-99D08E6BA905}" dt="2020-10-06T18:07:58.364" v="7139"/>
          <ac:spMkLst>
            <pc:docMk/>
            <pc:sldMk cId="3233777529" sldId="290"/>
            <ac:spMk id="50" creationId="{08022313-1079-4945-A00A-8BBE84379AC6}"/>
          </ac:spMkLst>
        </pc:spChg>
        <pc:spChg chg="mod">
          <ac:chgData name="Hoang" userId="5bcad61a-8dfe-4d60-92c6-5fc3f5f564cf" providerId="ADAL" clId="{AFEC877E-F0BE-49F3-B2C6-99D08E6BA905}" dt="2020-10-06T18:07:58.364" v="7139"/>
          <ac:spMkLst>
            <pc:docMk/>
            <pc:sldMk cId="3233777529" sldId="290"/>
            <ac:spMk id="51" creationId="{9588310E-18FE-4BB2-BC98-82AFD00873F3}"/>
          </ac:spMkLst>
        </pc:spChg>
        <pc:spChg chg="mod">
          <ac:chgData name="Hoang" userId="5bcad61a-8dfe-4d60-92c6-5fc3f5f564cf" providerId="ADAL" clId="{AFEC877E-F0BE-49F3-B2C6-99D08E6BA905}" dt="2020-10-06T18:07:58.364" v="7139"/>
          <ac:spMkLst>
            <pc:docMk/>
            <pc:sldMk cId="3233777529" sldId="290"/>
            <ac:spMk id="52" creationId="{6C995F0F-3AF4-437E-85BA-D7D06994B451}"/>
          </ac:spMkLst>
        </pc:spChg>
        <pc:spChg chg="add mod">
          <ac:chgData name="Hoang" userId="5bcad61a-8dfe-4d60-92c6-5fc3f5f564cf" providerId="ADAL" clId="{AFEC877E-F0BE-49F3-B2C6-99D08E6BA905}" dt="2020-10-06T18:07:58.364" v="7139"/>
          <ac:spMkLst>
            <pc:docMk/>
            <pc:sldMk cId="3233777529" sldId="290"/>
            <ac:spMk id="53" creationId="{7155E7CB-17D2-4101-8AAA-4BF3DED07910}"/>
          </ac:spMkLst>
        </pc:spChg>
        <pc:spChg chg="add mod">
          <ac:chgData name="Hoang" userId="5bcad61a-8dfe-4d60-92c6-5fc3f5f564cf" providerId="ADAL" clId="{AFEC877E-F0BE-49F3-B2C6-99D08E6BA905}" dt="2020-10-06T18:07:58.364" v="7139"/>
          <ac:spMkLst>
            <pc:docMk/>
            <pc:sldMk cId="3233777529" sldId="290"/>
            <ac:spMk id="54" creationId="{0C5731DD-E74F-4E76-AB33-AA1C90A78EEC}"/>
          </ac:spMkLst>
        </pc:spChg>
        <pc:spChg chg="add mod">
          <ac:chgData name="Hoang" userId="5bcad61a-8dfe-4d60-92c6-5fc3f5f564cf" providerId="ADAL" clId="{AFEC877E-F0BE-49F3-B2C6-99D08E6BA905}" dt="2020-10-06T18:07:58.364" v="7139"/>
          <ac:spMkLst>
            <pc:docMk/>
            <pc:sldMk cId="3233777529" sldId="290"/>
            <ac:spMk id="55" creationId="{C2C6367D-EB77-4151-AABF-BFF9BCCA8C3B}"/>
          </ac:spMkLst>
        </pc:spChg>
        <pc:spChg chg="add mod">
          <ac:chgData name="Hoang" userId="5bcad61a-8dfe-4d60-92c6-5fc3f5f564cf" providerId="ADAL" clId="{AFEC877E-F0BE-49F3-B2C6-99D08E6BA905}" dt="2020-10-06T18:07:58.364" v="7139"/>
          <ac:spMkLst>
            <pc:docMk/>
            <pc:sldMk cId="3233777529" sldId="290"/>
            <ac:spMk id="56" creationId="{85803E5D-F045-4366-A51E-6B9C12D33108}"/>
          </ac:spMkLst>
        </pc:spChg>
        <pc:spChg chg="mod">
          <ac:chgData name="Hoang" userId="5bcad61a-8dfe-4d60-92c6-5fc3f5f564cf" providerId="ADAL" clId="{AFEC877E-F0BE-49F3-B2C6-99D08E6BA905}" dt="2020-10-06T18:08:12.657" v="7140"/>
          <ac:spMkLst>
            <pc:docMk/>
            <pc:sldMk cId="3233777529" sldId="290"/>
            <ac:spMk id="63" creationId="{09707E9C-4FCB-43AB-8993-1C94AB05D3FF}"/>
          </ac:spMkLst>
        </pc:spChg>
        <pc:spChg chg="mod">
          <ac:chgData name="Hoang" userId="5bcad61a-8dfe-4d60-92c6-5fc3f5f564cf" providerId="ADAL" clId="{AFEC877E-F0BE-49F3-B2C6-99D08E6BA905}" dt="2020-10-06T18:08:12.657" v="7140"/>
          <ac:spMkLst>
            <pc:docMk/>
            <pc:sldMk cId="3233777529" sldId="290"/>
            <ac:spMk id="64" creationId="{9F195002-08E4-4FF7-A248-0843128237DE}"/>
          </ac:spMkLst>
        </pc:spChg>
        <pc:spChg chg="mod">
          <ac:chgData name="Hoang" userId="5bcad61a-8dfe-4d60-92c6-5fc3f5f564cf" providerId="ADAL" clId="{AFEC877E-F0BE-49F3-B2C6-99D08E6BA905}" dt="2020-10-06T18:08:12.657" v="7140"/>
          <ac:spMkLst>
            <pc:docMk/>
            <pc:sldMk cId="3233777529" sldId="290"/>
            <ac:spMk id="65" creationId="{A5B21C7F-53D0-4436-928F-B312916170D6}"/>
          </ac:spMkLst>
        </pc:spChg>
        <pc:spChg chg="mod">
          <ac:chgData name="Hoang" userId="5bcad61a-8dfe-4d60-92c6-5fc3f5f564cf" providerId="ADAL" clId="{AFEC877E-F0BE-49F3-B2C6-99D08E6BA905}" dt="2020-10-09T15:10:03.202" v="9559" actId="20577"/>
          <ac:spMkLst>
            <pc:docMk/>
            <pc:sldMk cId="3233777529" sldId="290"/>
            <ac:spMk id="67" creationId="{29190A01-B730-4C98-BE10-605CEA852808}"/>
          </ac:spMkLst>
        </pc:spChg>
        <pc:spChg chg="mod">
          <ac:chgData name="Hoang" userId="5bcad61a-8dfe-4d60-92c6-5fc3f5f564cf" providerId="ADAL" clId="{AFEC877E-F0BE-49F3-B2C6-99D08E6BA905}" dt="2020-10-06T18:10:20.132" v="7155"/>
          <ac:spMkLst>
            <pc:docMk/>
            <pc:sldMk cId="3233777529" sldId="290"/>
            <ac:spMk id="68" creationId="{3FA755D0-9402-48F1-B3C3-6244E7C5763E}"/>
          </ac:spMkLst>
        </pc:spChg>
        <pc:spChg chg="add del">
          <ac:chgData name="Hoang" userId="5bcad61a-8dfe-4d60-92c6-5fc3f5f564cf" providerId="ADAL" clId="{AFEC877E-F0BE-49F3-B2C6-99D08E6BA905}" dt="2020-10-06T19:31:11.793" v="7482" actId="22"/>
          <ac:spMkLst>
            <pc:docMk/>
            <pc:sldMk cId="3233777529" sldId="290"/>
            <ac:spMk id="70" creationId="{253B7937-5627-4F0C-B438-AC4B301F80AA}"/>
          </ac:spMkLst>
        </pc:spChg>
        <pc:spChg chg="mod">
          <ac:chgData name="Hoang" userId="5bcad61a-8dfe-4d60-92c6-5fc3f5f564cf" providerId="ADAL" clId="{AFEC877E-F0BE-49F3-B2C6-99D08E6BA905}" dt="2020-10-12T19:43:38.254" v="11371"/>
          <ac:spMkLst>
            <pc:docMk/>
            <pc:sldMk cId="3233777529" sldId="290"/>
            <ac:spMk id="70" creationId="{9458CE26-1BD1-452E-9DF5-051CD64A61EB}"/>
          </ac:spMkLst>
        </pc:spChg>
        <pc:spChg chg="mod">
          <ac:chgData name="Hoang" userId="5bcad61a-8dfe-4d60-92c6-5fc3f5f564cf" providerId="ADAL" clId="{AFEC877E-F0BE-49F3-B2C6-99D08E6BA905}" dt="2020-10-12T19:43:38.254" v="11371"/>
          <ac:spMkLst>
            <pc:docMk/>
            <pc:sldMk cId="3233777529" sldId="290"/>
            <ac:spMk id="71" creationId="{8F288C78-9894-4EA2-8029-1F0FF02324D7}"/>
          </ac:spMkLst>
        </pc:spChg>
        <pc:spChg chg="add mod">
          <ac:chgData name="Hoang" userId="5bcad61a-8dfe-4d60-92c6-5fc3f5f564cf" providerId="ADAL" clId="{AFEC877E-F0BE-49F3-B2C6-99D08E6BA905}" dt="2020-10-06T19:31:37.141" v="7486" actId="1076"/>
          <ac:spMkLst>
            <pc:docMk/>
            <pc:sldMk cId="3233777529" sldId="290"/>
            <ac:spMk id="72" creationId="{D83D339F-DAFF-453D-B690-6F1B11C007C8}"/>
          </ac:spMkLst>
        </pc:spChg>
        <pc:spChg chg="add">
          <ac:chgData name="Hoang" userId="5bcad61a-8dfe-4d60-92c6-5fc3f5f564cf" providerId="ADAL" clId="{AFEC877E-F0BE-49F3-B2C6-99D08E6BA905}" dt="2020-10-06T19:32:04.129" v="7488" actId="22"/>
          <ac:spMkLst>
            <pc:docMk/>
            <pc:sldMk cId="3233777529" sldId="290"/>
            <ac:spMk id="74" creationId="{4982546C-D3B4-4D67-8B7C-33062DA71493}"/>
          </ac:spMkLst>
        </pc:spChg>
        <pc:grpChg chg="add del mod">
          <ac:chgData name="Hoang" userId="5bcad61a-8dfe-4d60-92c6-5fc3f5f564cf" providerId="ADAL" clId="{AFEC877E-F0BE-49F3-B2C6-99D08E6BA905}" dt="2020-10-06T18:07:57.746" v="7138" actId="478"/>
          <ac:grpSpMkLst>
            <pc:docMk/>
            <pc:sldMk cId="3233777529" sldId="290"/>
            <ac:grpSpMk id="13" creationId="{C242DF03-0AFA-4866-A1BE-C3F21EEA17E2}"/>
          </ac:grpSpMkLst>
        </pc:grpChg>
        <pc:grpChg chg="add del mod">
          <ac:chgData name="Hoang" userId="5bcad61a-8dfe-4d60-92c6-5fc3f5f564cf" providerId="ADAL" clId="{AFEC877E-F0BE-49F3-B2C6-99D08E6BA905}" dt="2020-10-06T18:07:57.746" v="7138" actId="478"/>
          <ac:grpSpMkLst>
            <pc:docMk/>
            <pc:sldMk cId="3233777529" sldId="290"/>
            <ac:grpSpMk id="17" creationId="{CB5EBCA2-07F1-4CDC-9B41-9B47233527A3}"/>
          </ac:grpSpMkLst>
        </pc:grpChg>
        <pc:grpChg chg="add del mod">
          <ac:chgData name="Hoang" userId="5bcad61a-8dfe-4d60-92c6-5fc3f5f564cf" providerId="ADAL" clId="{AFEC877E-F0BE-49F3-B2C6-99D08E6BA905}" dt="2020-10-06T18:07:57.746" v="7138" actId="478"/>
          <ac:grpSpMkLst>
            <pc:docMk/>
            <pc:sldMk cId="3233777529" sldId="290"/>
            <ac:grpSpMk id="21" creationId="{09DAE4A3-1BE2-439E-97E7-AC1671D4E6BD}"/>
          </ac:grpSpMkLst>
        </pc:grpChg>
        <pc:grpChg chg="add del mod">
          <ac:chgData name="Hoang" userId="5bcad61a-8dfe-4d60-92c6-5fc3f5f564cf" providerId="ADAL" clId="{AFEC877E-F0BE-49F3-B2C6-99D08E6BA905}" dt="2020-10-06T18:07:57.746" v="7138" actId="478"/>
          <ac:grpSpMkLst>
            <pc:docMk/>
            <pc:sldMk cId="3233777529" sldId="290"/>
            <ac:grpSpMk id="25" creationId="{44A81A9D-7041-4874-A3F1-41DC31ABA93A}"/>
          </ac:grpSpMkLst>
        </pc:grpChg>
        <pc:grpChg chg="add mod">
          <ac:chgData name="Hoang" userId="5bcad61a-8dfe-4d60-92c6-5fc3f5f564cf" providerId="ADAL" clId="{AFEC877E-F0BE-49F3-B2C6-99D08E6BA905}" dt="2020-10-06T18:07:58.364" v="7139"/>
          <ac:grpSpMkLst>
            <pc:docMk/>
            <pc:sldMk cId="3233777529" sldId="290"/>
            <ac:grpSpMk id="37" creationId="{B48F1DAC-451A-422C-9999-A146C0191A97}"/>
          </ac:grpSpMkLst>
        </pc:grpChg>
        <pc:grpChg chg="add mod">
          <ac:chgData name="Hoang" userId="5bcad61a-8dfe-4d60-92c6-5fc3f5f564cf" providerId="ADAL" clId="{AFEC877E-F0BE-49F3-B2C6-99D08E6BA905}" dt="2020-10-06T18:07:58.364" v="7139"/>
          <ac:grpSpMkLst>
            <pc:docMk/>
            <pc:sldMk cId="3233777529" sldId="290"/>
            <ac:grpSpMk id="41" creationId="{F0C6D64C-0BD9-45A8-B302-6363CC64BFD4}"/>
          </ac:grpSpMkLst>
        </pc:grpChg>
        <pc:grpChg chg="add mod">
          <ac:chgData name="Hoang" userId="5bcad61a-8dfe-4d60-92c6-5fc3f5f564cf" providerId="ADAL" clId="{AFEC877E-F0BE-49F3-B2C6-99D08E6BA905}" dt="2020-10-06T18:07:58.364" v="7139"/>
          <ac:grpSpMkLst>
            <pc:docMk/>
            <pc:sldMk cId="3233777529" sldId="290"/>
            <ac:grpSpMk id="45" creationId="{80F340D2-08CE-4F78-84A5-2363B058C7F2}"/>
          </ac:grpSpMkLst>
        </pc:grpChg>
        <pc:grpChg chg="add mod">
          <ac:chgData name="Hoang" userId="5bcad61a-8dfe-4d60-92c6-5fc3f5f564cf" providerId="ADAL" clId="{AFEC877E-F0BE-49F3-B2C6-99D08E6BA905}" dt="2020-10-06T18:07:58.364" v="7139"/>
          <ac:grpSpMkLst>
            <pc:docMk/>
            <pc:sldMk cId="3233777529" sldId="290"/>
            <ac:grpSpMk id="49" creationId="{193C72AE-3A9C-46B8-8F2B-37FAAE8BC84F}"/>
          </ac:grpSpMkLst>
        </pc:grpChg>
        <pc:grpChg chg="add mod">
          <ac:chgData name="Hoang" userId="5bcad61a-8dfe-4d60-92c6-5fc3f5f564cf" providerId="ADAL" clId="{AFEC877E-F0BE-49F3-B2C6-99D08E6BA905}" dt="2020-10-06T18:08:12.657" v="7140"/>
          <ac:grpSpMkLst>
            <pc:docMk/>
            <pc:sldMk cId="3233777529" sldId="290"/>
            <ac:grpSpMk id="61" creationId="{20B2B7DF-387A-4BCF-BC84-60E00DBD8AE7}"/>
          </ac:grpSpMkLst>
        </pc:grpChg>
        <pc:grpChg chg="add del mod">
          <ac:chgData name="Hoang" userId="5bcad61a-8dfe-4d60-92c6-5fc3f5f564cf" providerId="ADAL" clId="{AFEC877E-F0BE-49F3-B2C6-99D08E6BA905}" dt="2020-10-12T19:43:24.006" v="11370" actId="478"/>
          <ac:grpSpMkLst>
            <pc:docMk/>
            <pc:sldMk cId="3233777529" sldId="290"/>
            <ac:grpSpMk id="66" creationId="{7B1446F0-520B-4C6A-91F1-C345746C5E59}"/>
          </ac:grpSpMkLst>
        </pc:grpChg>
        <pc:grpChg chg="add mod">
          <ac:chgData name="Hoang" userId="5bcad61a-8dfe-4d60-92c6-5fc3f5f564cf" providerId="ADAL" clId="{AFEC877E-F0BE-49F3-B2C6-99D08E6BA905}" dt="2020-10-12T19:43:38.254" v="11371"/>
          <ac:grpSpMkLst>
            <pc:docMk/>
            <pc:sldMk cId="3233777529" sldId="290"/>
            <ac:grpSpMk id="69" creationId="{AACF5224-DBD7-48AE-A66A-2A94EB83E203}"/>
          </ac:grpSpMkLst>
        </pc:grpChg>
        <pc:picChg chg="add del mod">
          <ac:chgData name="Hoang" userId="5bcad61a-8dfe-4d60-92c6-5fc3f5f564cf" providerId="ADAL" clId="{AFEC877E-F0BE-49F3-B2C6-99D08E6BA905}" dt="2020-10-06T18:07:57.746" v="7138" actId="478"/>
          <ac:picMkLst>
            <pc:docMk/>
            <pc:sldMk cId="3233777529" sldId="290"/>
            <ac:picMk id="33" creationId="{10AEF6B2-E5EE-41F4-B6C8-506C4C9257F4}"/>
          </ac:picMkLst>
        </pc:picChg>
        <pc:picChg chg="add del mod">
          <ac:chgData name="Hoang" userId="5bcad61a-8dfe-4d60-92c6-5fc3f5f564cf" providerId="ADAL" clId="{AFEC877E-F0BE-49F3-B2C6-99D08E6BA905}" dt="2020-10-06T18:07:57.746" v="7138" actId="478"/>
          <ac:picMkLst>
            <pc:docMk/>
            <pc:sldMk cId="3233777529" sldId="290"/>
            <ac:picMk id="34" creationId="{84D1D8B2-A096-4611-A561-3697AFB4C1A5}"/>
          </ac:picMkLst>
        </pc:picChg>
        <pc:picChg chg="add del mod">
          <ac:chgData name="Hoang" userId="5bcad61a-8dfe-4d60-92c6-5fc3f5f564cf" providerId="ADAL" clId="{AFEC877E-F0BE-49F3-B2C6-99D08E6BA905}" dt="2020-10-06T18:07:57.746" v="7138" actId="478"/>
          <ac:picMkLst>
            <pc:docMk/>
            <pc:sldMk cId="3233777529" sldId="290"/>
            <ac:picMk id="35" creationId="{A92EED6F-E027-4385-BABA-DBCA0E09BFE3}"/>
          </ac:picMkLst>
        </pc:picChg>
        <pc:picChg chg="add del mod">
          <ac:chgData name="Hoang" userId="5bcad61a-8dfe-4d60-92c6-5fc3f5f564cf" providerId="ADAL" clId="{AFEC877E-F0BE-49F3-B2C6-99D08E6BA905}" dt="2020-10-06T18:07:57.746" v="7138" actId="478"/>
          <ac:picMkLst>
            <pc:docMk/>
            <pc:sldMk cId="3233777529" sldId="290"/>
            <ac:picMk id="36" creationId="{2BEBCEEC-91AB-4A91-9647-D64E84959A0B}"/>
          </ac:picMkLst>
        </pc:picChg>
        <pc:picChg chg="add mod">
          <ac:chgData name="Hoang" userId="5bcad61a-8dfe-4d60-92c6-5fc3f5f564cf" providerId="ADAL" clId="{AFEC877E-F0BE-49F3-B2C6-99D08E6BA905}" dt="2020-10-06T18:07:58.364" v="7139"/>
          <ac:picMkLst>
            <pc:docMk/>
            <pc:sldMk cId="3233777529" sldId="290"/>
            <ac:picMk id="57" creationId="{4407CE08-18AA-43D6-B0A7-23EB84744560}"/>
          </ac:picMkLst>
        </pc:picChg>
        <pc:picChg chg="add mod">
          <ac:chgData name="Hoang" userId="5bcad61a-8dfe-4d60-92c6-5fc3f5f564cf" providerId="ADAL" clId="{AFEC877E-F0BE-49F3-B2C6-99D08E6BA905}" dt="2020-10-06T18:07:58.364" v="7139"/>
          <ac:picMkLst>
            <pc:docMk/>
            <pc:sldMk cId="3233777529" sldId="290"/>
            <ac:picMk id="58" creationId="{F9F4DF16-76A6-4576-ACEB-6A4DE254789F}"/>
          </ac:picMkLst>
        </pc:picChg>
        <pc:picChg chg="add mod">
          <ac:chgData name="Hoang" userId="5bcad61a-8dfe-4d60-92c6-5fc3f5f564cf" providerId="ADAL" clId="{AFEC877E-F0BE-49F3-B2C6-99D08E6BA905}" dt="2020-10-06T18:07:58.364" v="7139"/>
          <ac:picMkLst>
            <pc:docMk/>
            <pc:sldMk cId="3233777529" sldId="290"/>
            <ac:picMk id="59" creationId="{593A76E6-A776-47BF-A69C-C3A0D0207D62}"/>
          </ac:picMkLst>
        </pc:picChg>
        <pc:picChg chg="add mod">
          <ac:chgData name="Hoang" userId="5bcad61a-8dfe-4d60-92c6-5fc3f5f564cf" providerId="ADAL" clId="{AFEC877E-F0BE-49F3-B2C6-99D08E6BA905}" dt="2020-10-06T18:07:58.364" v="7139"/>
          <ac:picMkLst>
            <pc:docMk/>
            <pc:sldMk cId="3233777529" sldId="290"/>
            <ac:picMk id="60" creationId="{CC411362-3F13-4160-9649-7527B7B6B95D}"/>
          </ac:picMkLst>
        </pc:picChg>
        <pc:picChg chg="mod">
          <ac:chgData name="Hoang" userId="5bcad61a-8dfe-4d60-92c6-5fc3f5f564cf" providerId="ADAL" clId="{AFEC877E-F0BE-49F3-B2C6-99D08E6BA905}" dt="2020-10-06T18:08:12.657" v="7140"/>
          <ac:picMkLst>
            <pc:docMk/>
            <pc:sldMk cId="3233777529" sldId="290"/>
            <ac:picMk id="62" creationId="{A193FB8F-B04E-4C40-B254-EFF230AEF7FD}"/>
          </ac:picMkLst>
        </pc:picChg>
        <pc:cxnChg chg="add mod">
          <ac:chgData name="Hoang" userId="5bcad61a-8dfe-4d60-92c6-5fc3f5f564cf" providerId="ADAL" clId="{AFEC877E-F0BE-49F3-B2C6-99D08E6BA905}" dt="2020-10-06T02:19:50.523" v="3798"/>
          <ac:cxnSpMkLst>
            <pc:docMk/>
            <pc:sldMk cId="3233777529" sldId="290"/>
            <ac:cxnSpMk id="10" creationId="{2F4EA621-DEF1-4DC6-8F42-346EDDE7C9C4}"/>
          </ac:cxnSpMkLst>
        </pc:cxnChg>
      </pc:sldChg>
      <pc:sldChg chg="addSp delSp modSp new mod modTransition">
        <pc:chgData name="Hoang" userId="5bcad61a-8dfe-4d60-92c6-5fc3f5f564cf" providerId="ADAL" clId="{AFEC877E-F0BE-49F3-B2C6-99D08E6BA905}" dt="2020-10-12T14:53:58.700" v="9695"/>
        <pc:sldMkLst>
          <pc:docMk/>
          <pc:sldMk cId="2248598853" sldId="291"/>
        </pc:sldMkLst>
        <pc:spChg chg="add mod">
          <ac:chgData name="Hoang" userId="5bcad61a-8dfe-4d60-92c6-5fc3f5f564cf" providerId="ADAL" clId="{AFEC877E-F0BE-49F3-B2C6-99D08E6BA905}" dt="2020-10-12T14:21:55.787" v="9681" actId="207"/>
          <ac:spMkLst>
            <pc:docMk/>
            <pc:sldMk cId="2248598853" sldId="291"/>
            <ac:spMk id="2" creationId="{7ADF2403-9651-4980-9D18-4E3B48ECB3E2}"/>
          </ac:spMkLst>
        </pc:spChg>
        <pc:spChg chg="del">
          <ac:chgData name="Hoang" userId="5bcad61a-8dfe-4d60-92c6-5fc3f5f564cf" providerId="ADAL" clId="{AFEC877E-F0BE-49F3-B2C6-99D08E6BA905}" dt="2020-10-06T14:26:35.810" v="4724" actId="478"/>
          <ac:spMkLst>
            <pc:docMk/>
            <pc:sldMk cId="2248598853" sldId="291"/>
            <ac:spMk id="2" creationId="{84D988E9-A039-4F01-A640-C294378BAAA7}"/>
          </ac:spMkLst>
        </pc:spChg>
        <pc:spChg chg="del">
          <ac:chgData name="Hoang" userId="5bcad61a-8dfe-4d60-92c6-5fc3f5f564cf" providerId="ADAL" clId="{AFEC877E-F0BE-49F3-B2C6-99D08E6BA905}" dt="2020-10-06T14:26:35.810" v="4724" actId="478"/>
          <ac:spMkLst>
            <pc:docMk/>
            <pc:sldMk cId="2248598853" sldId="291"/>
            <ac:spMk id="3" creationId="{CB146DF4-44A7-4239-8E74-807CB880200A}"/>
          </ac:spMkLst>
        </pc:spChg>
        <pc:spChg chg="del">
          <ac:chgData name="Hoang" userId="5bcad61a-8dfe-4d60-92c6-5fc3f5f564cf" providerId="ADAL" clId="{AFEC877E-F0BE-49F3-B2C6-99D08E6BA905}" dt="2020-10-06T14:26:35.810" v="4724" actId="478"/>
          <ac:spMkLst>
            <pc:docMk/>
            <pc:sldMk cId="2248598853" sldId="291"/>
            <ac:spMk id="4" creationId="{255142DC-7FCA-46BE-8FC9-FCBE117FACC6}"/>
          </ac:spMkLst>
        </pc:spChg>
        <pc:spChg chg="del">
          <ac:chgData name="Hoang" userId="5bcad61a-8dfe-4d60-92c6-5fc3f5f564cf" providerId="ADAL" clId="{AFEC877E-F0BE-49F3-B2C6-99D08E6BA905}" dt="2020-10-06T14:26:35.810" v="4724" actId="478"/>
          <ac:spMkLst>
            <pc:docMk/>
            <pc:sldMk cId="2248598853" sldId="291"/>
            <ac:spMk id="5" creationId="{BCF59273-02EE-424F-BDCF-6165AB34E512}"/>
          </ac:spMkLst>
        </pc:spChg>
        <pc:spChg chg="del">
          <ac:chgData name="Hoang" userId="5bcad61a-8dfe-4d60-92c6-5fc3f5f564cf" providerId="ADAL" clId="{AFEC877E-F0BE-49F3-B2C6-99D08E6BA905}" dt="2020-10-06T14:26:35.810" v="4724" actId="478"/>
          <ac:spMkLst>
            <pc:docMk/>
            <pc:sldMk cId="2248598853" sldId="291"/>
            <ac:spMk id="6" creationId="{5F62C0FD-BFB5-425E-BF3A-2BDEE4340CED}"/>
          </ac:spMkLst>
        </pc:spChg>
        <pc:spChg chg="del">
          <ac:chgData name="Hoang" userId="5bcad61a-8dfe-4d60-92c6-5fc3f5f564cf" providerId="ADAL" clId="{AFEC877E-F0BE-49F3-B2C6-99D08E6BA905}" dt="2020-10-06T14:26:35.810" v="4724" actId="478"/>
          <ac:spMkLst>
            <pc:docMk/>
            <pc:sldMk cId="2248598853" sldId="291"/>
            <ac:spMk id="7" creationId="{453FEE91-A497-492A-89F0-31D6738C56CA}"/>
          </ac:spMkLst>
        </pc:spChg>
        <pc:spChg chg="del">
          <ac:chgData name="Hoang" userId="5bcad61a-8dfe-4d60-92c6-5fc3f5f564cf" providerId="ADAL" clId="{AFEC877E-F0BE-49F3-B2C6-99D08E6BA905}" dt="2020-10-06T14:26:35.810" v="4724" actId="478"/>
          <ac:spMkLst>
            <pc:docMk/>
            <pc:sldMk cId="2248598853" sldId="291"/>
            <ac:spMk id="8" creationId="{9FB6E6B2-69C7-4EE9-9859-CB5B75AE3414}"/>
          </ac:spMkLst>
        </pc:spChg>
        <pc:spChg chg="add mod">
          <ac:chgData name="Hoang" userId="5bcad61a-8dfe-4d60-92c6-5fc3f5f564cf" providerId="ADAL" clId="{AFEC877E-F0BE-49F3-B2C6-99D08E6BA905}" dt="2020-10-06T14:27:05.819" v="4757" actId="1076"/>
          <ac:spMkLst>
            <pc:docMk/>
            <pc:sldMk cId="2248598853" sldId="291"/>
            <ac:spMk id="9" creationId="{E396DDB5-52FF-4E92-A3CF-FC54DEB017B9}"/>
          </ac:spMkLst>
        </pc:spChg>
        <pc:spChg chg="add del">
          <ac:chgData name="Hoang" userId="5bcad61a-8dfe-4d60-92c6-5fc3f5f564cf" providerId="ADAL" clId="{AFEC877E-F0BE-49F3-B2C6-99D08E6BA905}" dt="2020-10-06T14:36:26.178" v="5083" actId="478"/>
          <ac:spMkLst>
            <pc:docMk/>
            <pc:sldMk cId="2248598853" sldId="291"/>
            <ac:spMk id="13" creationId="{D2B160C2-938A-449F-8D31-671DE377C55D}"/>
          </ac:spMkLst>
        </pc:spChg>
        <pc:spChg chg="add">
          <ac:chgData name="Hoang" userId="5bcad61a-8dfe-4d60-92c6-5fc3f5f564cf" providerId="ADAL" clId="{AFEC877E-F0BE-49F3-B2C6-99D08E6BA905}" dt="2020-10-06T14:36:26.491" v="5084" actId="22"/>
          <ac:spMkLst>
            <pc:docMk/>
            <pc:sldMk cId="2248598853" sldId="291"/>
            <ac:spMk id="15" creationId="{389371D6-B5CD-4580-A619-0EC5B7022139}"/>
          </ac:spMkLst>
        </pc:spChg>
        <pc:picChg chg="add mod ord">
          <ac:chgData name="Hoang" userId="5bcad61a-8dfe-4d60-92c6-5fc3f5f564cf" providerId="ADAL" clId="{AFEC877E-F0BE-49F3-B2C6-99D08E6BA905}" dt="2020-10-06T14:28:01.058" v="4765" actId="1076"/>
          <ac:picMkLst>
            <pc:docMk/>
            <pc:sldMk cId="2248598853" sldId="291"/>
            <ac:picMk id="11" creationId="{78BC1211-6B81-405B-BD34-F68077A73C90}"/>
          </ac:picMkLst>
        </pc:picChg>
      </pc:sldChg>
      <pc:sldChg chg="addSp delSp modSp new mod modTransition">
        <pc:chgData name="Hoang" userId="5bcad61a-8dfe-4d60-92c6-5fc3f5f564cf" providerId="ADAL" clId="{AFEC877E-F0BE-49F3-B2C6-99D08E6BA905}" dt="2020-10-12T14:53:58.700" v="9695"/>
        <pc:sldMkLst>
          <pc:docMk/>
          <pc:sldMk cId="1114326220" sldId="292"/>
        </pc:sldMkLst>
        <pc:spChg chg="del">
          <ac:chgData name="Hoang" userId="5bcad61a-8dfe-4d60-92c6-5fc3f5f564cf" providerId="ADAL" clId="{AFEC877E-F0BE-49F3-B2C6-99D08E6BA905}" dt="2020-10-06T14:28:55.463" v="4773" actId="478"/>
          <ac:spMkLst>
            <pc:docMk/>
            <pc:sldMk cId="1114326220" sldId="292"/>
            <ac:spMk id="2" creationId="{2FD5A81A-C419-4EDB-AA8E-6F025F66275C}"/>
          </ac:spMkLst>
        </pc:spChg>
        <pc:spChg chg="del">
          <ac:chgData name="Hoang" userId="5bcad61a-8dfe-4d60-92c6-5fc3f5f564cf" providerId="ADAL" clId="{AFEC877E-F0BE-49F3-B2C6-99D08E6BA905}" dt="2020-10-06T14:28:55.463" v="4773" actId="478"/>
          <ac:spMkLst>
            <pc:docMk/>
            <pc:sldMk cId="1114326220" sldId="292"/>
            <ac:spMk id="3" creationId="{3DB900F5-2EA9-417B-BDA6-BA52AB2B537B}"/>
          </ac:spMkLst>
        </pc:spChg>
        <pc:spChg chg="add mod">
          <ac:chgData name="Hoang" userId="5bcad61a-8dfe-4d60-92c6-5fc3f5f564cf" providerId="ADAL" clId="{AFEC877E-F0BE-49F3-B2C6-99D08E6BA905}" dt="2020-10-12T14:21:42.402" v="9678" actId="207"/>
          <ac:spMkLst>
            <pc:docMk/>
            <pc:sldMk cId="1114326220" sldId="292"/>
            <ac:spMk id="4" creationId="{69D02DF0-F918-441F-8DF8-9ED01E68B4B0}"/>
          </ac:spMkLst>
        </pc:spChg>
        <pc:spChg chg="del">
          <ac:chgData name="Hoang" userId="5bcad61a-8dfe-4d60-92c6-5fc3f5f564cf" providerId="ADAL" clId="{AFEC877E-F0BE-49F3-B2C6-99D08E6BA905}" dt="2020-10-06T14:28:55.463" v="4773" actId="478"/>
          <ac:spMkLst>
            <pc:docMk/>
            <pc:sldMk cId="1114326220" sldId="292"/>
            <ac:spMk id="4" creationId="{B8952C4E-DB58-4CCC-9310-9EDD4AD7E8B7}"/>
          </ac:spMkLst>
        </pc:spChg>
        <pc:spChg chg="del">
          <ac:chgData name="Hoang" userId="5bcad61a-8dfe-4d60-92c6-5fc3f5f564cf" providerId="ADAL" clId="{AFEC877E-F0BE-49F3-B2C6-99D08E6BA905}" dt="2020-10-06T14:28:55.463" v="4773" actId="478"/>
          <ac:spMkLst>
            <pc:docMk/>
            <pc:sldMk cId="1114326220" sldId="292"/>
            <ac:spMk id="5" creationId="{C48053A9-8A21-4F7F-804F-191B03B57046}"/>
          </ac:spMkLst>
        </pc:spChg>
        <pc:spChg chg="del">
          <ac:chgData name="Hoang" userId="5bcad61a-8dfe-4d60-92c6-5fc3f5f564cf" providerId="ADAL" clId="{AFEC877E-F0BE-49F3-B2C6-99D08E6BA905}" dt="2020-10-06T14:28:55.463" v="4773" actId="478"/>
          <ac:spMkLst>
            <pc:docMk/>
            <pc:sldMk cId="1114326220" sldId="292"/>
            <ac:spMk id="6" creationId="{D2EC1DD1-FDD7-4BBA-9E4D-AF7AA0BE585A}"/>
          </ac:spMkLst>
        </pc:spChg>
        <pc:spChg chg="del">
          <ac:chgData name="Hoang" userId="5bcad61a-8dfe-4d60-92c6-5fc3f5f564cf" providerId="ADAL" clId="{AFEC877E-F0BE-49F3-B2C6-99D08E6BA905}" dt="2020-10-06T14:28:55.463" v="4773" actId="478"/>
          <ac:spMkLst>
            <pc:docMk/>
            <pc:sldMk cId="1114326220" sldId="292"/>
            <ac:spMk id="7" creationId="{E09BCE90-D0C3-48DF-A5B2-813BE623AB5B}"/>
          </ac:spMkLst>
        </pc:spChg>
        <pc:spChg chg="del">
          <ac:chgData name="Hoang" userId="5bcad61a-8dfe-4d60-92c6-5fc3f5f564cf" providerId="ADAL" clId="{AFEC877E-F0BE-49F3-B2C6-99D08E6BA905}" dt="2020-10-06T14:28:55.463" v="4773" actId="478"/>
          <ac:spMkLst>
            <pc:docMk/>
            <pc:sldMk cId="1114326220" sldId="292"/>
            <ac:spMk id="8" creationId="{350A34AC-57AD-49C2-B8F1-947690EE482E}"/>
          </ac:spMkLst>
        </pc:spChg>
        <pc:spChg chg="add mod">
          <ac:chgData name="Hoang" userId="5bcad61a-8dfe-4d60-92c6-5fc3f5f564cf" providerId="ADAL" clId="{AFEC877E-F0BE-49F3-B2C6-99D08E6BA905}" dt="2020-10-06T14:29:14.196" v="4786" actId="20577"/>
          <ac:spMkLst>
            <pc:docMk/>
            <pc:sldMk cId="1114326220" sldId="292"/>
            <ac:spMk id="9" creationId="{8220C838-2B2A-4093-8BFA-228F0BE809E2}"/>
          </ac:spMkLst>
        </pc:spChg>
        <pc:spChg chg="add mod topLvl">
          <ac:chgData name="Hoang" userId="5bcad61a-8dfe-4d60-92c6-5fc3f5f564cf" providerId="ADAL" clId="{AFEC877E-F0BE-49F3-B2C6-99D08E6BA905}" dt="2020-10-09T14:32:38.548" v="9333" actId="1038"/>
          <ac:spMkLst>
            <pc:docMk/>
            <pc:sldMk cId="1114326220" sldId="292"/>
            <ac:spMk id="13" creationId="{3B42D822-24B0-4269-BC21-6DA9830B5570}"/>
          </ac:spMkLst>
        </pc:spChg>
        <pc:spChg chg="add mod topLvl">
          <ac:chgData name="Hoang" userId="5bcad61a-8dfe-4d60-92c6-5fc3f5f564cf" providerId="ADAL" clId="{AFEC877E-F0BE-49F3-B2C6-99D08E6BA905}" dt="2020-10-09T14:32:38.548" v="9333" actId="1038"/>
          <ac:spMkLst>
            <pc:docMk/>
            <pc:sldMk cId="1114326220" sldId="292"/>
            <ac:spMk id="14" creationId="{4784B40C-6E6F-4EBA-977E-CAB423D0B13B}"/>
          </ac:spMkLst>
        </pc:spChg>
        <pc:spChg chg="mod topLvl">
          <ac:chgData name="Hoang" userId="5bcad61a-8dfe-4d60-92c6-5fc3f5f564cf" providerId="ADAL" clId="{AFEC877E-F0BE-49F3-B2C6-99D08E6BA905}" dt="2020-10-09T14:29:48.662" v="9257" actId="1037"/>
          <ac:spMkLst>
            <pc:docMk/>
            <pc:sldMk cId="1114326220" sldId="292"/>
            <ac:spMk id="16" creationId="{ADE52C78-4C42-4ECC-A585-FFD486580553}"/>
          </ac:spMkLst>
        </pc:spChg>
        <pc:spChg chg="mod topLvl">
          <ac:chgData name="Hoang" userId="5bcad61a-8dfe-4d60-92c6-5fc3f5f564cf" providerId="ADAL" clId="{AFEC877E-F0BE-49F3-B2C6-99D08E6BA905}" dt="2020-10-09T14:29:48.662" v="9257" actId="1037"/>
          <ac:spMkLst>
            <pc:docMk/>
            <pc:sldMk cId="1114326220" sldId="292"/>
            <ac:spMk id="17" creationId="{D3C5ABE0-E826-4C24-A722-CF7C37BE01EE}"/>
          </ac:spMkLst>
        </pc:spChg>
        <pc:spChg chg="add mod topLvl">
          <ac:chgData name="Hoang" userId="5bcad61a-8dfe-4d60-92c6-5fc3f5f564cf" providerId="ADAL" clId="{AFEC877E-F0BE-49F3-B2C6-99D08E6BA905}" dt="2020-10-09T14:30:17.873" v="9264" actId="20577"/>
          <ac:spMkLst>
            <pc:docMk/>
            <pc:sldMk cId="1114326220" sldId="292"/>
            <ac:spMk id="19" creationId="{2841129E-170D-4473-8D84-FA0F16846F17}"/>
          </ac:spMkLst>
        </pc:spChg>
        <pc:spChg chg="add mod topLvl">
          <ac:chgData name="Hoang" userId="5bcad61a-8dfe-4d60-92c6-5fc3f5f564cf" providerId="ADAL" clId="{AFEC877E-F0BE-49F3-B2C6-99D08E6BA905}" dt="2020-10-09T14:29:47.539" v="9253" actId="1038"/>
          <ac:spMkLst>
            <pc:docMk/>
            <pc:sldMk cId="1114326220" sldId="292"/>
            <ac:spMk id="21" creationId="{611BE010-3597-4E15-AC02-F751C696DD96}"/>
          </ac:spMkLst>
        </pc:spChg>
        <pc:spChg chg="add">
          <ac:chgData name="Hoang" userId="5bcad61a-8dfe-4d60-92c6-5fc3f5f564cf" providerId="ADAL" clId="{AFEC877E-F0BE-49F3-B2C6-99D08E6BA905}" dt="2020-10-06T14:36:10.521" v="5078" actId="22"/>
          <ac:spMkLst>
            <pc:docMk/>
            <pc:sldMk cId="1114326220" sldId="292"/>
            <ac:spMk id="23" creationId="{36E5F39F-4C7C-41D8-8B2A-DA795808B81B}"/>
          </ac:spMkLst>
        </pc:spChg>
        <pc:grpChg chg="add del mod">
          <ac:chgData name="Hoang" userId="5bcad61a-8dfe-4d60-92c6-5fc3f5f564cf" providerId="ADAL" clId="{AFEC877E-F0BE-49F3-B2C6-99D08E6BA905}" dt="2020-10-06T14:32:59.129" v="4845" actId="165"/>
          <ac:grpSpMkLst>
            <pc:docMk/>
            <pc:sldMk cId="1114326220" sldId="292"/>
            <ac:grpSpMk id="15" creationId="{AB84F6D4-9939-4BB2-A768-E57CFC85B896}"/>
          </ac:grpSpMkLst>
        </pc:grpChg>
        <pc:grpChg chg="add mod">
          <ac:chgData name="Hoang" userId="5bcad61a-8dfe-4d60-92c6-5fc3f5f564cf" providerId="ADAL" clId="{AFEC877E-F0BE-49F3-B2C6-99D08E6BA905}" dt="2020-10-06T16:17:41.661" v="6396" actId="164"/>
          <ac:grpSpMkLst>
            <pc:docMk/>
            <pc:sldMk cId="1114326220" sldId="292"/>
            <ac:grpSpMk id="28" creationId="{507EA93A-03FF-4AC0-AF9E-761AAC5D746B}"/>
          </ac:grpSpMkLst>
        </pc:grpChg>
        <pc:grpChg chg="add mod topLvl">
          <ac:chgData name="Hoang" userId="5bcad61a-8dfe-4d60-92c6-5fc3f5f564cf" providerId="ADAL" clId="{AFEC877E-F0BE-49F3-B2C6-99D08E6BA905}" dt="2020-10-09T14:31:26.429" v="9274" actId="1076"/>
          <ac:grpSpMkLst>
            <pc:docMk/>
            <pc:sldMk cId="1114326220" sldId="292"/>
            <ac:grpSpMk id="30" creationId="{0074799B-2BEF-4630-A8A2-0B3FC3B81C50}"/>
          </ac:grpSpMkLst>
        </pc:grpChg>
        <pc:grpChg chg="add del mod">
          <ac:chgData name="Hoang" userId="5bcad61a-8dfe-4d60-92c6-5fc3f5f564cf" providerId="ADAL" clId="{AFEC877E-F0BE-49F3-B2C6-99D08E6BA905}" dt="2020-10-06T16:20:14.140" v="6422" actId="165"/>
          <ac:grpSpMkLst>
            <pc:docMk/>
            <pc:sldMk cId="1114326220" sldId="292"/>
            <ac:grpSpMk id="32" creationId="{216321C2-AF0E-48A1-AEB3-BC7348CED06D}"/>
          </ac:grpSpMkLst>
        </pc:grpChg>
        <pc:picChg chg="add mod">
          <ac:chgData name="Hoang" userId="5bcad61a-8dfe-4d60-92c6-5fc3f5f564cf" providerId="ADAL" clId="{AFEC877E-F0BE-49F3-B2C6-99D08E6BA905}" dt="2020-10-09T14:31:53.822" v="9294" actId="1076"/>
          <ac:picMkLst>
            <pc:docMk/>
            <pc:sldMk cId="1114326220" sldId="292"/>
            <ac:picMk id="3" creationId="{D6DEEF11-F63F-41F5-A13A-5085E7DF82AA}"/>
          </ac:picMkLst>
        </pc:picChg>
        <pc:picChg chg="add mod ord">
          <ac:chgData name="Hoang" userId="5bcad61a-8dfe-4d60-92c6-5fc3f5f564cf" providerId="ADAL" clId="{AFEC877E-F0BE-49F3-B2C6-99D08E6BA905}" dt="2020-10-09T14:30:43.791" v="9267" actId="14100"/>
          <ac:picMkLst>
            <pc:docMk/>
            <pc:sldMk cId="1114326220" sldId="292"/>
            <ac:picMk id="12" creationId="{3CF7292C-67AD-42F3-91B4-0B69618E61C9}"/>
          </ac:picMkLst>
        </pc:picChg>
        <pc:picChg chg="add mod modCrop">
          <ac:chgData name="Hoang" userId="5bcad61a-8dfe-4d60-92c6-5fc3f5f564cf" providerId="ADAL" clId="{AFEC877E-F0BE-49F3-B2C6-99D08E6BA905}" dt="2020-10-09T14:30:50.790" v="9268" actId="1076"/>
          <ac:picMkLst>
            <pc:docMk/>
            <pc:sldMk cId="1114326220" sldId="292"/>
            <ac:picMk id="27" creationId="{A1AB5414-EB57-4E6E-92AA-171ECB33F7FE}"/>
          </ac:picMkLst>
        </pc:picChg>
        <pc:picChg chg="add mod modCrop">
          <ac:chgData name="Hoang" userId="5bcad61a-8dfe-4d60-92c6-5fc3f5f564cf" providerId="ADAL" clId="{AFEC877E-F0BE-49F3-B2C6-99D08E6BA905}" dt="2020-10-09T14:30:57.691" v="9269" actId="14100"/>
          <ac:picMkLst>
            <pc:docMk/>
            <pc:sldMk cId="1114326220" sldId="292"/>
            <ac:picMk id="29" creationId="{761C8341-327B-485A-B59E-9ED2B2AB8334}"/>
          </ac:picMkLst>
        </pc:picChg>
        <pc:picChg chg="add mod topLvl">
          <ac:chgData name="Hoang" userId="5bcad61a-8dfe-4d60-92c6-5fc3f5f564cf" providerId="ADAL" clId="{AFEC877E-F0BE-49F3-B2C6-99D08E6BA905}" dt="2020-10-09T14:30:11.792" v="9261" actId="1076"/>
          <ac:picMkLst>
            <pc:docMk/>
            <pc:sldMk cId="1114326220" sldId="292"/>
            <ac:picMk id="2050" creationId="{FEF0E5E9-519D-4EC9-9C77-C834CB974C3C}"/>
          </ac:picMkLst>
        </pc:picChg>
        <pc:picChg chg="add del mod topLvl">
          <ac:chgData name="Hoang" userId="5bcad61a-8dfe-4d60-92c6-5fc3f5f564cf" providerId="ADAL" clId="{AFEC877E-F0BE-49F3-B2C6-99D08E6BA905}" dt="2020-10-09T14:30:14.696" v="9262" actId="478"/>
          <ac:picMkLst>
            <pc:docMk/>
            <pc:sldMk cId="1114326220" sldId="292"/>
            <ac:picMk id="2052" creationId="{700AC632-344E-4C20-A629-0ED5B9AF5983}"/>
          </ac:picMkLst>
        </pc:picChg>
        <pc:cxnChg chg="add mod">
          <ac:chgData name="Hoang" userId="5bcad61a-8dfe-4d60-92c6-5fc3f5f564cf" providerId="ADAL" clId="{AFEC877E-F0BE-49F3-B2C6-99D08E6BA905}" dt="2020-10-06T14:35:54.611" v="5062" actId="1035"/>
          <ac:cxnSpMkLst>
            <pc:docMk/>
            <pc:sldMk cId="1114326220" sldId="292"/>
            <ac:cxnSpMk id="10" creationId="{58E2EA0D-B135-492A-B8C5-06A00D076DED}"/>
          </ac:cxnSpMkLst>
        </pc:cxnChg>
      </pc:sldChg>
      <pc:sldChg chg="addSp delSp modSp new mod modTransition modAnim">
        <pc:chgData name="Hoang" userId="5bcad61a-8dfe-4d60-92c6-5fc3f5f564cf" providerId="ADAL" clId="{AFEC877E-F0BE-49F3-B2C6-99D08E6BA905}" dt="2020-10-12T14:53:58.700" v="9695"/>
        <pc:sldMkLst>
          <pc:docMk/>
          <pc:sldMk cId="1999379528" sldId="293"/>
        </pc:sldMkLst>
        <pc:spChg chg="del">
          <ac:chgData name="Hoang" userId="5bcad61a-8dfe-4d60-92c6-5fc3f5f564cf" providerId="ADAL" clId="{AFEC877E-F0BE-49F3-B2C6-99D08E6BA905}" dt="2020-10-06T14:28:59.858" v="4775" actId="478"/>
          <ac:spMkLst>
            <pc:docMk/>
            <pc:sldMk cId="1999379528" sldId="293"/>
            <ac:spMk id="2" creationId="{0FFC3338-F2B4-456E-8277-43DEDAE776C2}"/>
          </ac:spMkLst>
        </pc:spChg>
        <pc:spChg chg="add mod">
          <ac:chgData name="Hoang" userId="5bcad61a-8dfe-4d60-92c6-5fc3f5f564cf" providerId="ADAL" clId="{AFEC877E-F0BE-49F3-B2C6-99D08E6BA905}" dt="2020-10-12T14:21:46.480" v="9679" actId="207"/>
          <ac:spMkLst>
            <pc:docMk/>
            <pc:sldMk cId="1999379528" sldId="293"/>
            <ac:spMk id="2" creationId="{A482573B-F29C-4051-9D34-EC41D0DADBDD}"/>
          </ac:spMkLst>
        </pc:spChg>
        <pc:spChg chg="del">
          <ac:chgData name="Hoang" userId="5bcad61a-8dfe-4d60-92c6-5fc3f5f564cf" providerId="ADAL" clId="{AFEC877E-F0BE-49F3-B2C6-99D08E6BA905}" dt="2020-10-06T14:28:59.858" v="4775" actId="478"/>
          <ac:spMkLst>
            <pc:docMk/>
            <pc:sldMk cId="1999379528" sldId="293"/>
            <ac:spMk id="3" creationId="{E231A375-A167-45CF-A386-C5A6D06FE068}"/>
          </ac:spMkLst>
        </pc:spChg>
        <pc:spChg chg="del">
          <ac:chgData name="Hoang" userId="5bcad61a-8dfe-4d60-92c6-5fc3f5f564cf" providerId="ADAL" clId="{AFEC877E-F0BE-49F3-B2C6-99D08E6BA905}" dt="2020-10-06T14:28:59.858" v="4775" actId="478"/>
          <ac:spMkLst>
            <pc:docMk/>
            <pc:sldMk cId="1999379528" sldId="293"/>
            <ac:spMk id="4" creationId="{7849F674-3F94-4EEC-BF4D-7A5AA0A085EE}"/>
          </ac:spMkLst>
        </pc:spChg>
        <pc:spChg chg="del">
          <ac:chgData name="Hoang" userId="5bcad61a-8dfe-4d60-92c6-5fc3f5f564cf" providerId="ADAL" clId="{AFEC877E-F0BE-49F3-B2C6-99D08E6BA905}" dt="2020-10-06T14:28:59.858" v="4775" actId="478"/>
          <ac:spMkLst>
            <pc:docMk/>
            <pc:sldMk cId="1999379528" sldId="293"/>
            <ac:spMk id="5" creationId="{BC7455DF-6ACF-431B-90E3-9FEBF9D0DD8D}"/>
          </ac:spMkLst>
        </pc:spChg>
        <pc:spChg chg="del">
          <ac:chgData name="Hoang" userId="5bcad61a-8dfe-4d60-92c6-5fc3f5f564cf" providerId="ADAL" clId="{AFEC877E-F0BE-49F3-B2C6-99D08E6BA905}" dt="2020-10-06T14:28:59.858" v="4775" actId="478"/>
          <ac:spMkLst>
            <pc:docMk/>
            <pc:sldMk cId="1999379528" sldId="293"/>
            <ac:spMk id="6" creationId="{B944DAB6-D096-4121-801D-45D705FE51F3}"/>
          </ac:spMkLst>
        </pc:spChg>
        <pc:spChg chg="del">
          <ac:chgData name="Hoang" userId="5bcad61a-8dfe-4d60-92c6-5fc3f5f564cf" providerId="ADAL" clId="{AFEC877E-F0BE-49F3-B2C6-99D08E6BA905}" dt="2020-10-06T14:28:59.858" v="4775" actId="478"/>
          <ac:spMkLst>
            <pc:docMk/>
            <pc:sldMk cId="1999379528" sldId="293"/>
            <ac:spMk id="7" creationId="{34174192-CABF-4305-B6D8-01D7515B24E9}"/>
          </ac:spMkLst>
        </pc:spChg>
        <pc:spChg chg="del">
          <ac:chgData name="Hoang" userId="5bcad61a-8dfe-4d60-92c6-5fc3f5f564cf" providerId="ADAL" clId="{AFEC877E-F0BE-49F3-B2C6-99D08E6BA905}" dt="2020-10-06T14:28:59.858" v="4775" actId="478"/>
          <ac:spMkLst>
            <pc:docMk/>
            <pc:sldMk cId="1999379528" sldId="293"/>
            <ac:spMk id="8" creationId="{64619EF7-AABD-48E8-A51D-21D71EFD8FFB}"/>
          </ac:spMkLst>
        </pc:spChg>
        <pc:spChg chg="add mod">
          <ac:chgData name="Hoang" userId="5bcad61a-8dfe-4d60-92c6-5fc3f5f564cf" providerId="ADAL" clId="{AFEC877E-F0BE-49F3-B2C6-99D08E6BA905}" dt="2020-10-06T15:07:02.265" v="5286" actId="1076"/>
          <ac:spMkLst>
            <pc:docMk/>
            <pc:sldMk cId="1999379528" sldId="293"/>
            <ac:spMk id="9" creationId="{3DB2F8A3-96F7-4C2F-8007-ECAFCC8C994F}"/>
          </ac:spMkLst>
        </pc:spChg>
        <pc:spChg chg="add">
          <ac:chgData name="Hoang" userId="5bcad61a-8dfe-4d60-92c6-5fc3f5f564cf" providerId="ADAL" clId="{AFEC877E-F0BE-49F3-B2C6-99D08E6BA905}" dt="2020-10-06T14:36:11.702" v="5079" actId="22"/>
          <ac:spMkLst>
            <pc:docMk/>
            <pc:sldMk cId="1999379528" sldId="293"/>
            <ac:spMk id="12" creationId="{50E4C0DC-97D6-4D00-9822-946C3A104AC4}"/>
          </ac:spMkLst>
        </pc:spChg>
        <pc:spChg chg="add del mod">
          <ac:chgData name="Hoang" userId="5bcad61a-8dfe-4d60-92c6-5fc3f5f564cf" providerId="ADAL" clId="{AFEC877E-F0BE-49F3-B2C6-99D08E6BA905}" dt="2020-10-06T15:07:12.626" v="5287" actId="478"/>
          <ac:spMkLst>
            <pc:docMk/>
            <pc:sldMk cId="1999379528" sldId="293"/>
            <ac:spMk id="13" creationId="{B5341037-8296-46EA-A6E1-83F6F50972B0}"/>
          </ac:spMkLst>
        </pc:spChg>
        <pc:spChg chg="add mod">
          <ac:chgData name="Hoang" userId="5bcad61a-8dfe-4d60-92c6-5fc3f5f564cf" providerId="ADAL" clId="{AFEC877E-F0BE-49F3-B2C6-99D08E6BA905}" dt="2020-10-06T15:06:55.217" v="5284" actId="164"/>
          <ac:spMkLst>
            <pc:docMk/>
            <pc:sldMk cId="1999379528" sldId="293"/>
            <ac:spMk id="15" creationId="{7F0BE9E1-277A-40F1-9D33-394106C4BB4E}"/>
          </ac:spMkLst>
        </pc:spChg>
        <pc:spChg chg="add del mod">
          <ac:chgData name="Hoang" userId="5bcad61a-8dfe-4d60-92c6-5fc3f5f564cf" providerId="ADAL" clId="{AFEC877E-F0BE-49F3-B2C6-99D08E6BA905}" dt="2020-10-06T15:07:46.611" v="5290" actId="478"/>
          <ac:spMkLst>
            <pc:docMk/>
            <pc:sldMk cId="1999379528" sldId="293"/>
            <ac:spMk id="17" creationId="{07D4E1EB-AE42-42C3-8743-B06B0BEF05B7}"/>
          </ac:spMkLst>
        </pc:spChg>
        <pc:spChg chg="add mod">
          <ac:chgData name="Hoang" userId="5bcad61a-8dfe-4d60-92c6-5fc3f5f564cf" providerId="ADAL" clId="{AFEC877E-F0BE-49F3-B2C6-99D08E6BA905}" dt="2020-10-06T15:12:19.874" v="5443" actId="164"/>
          <ac:spMkLst>
            <pc:docMk/>
            <pc:sldMk cId="1999379528" sldId="293"/>
            <ac:spMk id="19" creationId="{B081D958-BC91-4B61-BA1B-DEEA02D2AEAF}"/>
          </ac:spMkLst>
        </pc:spChg>
        <pc:spChg chg="add mod">
          <ac:chgData name="Hoang" userId="5bcad61a-8dfe-4d60-92c6-5fc3f5f564cf" providerId="ADAL" clId="{AFEC877E-F0BE-49F3-B2C6-99D08E6BA905}" dt="2020-10-06T15:12:19.874" v="5443" actId="164"/>
          <ac:spMkLst>
            <pc:docMk/>
            <pc:sldMk cId="1999379528" sldId="293"/>
            <ac:spMk id="20" creationId="{FF5B3B2C-EB7A-4340-A8C5-58D057BC1F0E}"/>
          </ac:spMkLst>
        </pc:spChg>
        <pc:spChg chg="add mod">
          <ac:chgData name="Hoang" userId="5bcad61a-8dfe-4d60-92c6-5fc3f5f564cf" providerId="ADAL" clId="{AFEC877E-F0BE-49F3-B2C6-99D08E6BA905}" dt="2020-10-06T15:12:19.874" v="5443" actId="164"/>
          <ac:spMkLst>
            <pc:docMk/>
            <pc:sldMk cId="1999379528" sldId="293"/>
            <ac:spMk id="21" creationId="{3FCEDE9D-2403-43D3-AA3F-E5F5FD51BB91}"/>
          </ac:spMkLst>
        </pc:spChg>
        <pc:spChg chg="add mod">
          <ac:chgData name="Hoang" userId="5bcad61a-8dfe-4d60-92c6-5fc3f5f564cf" providerId="ADAL" clId="{AFEC877E-F0BE-49F3-B2C6-99D08E6BA905}" dt="2020-10-06T15:12:19.874" v="5443" actId="164"/>
          <ac:spMkLst>
            <pc:docMk/>
            <pc:sldMk cId="1999379528" sldId="293"/>
            <ac:spMk id="22" creationId="{4EA64152-92A9-4D61-91C9-272EE5BF7BA3}"/>
          </ac:spMkLst>
        </pc:spChg>
        <pc:spChg chg="add mod">
          <ac:chgData name="Hoang" userId="5bcad61a-8dfe-4d60-92c6-5fc3f5f564cf" providerId="ADAL" clId="{AFEC877E-F0BE-49F3-B2C6-99D08E6BA905}" dt="2020-10-06T15:12:19.874" v="5443" actId="164"/>
          <ac:spMkLst>
            <pc:docMk/>
            <pc:sldMk cId="1999379528" sldId="293"/>
            <ac:spMk id="23" creationId="{323267A2-08CD-4840-9287-D926F1D3322A}"/>
          </ac:spMkLst>
        </pc:spChg>
        <pc:spChg chg="add mod">
          <ac:chgData name="Hoang" userId="5bcad61a-8dfe-4d60-92c6-5fc3f5f564cf" providerId="ADAL" clId="{AFEC877E-F0BE-49F3-B2C6-99D08E6BA905}" dt="2020-10-06T15:12:19.874" v="5443" actId="164"/>
          <ac:spMkLst>
            <pc:docMk/>
            <pc:sldMk cId="1999379528" sldId="293"/>
            <ac:spMk id="24" creationId="{8A051E51-7667-43D4-8733-27DB950D7FE9}"/>
          </ac:spMkLst>
        </pc:spChg>
        <pc:spChg chg="add mod">
          <ac:chgData name="Hoang" userId="5bcad61a-8dfe-4d60-92c6-5fc3f5f564cf" providerId="ADAL" clId="{AFEC877E-F0BE-49F3-B2C6-99D08E6BA905}" dt="2020-10-06T15:14:40.264" v="5605" actId="1076"/>
          <ac:spMkLst>
            <pc:docMk/>
            <pc:sldMk cId="1999379528" sldId="293"/>
            <ac:spMk id="28" creationId="{CD2BE184-5778-4052-B8EC-F91337EE01DE}"/>
          </ac:spMkLst>
        </pc:spChg>
        <pc:spChg chg="add mod">
          <ac:chgData name="Hoang" userId="5bcad61a-8dfe-4d60-92c6-5fc3f5f564cf" providerId="ADAL" clId="{AFEC877E-F0BE-49F3-B2C6-99D08E6BA905}" dt="2020-10-06T15:14:40.264" v="5605" actId="1076"/>
          <ac:spMkLst>
            <pc:docMk/>
            <pc:sldMk cId="1999379528" sldId="293"/>
            <ac:spMk id="30" creationId="{9BA25519-6051-4A50-A8B5-6AAE9F63F4C3}"/>
          </ac:spMkLst>
        </pc:spChg>
        <pc:spChg chg="add mod">
          <ac:chgData name="Hoang" userId="5bcad61a-8dfe-4d60-92c6-5fc3f5f564cf" providerId="ADAL" clId="{AFEC877E-F0BE-49F3-B2C6-99D08E6BA905}" dt="2020-10-06T15:14:40.264" v="5605" actId="1076"/>
          <ac:spMkLst>
            <pc:docMk/>
            <pc:sldMk cId="1999379528" sldId="293"/>
            <ac:spMk id="32" creationId="{5A55B0A3-7099-4113-A918-FBDC0677FA8D}"/>
          </ac:spMkLst>
        </pc:spChg>
        <pc:spChg chg="add mod">
          <ac:chgData name="Hoang" userId="5bcad61a-8dfe-4d60-92c6-5fc3f5f564cf" providerId="ADAL" clId="{AFEC877E-F0BE-49F3-B2C6-99D08E6BA905}" dt="2020-10-06T15:14:40.264" v="5605" actId="1076"/>
          <ac:spMkLst>
            <pc:docMk/>
            <pc:sldMk cId="1999379528" sldId="293"/>
            <ac:spMk id="34" creationId="{560DD573-7E5F-4E4F-BBAD-8A11AF2AAE3F}"/>
          </ac:spMkLst>
        </pc:spChg>
        <pc:spChg chg="add mod">
          <ac:chgData name="Hoang" userId="5bcad61a-8dfe-4d60-92c6-5fc3f5f564cf" providerId="ADAL" clId="{AFEC877E-F0BE-49F3-B2C6-99D08E6BA905}" dt="2020-10-06T15:14:40.264" v="5605" actId="1076"/>
          <ac:spMkLst>
            <pc:docMk/>
            <pc:sldMk cId="1999379528" sldId="293"/>
            <ac:spMk id="36" creationId="{B28763D2-4843-44FA-A57B-CFA46F7C8866}"/>
          </ac:spMkLst>
        </pc:spChg>
        <pc:spChg chg="add mod">
          <ac:chgData name="Hoang" userId="5bcad61a-8dfe-4d60-92c6-5fc3f5f564cf" providerId="ADAL" clId="{AFEC877E-F0BE-49F3-B2C6-99D08E6BA905}" dt="2020-10-06T15:14:40.264" v="5605" actId="1076"/>
          <ac:spMkLst>
            <pc:docMk/>
            <pc:sldMk cId="1999379528" sldId="293"/>
            <ac:spMk id="37" creationId="{665190C0-AEE4-4204-B23C-CCC9E19AD3C5}"/>
          </ac:spMkLst>
        </pc:spChg>
        <pc:grpChg chg="add mod">
          <ac:chgData name="Hoang" userId="5bcad61a-8dfe-4d60-92c6-5fc3f5f564cf" providerId="ADAL" clId="{AFEC877E-F0BE-49F3-B2C6-99D08E6BA905}" dt="2020-10-06T15:06:55.217" v="5284" actId="164"/>
          <ac:grpSpMkLst>
            <pc:docMk/>
            <pc:sldMk cId="1999379528" sldId="293"/>
            <ac:grpSpMk id="14" creationId="{626B16DD-6662-4A71-8D45-1338826D6F50}"/>
          </ac:grpSpMkLst>
        </pc:grpChg>
        <pc:grpChg chg="add mod">
          <ac:chgData name="Hoang" userId="5bcad61a-8dfe-4d60-92c6-5fc3f5f564cf" providerId="ADAL" clId="{AFEC877E-F0BE-49F3-B2C6-99D08E6BA905}" dt="2020-10-06T15:12:19.874" v="5443" actId="164"/>
          <ac:grpSpMkLst>
            <pc:docMk/>
            <pc:sldMk cId="1999379528" sldId="293"/>
            <ac:grpSpMk id="16" creationId="{6AA8BF35-EAEA-4DE0-927E-609B50291806}"/>
          </ac:grpSpMkLst>
        </pc:grpChg>
        <pc:grpChg chg="add mod">
          <ac:chgData name="Hoang" userId="5bcad61a-8dfe-4d60-92c6-5fc3f5f564cf" providerId="ADAL" clId="{AFEC877E-F0BE-49F3-B2C6-99D08E6BA905}" dt="2020-10-06T15:14:40.264" v="5605" actId="1076"/>
          <ac:grpSpMkLst>
            <pc:docMk/>
            <pc:sldMk cId="1999379528" sldId="293"/>
            <ac:grpSpMk id="18" creationId="{C6C21DAC-DE9C-446C-BA11-E38B7DFAB325}"/>
          </ac:grpSpMkLst>
        </pc:grpChg>
        <pc:grpChg chg="add mod">
          <ac:chgData name="Hoang" userId="5bcad61a-8dfe-4d60-92c6-5fc3f5f564cf" providerId="ADAL" clId="{AFEC877E-F0BE-49F3-B2C6-99D08E6BA905}" dt="2020-10-06T15:12:19.874" v="5443" actId="164"/>
          <ac:grpSpMkLst>
            <pc:docMk/>
            <pc:sldMk cId="1999379528" sldId="293"/>
            <ac:grpSpMk id="26" creationId="{94E40053-E76F-486F-A6A4-39122B19078B}"/>
          </ac:grpSpMkLst>
        </pc:grpChg>
        <pc:grpChg chg="add mod">
          <ac:chgData name="Hoang" userId="5bcad61a-8dfe-4d60-92c6-5fc3f5f564cf" providerId="ADAL" clId="{AFEC877E-F0BE-49F3-B2C6-99D08E6BA905}" dt="2020-10-06T15:14:40.264" v="5605" actId="1076"/>
          <ac:grpSpMkLst>
            <pc:docMk/>
            <pc:sldMk cId="1999379528" sldId="293"/>
            <ac:grpSpMk id="39" creationId="{E417C4B9-1356-45A8-8D6A-FAB3B9E414A5}"/>
          </ac:grpSpMkLst>
        </pc:grpChg>
        <pc:picChg chg="add mod">
          <ac:chgData name="Hoang" userId="5bcad61a-8dfe-4d60-92c6-5fc3f5f564cf" providerId="ADAL" clId="{AFEC877E-F0BE-49F3-B2C6-99D08E6BA905}" dt="2020-10-06T15:05:01.396" v="5245" actId="1076"/>
          <ac:picMkLst>
            <pc:docMk/>
            <pc:sldMk cId="1999379528" sldId="293"/>
            <ac:picMk id="4098" creationId="{B962511C-7F66-4D63-9706-969FCCB95760}"/>
          </ac:picMkLst>
        </pc:picChg>
        <pc:picChg chg="add mod">
          <ac:chgData name="Hoang" userId="5bcad61a-8dfe-4d60-92c6-5fc3f5f564cf" providerId="ADAL" clId="{AFEC877E-F0BE-49F3-B2C6-99D08E6BA905}" dt="2020-10-06T15:05:01.396" v="5245" actId="1076"/>
          <ac:picMkLst>
            <pc:docMk/>
            <pc:sldMk cId="1999379528" sldId="293"/>
            <ac:picMk id="4099" creationId="{6E87DBF2-496D-47AE-AD9A-6F45BA5A0F09}"/>
          </ac:picMkLst>
        </pc:picChg>
        <pc:picChg chg="add mod">
          <ac:chgData name="Hoang" userId="5bcad61a-8dfe-4d60-92c6-5fc3f5f564cf" providerId="ADAL" clId="{AFEC877E-F0BE-49F3-B2C6-99D08E6BA905}" dt="2020-10-06T15:05:01.396" v="5245" actId="1076"/>
          <ac:picMkLst>
            <pc:docMk/>
            <pc:sldMk cId="1999379528" sldId="293"/>
            <ac:picMk id="4100" creationId="{E5439071-8D44-49AE-9AF8-EECD5E771BEC}"/>
          </ac:picMkLst>
        </pc:picChg>
        <pc:picChg chg="add mod">
          <ac:chgData name="Hoang" userId="5bcad61a-8dfe-4d60-92c6-5fc3f5f564cf" providerId="ADAL" clId="{AFEC877E-F0BE-49F3-B2C6-99D08E6BA905}" dt="2020-10-06T15:14:40.264" v="5605" actId="1076"/>
          <ac:picMkLst>
            <pc:docMk/>
            <pc:sldMk cId="1999379528" sldId="293"/>
            <ac:picMk id="4102" creationId="{68434576-63CB-4154-80F3-91B11BDFA789}"/>
          </ac:picMkLst>
        </pc:picChg>
        <pc:picChg chg="add mod">
          <ac:chgData name="Hoang" userId="5bcad61a-8dfe-4d60-92c6-5fc3f5f564cf" providerId="ADAL" clId="{AFEC877E-F0BE-49F3-B2C6-99D08E6BA905}" dt="2020-10-06T15:14:40.264" v="5605" actId="1076"/>
          <ac:picMkLst>
            <pc:docMk/>
            <pc:sldMk cId="1999379528" sldId="293"/>
            <ac:picMk id="4103" creationId="{92799390-B2B2-4199-B789-7A6DB409544E}"/>
          </ac:picMkLst>
        </pc:picChg>
        <pc:picChg chg="add mod">
          <ac:chgData name="Hoang" userId="5bcad61a-8dfe-4d60-92c6-5fc3f5f564cf" providerId="ADAL" clId="{AFEC877E-F0BE-49F3-B2C6-99D08E6BA905}" dt="2020-10-06T15:14:40.264" v="5605" actId="1076"/>
          <ac:picMkLst>
            <pc:docMk/>
            <pc:sldMk cId="1999379528" sldId="293"/>
            <ac:picMk id="4104" creationId="{9AD9BE43-C702-47BF-891A-68239D5F2439}"/>
          </ac:picMkLst>
        </pc:picChg>
        <pc:cxnChg chg="add mod">
          <ac:chgData name="Hoang" userId="5bcad61a-8dfe-4d60-92c6-5fc3f5f564cf" providerId="ADAL" clId="{AFEC877E-F0BE-49F3-B2C6-99D08E6BA905}" dt="2020-10-06T14:29:10.163" v="4779"/>
          <ac:cxnSpMkLst>
            <pc:docMk/>
            <pc:sldMk cId="1999379528" sldId="293"/>
            <ac:cxnSpMk id="10" creationId="{8BCA6CE0-75E4-4A2C-9056-9B503BDC895D}"/>
          </ac:cxnSpMkLst>
        </pc:cxnChg>
      </pc:sldChg>
      <pc:sldChg chg="addSp delSp modSp new mod modTransition">
        <pc:chgData name="Hoang" userId="5bcad61a-8dfe-4d60-92c6-5fc3f5f564cf" providerId="ADAL" clId="{AFEC877E-F0BE-49F3-B2C6-99D08E6BA905}" dt="2020-10-12T14:53:58.700" v="9695"/>
        <pc:sldMkLst>
          <pc:docMk/>
          <pc:sldMk cId="3231914063" sldId="294"/>
        </pc:sldMkLst>
        <pc:spChg chg="add mod">
          <ac:chgData name="Hoang" userId="5bcad61a-8dfe-4d60-92c6-5fc3f5f564cf" providerId="ADAL" clId="{AFEC877E-F0BE-49F3-B2C6-99D08E6BA905}" dt="2020-10-12T14:21:49.607" v="9680" actId="207"/>
          <ac:spMkLst>
            <pc:docMk/>
            <pc:sldMk cId="3231914063" sldId="294"/>
            <ac:spMk id="2" creationId="{52F65A98-F171-4A21-886C-2C315C5F1C1E}"/>
          </ac:spMkLst>
        </pc:spChg>
        <pc:spChg chg="del">
          <ac:chgData name="Hoang" userId="5bcad61a-8dfe-4d60-92c6-5fc3f5f564cf" providerId="ADAL" clId="{AFEC877E-F0BE-49F3-B2C6-99D08E6BA905}" dt="2020-10-06T14:29:03.002" v="4777" actId="478"/>
          <ac:spMkLst>
            <pc:docMk/>
            <pc:sldMk cId="3231914063" sldId="294"/>
            <ac:spMk id="2" creationId="{BAC58FB6-4AF0-4D3E-9C34-FC8822A1C65C}"/>
          </ac:spMkLst>
        </pc:spChg>
        <pc:spChg chg="del">
          <ac:chgData name="Hoang" userId="5bcad61a-8dfe-4d60-92c6-5fc3f5f564cf" providerId="ADAL" clId="{AFEC877E-F0BE-49F3-B2C6-99D08E6BA905}" dt="2020-10-06T14:29:03.002" v="4777" actId="478"/>
          <ac:spMkLst>
            <pc:docMk/>
            <pc:sldMk cId="3231914063" sldId="294"/>
            <ac:spMk id="3" creationId="{8073140B-A8F5-4AC9-839E-AF7B3C8E7387}"/>
          </ac:spMkLst>
        </pc:spChg>
        <pc:spChg chg="del">
          <ac:chgData name="Hoang" userId="5bcad61a-8dfe-4d60-92c6-5fc3f5f564cf" providerId="ADAL" clId="{AFEC877E-F0BE-49F3-B2C6-99D08E6BA905}" dt="2020-10-06T14:29:03.002" v="4777" actId="478"/>
          <ac:spMkLst>
            <pc:docMk/>
            <pc:sldMk cId="3231914063" sldId="294"/>
            <ac:spMk id="4" creationId="{851162CF-6443-427C-BA1C-B98059F86599}"/>
          </ac:spMkLst>
        </pc:spChg>
        <pc:spChg chg="del">
          <ac:chgData name="Hoang" userId="5bcad61a-8dfe-4d60-92c6-5fc3f5f564cf" providerId="ADAL" clId="{AFEC877E-F0BE-49F3-B2C6-99D08E6BA905}" dt="2020-10-06T15:14:55.564" v="5607" actId="478"/>
          <ac:spMkLst>
            <pc:docMk/>
            <pc:sldMk cId="3231914063" sldId="294"/>
            <ac:spMk id="4" creationId="{BDC23F5D-261C-414A-8985-4135EA127444}"/>
          </ac:spMkLst>
        </pc:spChg>
        <pc:spChg chg="del">
          <ac:chgData name="Hoang" userId="5bcad61a-8dfe-4d60-92c6-5fc3f5f564cf" providerId="ADAL" clId="{AFEC877E-F0BE-49F3-B2C6-99D08E6BA905}" dt="2020-10-06T14:29:03.002" v="4777" actId="478"/>
          <ac:spMkLst>
            <pc:docMk/>
            <pc:sldMk cId="3231914063" sldId="294"/>
            <ac:spMk id="5" creationId="{B4079172-88E1-4492-9388-E2EDD7692CF6}"/>
          </ac:spMkLst>
        </pc:spChg>
        <pc:spChg chg="del">
          <ac:chgData name="Hoang" userId="5bcad61a-8dfe-4d60-92c6-5fc3f5f564cf" providerId="ADAL" clId="{AFEC877E-F0BE-49F3-B2C6-99D08E6BA905}" dt="2020-10-06T14:29:03.002" v="4777" actId="478"/>
          <ac:spMkLst>
            <pc:docMk/>
            <pc:sldMk cId="3231914063" sldId="294"/>
            <ac:spMk id="6" creationId="{383F9D64-2E4E-439F-9710-D14E0CED9EC3}"/>
          </ac:spMkLst>
        </pc:spChg>
        <pc:spChg chg="del">
          <ac:chgData name="Hoang" userId="5bcad61a-8dfe-4d60-92c6-5fc3f5f564cf" providerId="ADAL" clId="{AFEC877E-F0BE-49F3-B2C6-99D08E6BA905}" dt="2020-10-06T14:29:03.002" v="4777" actId="478"/>
          <ac:spMkLst>
            <pc:docMk/>
            <pc:sldMk cId="3231914063" sldId="294"/>
            <ac:spMk id="7" creationId="{DE9FB5CA-3E74-4148-829E-4AC5245440EE}"/>
          </ac:spMkLst>
        </pc:spChg>
        <pc:spChg chg="del">
          <ac:chgData name="Hoang" userId="5bcad61a-8dfe-4d60-92c6-5fc3f5f564cf" providerId="ADAL" clId="{AFEC877E-F0BE-49F3-B2C6-99D08E6BA905}" dt="2020-10-06T14:29:03.002" v="4777" actId="478"/>
          <ac:spMkLst>
            <pc:docMk/>
            <pc:sldMk cId="3231914063" sldId="294"/>
            <ac:spMk id="8" creationId="{D8028462-517C-4AC1-BF3F-F74C2D222A37}"/>
          </ac:spMkLst>
        </pc:spChg>
        <pc:spChg chg="add mod">
          <ac:chgData name="Hoang" userId="5bcad61a-8dfe-4d60-92c6-5fc3f5f564cf" providerId="ADAL" clId="{AFEC877E-F0BE-49F3-B2C6-99D08E6BA905}" dt="2020-10-06T14:29:26.842" v="4816" actId="20577"/>
          <ac:spMkLst>
            <pc:docMk/>
            <pc:sldMk cId="3231914063" sldId="294"/>
            <ac:spMk id="9" creationId="{0A7ACEEC-9D82-4EA8-B6C2-1624CB52B071}"/>
          </ac:spMkLst>
        </pc:spChg>
        <pc:spChg chg="add mod">
          <ac:chgData name="Hoang" userId="5bcad61a-8dfe-4d60-92c6-5fc3f5f564cf" providerId="ADAL" clId="{AFEC877E-F0BE-49F3-B2C6-99D08E6BA905}" dt="2020-10-06T14:36:21.151" v="5082" actId="14100"/>
          <ac:spMkLst>
            <pc:docMk/>
            <pc:sldMk cId="3231914063" sldId="294"/>
            <ac:spMk id="12" creationId="{0F33FA0A-A004-4023-B8A8-D0C40B6C2CF0}"/>
          </ac:spMkLst>
        </pc:spChg>
        <pc:spChg chg="add del">
          <ac:chgData name="Hoang" userId="5bcad61a-8dfe-4d60-92c6-5fc3f5f564cf" providerId="ADAL" clId="{AFEC877E-F0BE-49F3-B2C6-99D08E6BA905}" dt="2020-10-06T15:20:31.879" v="5610" actId="478"/>
          <ac:spMkLst>
            <pc:docMk/>
            <pc:sldMk cId="3231914063" sldId="294"/>
            <ac:spMk id="13" creationId="{61736040-88D6-4201-A16D-CDF4565928D7}"/>
          </ac:spMkLst>
        </pc:spChg>
        <pc:spChg chg="mod topLvl">
          <ac:chgData name="Hoang" userId="5bcad61a-8dfe-4d60-92c6-5fc3f5f564cf" providerId="ADAL" clId="{AFEC877E-F0BE-49F3-B2C6-99D08E6BA905}" dt="2020-10-06T23:10:43.706" v="8758" actId="1076"/>
          <ac:spMkLst>
            <pc:docMk/>
            <pc:sldMk cId="3231914063" sldId="294"/>
            <ac:spMk id="19" creationId="{722556DB-56B2-45F2-BE51-2C0A3313E954}"/>
          </ac:spMkLst>
        </pc:spChg>
        <pc:spChg chg="mod topLvl">
          <ac:chgData name="Hoang" userId="5bcad61a-8dfe-4d60-92c6-5fc3f5f564cf" providerId="ADAL" clId="{AFEC877E-F0BE-49F3-B2C6-99D08E6BA905}" dt="2020-10-06T23:10:43.706" v="8758" actId="1076"/>
          <ac:spMkLst>
            <pc:docMk/>
            <pc:sldMk cId="3231914063" sldId="294"/>
            <ac:spMk id="20" creationId="{0E30B146-CC38-41EC-9ED5-66420005BB2C}"/>
          </ac:spMkLst>
        </pc:spChg>
        <pc:spChg chg="add mod">
          <ac:chgData name="Hoang" userId="5bcad61a-8dfe-4d60-92c6-5fc3f5f564cf" providerId="ADAL" clId="{AFEC877E-F0BE-49F3-B2C6-99D08E6BA905}" dt="2020-10-06T15:28:47.264" v="5734" actId="20577"/>
          <ac:spMkLst>
            <pc:docMk/>
            <pc:sldMk cId="3231914063" sldId="294"/>
            <ac:spMk id="22" creationId="{CC95E4BB-2256-4203-8B82-5DDB9422BFED}"/>
          </ac:spMkLst>
        </pc:spChg>
        <pc:spChg chg="add mod">
          <ac:chgData name="Hoang" userId="5bcad61a-8dfe-4d60-92c6-5fc3f5f564cf" providerId="ADAL" clId="{AFEC877E-F0BE-49F3-B2C6-99D08E6BA905}" dt="2020-10-06T15:28:32.501" v="5719" actId="1076"/>
          <ac:spMkLst>
            <pc:docMk/>
            <pc:sldMk cId="3231914063" sldId="294"/>
            <ac:spMk id="24" creationId="{42A0B9FE-CC73-4B5A-BE2D-9E928D5DCE8B}"/>
          </ac:spMkLst>
        </pc:spChg>
        <pc:grpChg chg="add del mod">
          <ac:chgData name="Hoang" userId="5bcad61a-8dfe-4d60-92c6-5fc3f5f564cf" providerId="ADAL" clId="{AFEC877E-F0BE-49F3-B2C6-99D08E6BA905}" dt="2020-10-06T15:24:46.948" v="5634" actId="165"/>
          <ac:grpSpMkLst>
            <pc:docMk/>
            <pc:sldMk cId="3231914063" sldId="294"/>
            <ac:grpSpMk id="18" creationId="{411A18BF-618C-4649-ACEC-D287782DC7CB}"/>
          </ac:grpSpMkLst>
        </pc:grpChg>
        <pc:picChg chg="del">
          <ac:chgData name="Hoang" userId="5bcad61a-8dfe-4d60-92c6-5fc3f5f564cf" providerId="ADAL" clId="{AFEC877E-F0BE-49F3-B2C6-99D08E6BA905}" dt="2020-10-06T15:14:51.009" v="5606" actId="478"/>
          <ac:picMkLst>
            <pc:docMk/>
            <pc:sldMk cId="3231914063" sldId="294"/>
            <ac:picMk id="2" creationId="{7FCED96C-889C-4AD4-B39D-7CB0E669677F}"/>
          </ac:picMkLst>
        </pc:picChg>
        <pc:picChg chg="del">
          <ac:chgData name="Hoang" userId="5bcad61a-8dfe-4d60-92c6-5fc3f5f564cf" providerId="ADAL" clId="{AFEC877E-F0BE-49F3-B2C6-99D08E6BA905}" dt="2020-10-06T15:15:14.973" v="5608" actId="478"/>
          <ac:picMkLst>
            <pc:docMk/>
            <pc:sldMk cId="3231914063" sldId="294"/>
            <ac:picMk id="3" creationId="{7F764346-61F5-4680-9C8E-DCBE961146A1}"/>
          </ac:picMkLst>
        </pc:picChg>
        <pc:picChg chg="add mod modCrop">
          <ac:chgData name="Hoang" userId="5bcad61a-8dfe-4d60-92c6-5fc3f5f564cf" providerId="ADAL" clId="{AFEC877E-F0BE-49F3-B2C6-99D08E6BA905}" dt="2020-10-06T23:10:26.607" v="8756" actId="14861"/>
          <ac:picMkLst>
            <pc:docMk/>
            <pc:sldMk cId="3231914063" sldId="294"/>
            <ac:picMk id="15" creationId="{F9AEFBEF-F5FC-45AC-9485-1DE0206C55B6}"/>
          </ac:picMkLst>
        </pc:picChg>
        <pc:picChg chg="add mod">
          <ac:chgData name="Hoang" userId="5bcad61a-8dfe-4d60-92c6-5fc3f5f564cf" providerId="ADAL" clId="{AFEC877E-F0BE-49F3-B2C6-99D08E6BA905}" dt="2020-10-06T15:24:16.456" v="5631" actId="1076"/>
          <ac:picMkLst>
            <pc:docMk/>
            <pc:sldMk cId="3231914063" sldId="294"/>
            <ac:picMk id="17" creationId="{C03367DA-53CB-459E-B4FB-FF0AC0CC504E}"/>
          </ac:picMkLst>
        </pc:picChg>
        <pc:cxnChg chg="add mod">
          <ac:chgData name="Hoang" userId="5bcad61a-8dfe-4d60-92c6-5fc3f5f564cf" providerId="ADAL" clId="{AFEC877E-F0BE-49F3-B2C6-99D08E6BA905}" dt="2020-10-06T14:29:10.933" v="4780"/>
          <ac:cxnSpMkLst>
            <pc:docMk/>
            <pc:sldMk cId="3231914063" sldId="294"/>
            <ac:cxnSpMk id="10" creationId="{0D226E49-18D5-4A9D-B30B-EDD60A55A992}"/>
          </ac:cxnSpMkLst>
        </pc:cxnChg>
      </pc:sldChg>
      <pc:sldChg chg="addSp delSp modSp new mod modTransition">
        <pc:chgData name="Hoang" userId="5bcad61a-8dfe-4d60-92c6-5fc3f5f564cf" providerId="ADAL" clId="{AFEC877E-F0BE-49F3-B2C6-99D08E6BA905}" dt="2020-10-12T14:53:58.700" v="9695"/>
        <pc:sldMkLst>
          <pc:docMk/>
          <pc:sldMk cId="3197983340" sldId="295"/>
        </pc:sldMkLst>
        <pc:spChg chg="del">
          <ac:chgData name="Hoang" userId="5bcad61a-8dfe-4d60-92c6-5fc3f5f564cf" providerId="ADAL" clId="{AFEC877E-F0BE-49F3-B2C6-99D08E6BA905}" dt="2020-10-06T14:37:01.658" v="5101" actId="478"/>
          <ac:spMkLst>
            <pc:docMk/>
            <pc:sldMk cId="3197983340" sldId="295"/>
            <ac:spMk id="2" creationId="{3CDA7F6E-B117-4C9F-9D81-767692382B46}"/>
          </ac:spMkLst>
        </pc:spChg>
        <pc:spChg chg="del">
          <ac:chgData name="Hoang" userId="5bcad61a-8dfe-4d60-92c6-5fc3f5f564cf" providerId="ADAL" clId="{AFEC877E-F0BE-49F3-B2C6-99D08E6BA905}" dt="2020-10-06T14:37:01.658" v="5101" actId="478"/>
          <ac:spMkLst>
            <pc:docMk/>
            <pc:sldMk cId="3197983340" sldId="295"/>
            <ac:spMk id="3" creationId="{9DE3E705-FBDC-4AD3-8E91-8C3E23FE6AF9}"/>
          </ac:spMkLst>
        </pc:spChg>
        <pc:spChg chg="del">
          <ac:chgData name="Hoang" userId="5bcad61a-8dfe-4d60-92c6-5fc3f5f564cf" providerId="ADAL" clId="{AFEC877E-F0BE-49F3-B2C6-99D08E6BA905}" dt="2020-10-06T14:37:01.658" v="5101" actId="478"/>
          <ac:spMkLst>
            <pc:docMk/>
            <pc:sldMk cId="3197983340" sldId="295"/>
            <ac:spMk id="4" creationId="{63EA313A-8507-4B27-9183-0ABBF449DF2B}"/>
          </ac:spMkLst>
        </pc:spChg>
        <pc:spChg chg="del">
          <ac:chgData name="Hoang" userId="5bcad61a-8dfe-4d60-92c6-5fc3f5f564cf" providerId="ADAL" clId="{AFEC877E-F0BE-49F3-B2C6-99D08E6BA905}" dt="2020-10-06T14:37:01.658" v="5101" actId="478"/>
          <ac:spMkLst>
            <pc:docMk/>
            <pc:sldMk cId="3197983340" sldId="295"/>
            <ac:spMk id="5" creationId="{2745B44A-6C4D-4657-B6D9-D07504A38C15}"/>
          </ac:spMkLst>
        </pc:spChg>
        <pc:spChg chg="del">
          <ac:chgData name="Hoang" userId="5bcad61a-8dfe-4d60-92c6-5fc3f5f564cf" providerId="ADAL" clId="{AFEC877E-F0BE-49F3-B2C6-99D08E6BA905}" dt="2020-10-06T14:37:01.658" v="5101" actId="478"/>
          <ac:spMkLst>
            <pc:docMk/>
            <pc:sldMk cId="3197983340" sldId="295"/>
            <ac:spMk id="6" creationId="{8C84A4BB-7192-4BC3-B09D-D4426C1FC88C}"/>
          </ac:spMkLst>
        </pc:spChg>
        <pc:spChg chg="del">
          <ac:chgData name="Hoang" userId="5bcad61a-8dfe-4d60-92c6-5fc3f5f564cf" providerId="ADAL" clId="{AFEC877E-F0BE-49F3-B2C6-99D08E6BA905}" dt="2020-10-06T14:37:01.658" v="5101" actId="478"/>
          <ac:spMkLst>
            <pc:docMk/>
            <pc:sldMk cId="3197983340" sldId="295"/>
            <ac:spMk id="7" creationId="{8D9C9155-BAA4-4A40-A85C-2801D97DAA9B}"/>
          </ac:spMkLst>
        </pc:spChg>
        <pc:spChg chg="del">
          <ac:chgData name="Hoang" userId="5bcad61a-8dfe-4d60-92c6-5fc3f5f564cf" providerId="ADAL" clId="{AFEC877E-F0BE-49F3-B2C6-99D08E6BA905}" dt="2020-10-06T14:37:01.658" v="5101" actId="478"/>
          <ac:spMkLst>
            <pc:docMk/>
            <pc:sldMk cId="3197983340" sldId="295"/>
            <ac:spMk id="8" creationId="{AEA910D3-7F22-46FA-BB06-5694CBB209DA}"/>
          </ac:spMkLst>
        </pc:spChg>
        <pc:spChg chg="add mod">
          <ac:chgData name="Hoang" userId="5bcad61a-8dfe-4d60-92c6-5fc3f5f564cf" providerId="ADAL" clId="{AFEC877E-F0BE-49F3-B2C6-99D08E6BA905}" dt="2020-10-06T14:58:55.131" v="5149" actId="1076"/>
          <ac:spMkLst>
            <pc:docMk/>
            <pc:sldMk cId="3197983340" sldId="295"/>
            <ac:spMk id="11" creationId="{9DC921AE-F460-4C81-9A44-4744BC4B5FBC}"/>
          </ac:spMkLst>
        </pc:spChg>
        <pc:spChg chg="add mod">
          <ac:chgData name="Hoang" userId="5bcad61a-8dfe-4d60-92c6-5fc3f5f564cf" providerId="ADAL" clId="{AFEC877E-F0BE-49F3-B2C6-99D08E6BA905}" dt="2020-10-06T14:59:11.309" v="5164" actId="1076"/>
          <ac:spMkLst>
            <pc:docMk/>
            <pc:sldMk cId="3197983340" sldId="295"/>
            <ac:spMk id="13" creationId="{2F891303-0C19-4D89-802A-8395352DA6CD}"/>
          </ac:spMkLst>
        </pc:spChg>
        <pc:spChg chg="add mod ord">
          <ac:chgData name="Hoang" userId="5bcad61a-8dfe-4d60-92c6-5fc3f5f564cf" providerId="ADAL" clId="{AFEC877E-F0BE-49F3-B2C6-99D08E6BA905}" dt="2020-10-06T15:00:42.840" v="5187" actId="207"/>
          <ac:spMkLst>
            <pc:docMk/>
            <pc:sldMk cId="3197983340" sldId="295"/>
            <ac:spMk id="19" creationId="{B3E9220F-82E2-44FB-BEE7-E58988CD74CE}"/>
          </ac:spMkLst>
        </pc:spChg>
        <pc:spChg chg="add">
          <ac:chgData name="Hoang" userId="5bcad61a-8dfe-4d60-92c6-5fc3f5f564cf" providerId="ADAL" clId="{AFEC877E-F0BE-49F3-B2C6-99D08E6BA905}" dt="2020-10-06T19:31:47.702" v="7487" actId="22"/>
          <ac:spMkLst>
            <pc:docMk/>
            <pc:sldMk cId="3197983340" sldId="295"/>
            <ac:spMk id="24" creationId="{05D1C74D-494C-4B79-88EB-62DBBD07DE59}"/>
          </ac:spMkLst>
        </pc:spChg>
        <pc:spChg chg="add mod">
          <ac:chgData name="Hoang" userId="5bcad61a-8dfe-4d60-92c6-5fc3f5f564cf" providerId="ADAL" clId="{AFEC877E-F0BE-49F3-B2C6-99D08E6BA905}" dt="2020-10-06T19:36:31.482" v="7564" actId="1076"/>
          <ac:spMkLst>
            <pc:docMk/>
            <pc:sldMk cId="3197983340" sldId="295"/>
            <ac:spMk id="26" creationId="{F01C111D-15FF-439D-B63A-E55AFAD70279}"/>
          </ac:spMkLst>
        </pc:spChg>
        <pc:grpChg chg="add mod">
          <ac:chgData name="Hoang" userId="5bcad61a-8dfe-4d60-92c6-5fc3f5f564cf" providerId="ADAL" clId="{AFEC877E-F0BE-49F3-B2C6-99D08E6BA905}" dt="2020-10-06T15:00:01.216" v="5175" actId="1076"/>
          <ac:grpSpMkLst>
            <pc:docMk/>
            <pc:sldMk cId="3197983340" sldId="295"/>
            <ac:grpSpMk id="18" creationId="{07504444-E980-4250-95BD-91D3BEE72525}"/>
          </ac:grpSpMkLst>
        </pc:grpChg>
        <pc:grpChg chg="add mod">
          <ac:chgData name="Hoang" userId="5bcad61a-8dfe-4d60-92c6-5fc3f5f564cf" providerId="ADAL" clId="{AFEC877E-F0BE-49F3-B2C6-99D08E6BA905}" dt="2020-10-06T15:00:10.840" v="5178" actId="1076"/>
          <ac:grpSpMkLst>
            <pc:docMk/>
            <pc:sldMk cId="3197983340" sldId="295"/>
            <ac:grpSpMk id="20" creationId="{A865A5CB-8BF3-424A-AEE6-3CBF128F3586}"/>
          </ac:grpSpMkLst>
        </pc:grpChg>
        <pc:picChg chg="add del mod">
          <ac:chgData name="Hoang" userId="5bcad61a-8dfe-4d60-92c6-5fc3f5f564cf" providerId="ADAL" clId="{AFEC877E-F0BE-49F3-B2C6-99D08E6BA905}" dt="2020-10-06T14:56:17.829" v="5139" actId="478"/>
          <ac:picMkLst>
            <pc:docMk/>
            <pc:sldMk cId="3197983340" sldId="295"/>
            <ac:picMk id="10" creationId="{5CB18791-FC0A-4748-9E0A-291325FA59EC}"/>
          </ac:picMkLst>
        </pc:picChg>
        <pc:picChg chg="add mod">
          <ac:chgData name="Hoang" userId="5bcad61a-8dfe-4d60-92c6-5fc3f5f564cf" providerId="ADAL" clId="{AFEC877E-F0BE-49F3-B2C6-99D08E6BA905}" dt="2020-10-06T14:58:11.821" v="5144" actId="732"/>
          <ac:picMkLst>
            <pc:docMk/>
            <pc:sldMk cId="3197983340" sldId="295"/>
            <ac:picMk id="3074" creationId="{8EAE7352-CB3F-4F11-81D7-1C2F28D46934}"/>
          </ac:picMkLst>
        </pc:picChg>
        <pc:cxnChg chg="add mod">
          <ac:chgData name="Hoang" userId="5bcad61a-8dfe-4d60-92c6-5fc3f5f564cf" providerId="ADAL" clId="{AFEC877E-F0BE-49F3-B2C6-99D08E6BA905}" dt="2020-10-06T14:59:54.819" v="5174" actId="164"/>
          <ac:cxnSpMkLst>
            <pc:docMk/>
            <pc:sldMk cId="3197983340" sldId="295"/>
            <ac:cxnSpMk id="15" creationId="{B6C9239F-12BE-4DDA-9EB7-1A4400F8B41C}"/>
          </ac:cxnSpMkLst>
        </pc:cxnChg>
        <pc:cxnChg chg="add mod">
          <ac:chgData name="Hoang" userId="5bcad61a-8dfe-4d60-92c6-5fc3f5f564cf" providerId="ADAL" clId="{AFEC877E-F0BE-49F3-B2C6-99D08E6BA905}" dt="2020-10-06T14:59:54.819" v="5174" actId="164"/>
          <ac:cxnSpMkLst>
            <pc:docMk/>
            <pc:sldMk cId="3197983340" sldId="295"/>
            <ac:cxnSpMk id="17" creationId="{401E1B89-88BA-403E-AAA9-4AD2F8509A01}"/>
          </ac:cxnSpMkLst>
        </pc:cxnChg>
        <pc:cxnChg chg="mod">
          <ac:chgData name="Hoang" userId="5bcad61a-8dfe-4d60-92c6-5fc3f5f564cf" providerId="ADAL" clId="{AFEC877E-F0BE-49F3-B2C6-99D08E6BA905}" dt="2020-10-06T15:00:02.244" v="5176"/>
          <ac:cxnSpMkLst>
            <pc:docMk/>
            <pc:sldMk cId="3197983340" sldId="295"/>
            <ac:cxnSpMk id="21" creationId="{59205213-3408-4194-A2B3-817B05B477BA}"/>
          </ac:cxnSpMkLst>
        </pc:cxnChg>
        <pc:cxnChg chg="mod">
          <ac:chgData name="Hoang" userId="5bcad61a-8dfe-4d60-92c6-5fc3f5f564cf" providerId="ADAL" clId="{AFEC877E-F0BE-49F3-B2C6-99D08E6BA905}" dt="2020-10-06T15:00:02.244" v="5176"/>
          <ac:cxnSpMkLst>
            <pc:docMk/>
            <pc:sldMk cId="3197983340" sldId="295"/>
            <ac:cxnSpMk id="22" creationId="{C23008B6-D263-44B1-B263-70E10EDC5B57}"/>
          </ac:cxnSpMkLst>
        </pc:cxnChg>
      </pc:sldChg>
      <pc:sldChg chg="addSp delSp modSp new mod modTransition">
        <pc:chgData name="Hoang" userId="5bcad61a-8dfe-4d60-92c6-5fc3f5f564cf" providerId="ADAL" clId="{AFEC877E-F0BE-49F3-B2C6-99D08E6BA905}" dt="2020-10-12T14:53:58.700" v="9695"/>
        <pc:sldMkLst>
          <pc:docMk/>
          <pc:sldMk cId="1225974322" sldId="296"/>
        </pc:sldMkLst>
        <pc:spChg chg="del">
          <ac:chgData name="Hoang" userId="5bcad61a-8dfe-4d60-92c6-5fc3f5f564cf" providerId="ADAL" clId="{AFEC877E-F0BE-49F3-B2C6-99D08E6BA905}" dt="2020-10-06T15:01:06.911" v="5189" actId="478"/>
          <ac:spMkLst>
            <pc:docMk/>
            <pc:sldMk cId="1225974322" sldId="296"/>
            <ac:spMk id="2" creationId="{3C3BF7B3-181D-4102-B0C7-B27CD08167CA}"/>
          </ac:spMkLst>
        </pc:spChg>
        <pc:spChg chg="del">
          <ac:chgData name="Hoang" userId="5bcad61a-8dfe-4d60-92c6-5fc3f5f564cf" providerId="ADAL" clId="{AFEC877E-F0BE-49F3-B2C6-99D08E6BA905}" dt="2020-10-06T15:01:06.911" v="5189" actId="478"/>
          <ac:spMkLst>
            <pc:docMk/>
            <pc:sldMk cId="1225974322" sldId="296"/>
            <ac:spMk id="3" creationId="{EE8907E3-C067-4AF4-A97F-71565B512EAF}"/>
          </ac:spMkLst>
        </pc:spChg>
        <pc:spChg chg="del">
          <ac:chgData name="Hoang" userId="5bcad61a-8dfe-4d60-92c6-5fc3f5f564cf" providerId="ADAL" clId="{AFEC877E-F0BE-49F3-B2C6-99D08E6BA905}" dt="2020-10-06T15:01:06.911" v="5189" actId="478"/>
          <ac:spMkLst>
            <pc:docMk/>
            <pc:sldMk cId="1225974322" sldId="296"/>
            <ac:spMk id="4" creationId="{02DAE4F9-5F1F-4B42-B842-0A677B1FAC08}"/>
          </ac:spMkLst>
        </pc:spChg>
        <pc:spChg chg="del">
          <ac:chgData name="Hoang" userId="5bcad61a-8dfe-4d60-92c6-5fc3f5f564cf" providerId="ADAL" clId="{AFEC877E-F0BE-49F3-B2C6-99D08E6BA905}" dt="2020-10-06T15:01:06.911" v="5189" actId="478"/>
          <ac:spMkLst>
            <pc:docMk/>
            <pc:sldMk cId="1225974322" sldId="296"/>
            <ac:spMk id="5" creationId="{FD8DB496-FC53-4BAF-AFBA-11DAB384DB9A}"/>
          </ac:spMkLst>
        </pc:spChg>
        <pc:spChg chg="del">
          <ac:chgData name="Hoang" userId="5bcad61a-8dfe-4d60-92c6-5fc3f5f564cf" providerId="ADAL" clId="{AFEC877E-F0BE-49F3-B2C6-99D08E6BA905}" dt="2020-10-06T15:01:06.911" v="5189" actId="478"/>
          <ac:spMkLst>
            <pc:docMk/>
            <pc:sldMk cId="1225974322" sldId="296"/>
            <ac:spMk id="6" creationId="{AB6708A3-BC72-4B30-8F66-EDB341130633}"/>
          </ac:spMkLst>
        </pc:spChg>
        <pc:spChg chg="del">
          <ac:chgData name="Hoang" userId="5bcad61a-8dfe-4d60-92c6-5fc3f5f564cf" providerId="ADAL" clId="{AFEC877E-F0BE-49F3-B2C6-99D08E6BA905}" dt="2020-10-06T15:01:06.911" v="5189" actId="478"/>
          <ac:spMkLst>
            <pc:docMk/>
            <pc:sldMk cId="1225974322" sldId="296"/>
            <ac:spMk id="7" creationId="{83660B3B-A1DF-4E25-983E-FF0766987B0D}"/>
          </ac:spMkLst>
        </pc:spChg>
        <pc:spChg chg="del">
          <ac:chgData name="Hoang" userId="5bcad61a-8dfe-4d60-92c6-5fc3f5f564cf" providerId="ADAL" clId="{AFEC877E-F0BE-49F3-B2C6-99D08E6BA905}" dt="2020-10-06T15:01:06.911" v="5189" actId="478"/>
          <ac:spMkLst>
            <pc:docMk/>
            <pc:sldMk cId="1225974322" sldId="296"/>
            <ac:spMk id="8" creationId="{0F165B84-1BAA-428E-99BE-89AB6F8D68F8}"/>
          </ac:spMkLst>
        </pc:spChg>
        <pc:spChg chg="add mod">
          <ac:chgData name="Hoang" userId="5bcad61a-8dfe-4d60-92c6-5fc3f5f564cf" providerId="ADAL" clId="{AFEC877E-F0BE-49F3-B2C6-99D08E6BA905}" dt="2020-10-06T15:01:10.726" v="5199" actId="20577"/>
          <ac:spMkLst>
            <pc:docMk/>
            <pc:sldMk cId="1225974322" sldId="296"/>
            <ac:spMk id="9" creationId="{8F08AFC5-9441-43D4-A92C-612D1470DF38}"/>
          </ac:spMkLst>
        </pc:spChg>
        <pc:spChg chg="add">
          <ac:chgData name="Hoang" userId="5bcad61a-8dfe-4d60-92c6-5fc3f5f564cf" providerId="ADAL" clId="{AFEC877E-F0BE-49F3-B2C6-99D08E6BA905}" dt="2020-10-06T19:31:09.002" v="7480" actId="22"/>
          <ac:spMkLst>
            <pc:docMk/>
            <pc:sldMk cId="1225974322" sldId="296"/>
            <ac:spMk id="12" creationId="{A7345195-8094-415D-81BC-DDD1E73C30E3}"/>
          </ac:spMkLst>
        </pc:spChg>
        <pc:spChg chg="add mod">
          <ac:chgData name="Hoang" userId="5bcad61a-8dfe-4d60-92c6-5fc3f5f564cf" providerId="ADAL" clId="{AFEC877E-F0BE-49F3-B2C6-99D08E6BA905}" dt="2020-10-06T19:36:44.034" v="7571" actId="20577"/>
          <ac:spMkLst>
            <pc:docMk/>
            <pc:sldMk cId="1225974322" sldId="296"/>
            <ac:spMk id="13" creationId="{D8F03000-44C2-45D8-9279-764B5D6D4A17}"/>
          </ac:spMkLst>
        </pc:spChg>
        <pc:spChg chg="add del">
          <ac:chgData name="Hoang" userId="5bcad61a-8dfe-4d60-92c6-5fc3f5f564cf" providerId="ADAL" clId="{AFEC877E-F0BE-49F3-B2C6-99D08E6BA905}" dt="2020-10-06T21:07:05.365" v="7644" actId="478"/>
          <ac:spMkLst>
            <pc:docMk/>
            <pc:sldMk cId="1225974322" sldId="296"/>
            <ac:spMk id="15" creationId="{8D1EC231-B51F-4062-B7F7-7C28E4839D37}"/>
          </ac:spMkLst>
        </pc:spChg>
        <pc:spChg chg="add mod">
          <ac:chgData name="Hoang" userId="5bcad61a-8dfe-4d60-92c6-5fc3f5f564cf" providerId="ADAL" clId="{AFEC877E-F0BE-49F3-B2C6-99D08E6BA905}" dt="2020-10-06T23:12:03.309" v="8760" actId="207"/>
          <ac:spMkLst>
            <pc:docMk/>
            <pc:sldMk cId="1225974322" sldId="296"/>
            <ac:spMk id="16" creationId="{B25F2666-4F24-4D37-A93C-4D308125D6A5}"/>
          </ac:spMkLst>
        </pc:spChg>
        <pc:cxnChg chg="add mod">
          <ac:chgData name="Hoang" userId="5bcad61a-8dfe-4d60-92c6-5fc3f5f564cf" providerId="ADAL" clId="{AFEC877E-F0BE-49F3-B2C6-99D08E6BA905}" dt="2020-10-06T15:01:07.548" v="5190"/>
          <ac:cxnSpMkLst>
            <pc:docMk/>
            <pc:sldMk cId="1225974322" sldId="296"/>
            <ac:cxnSpMk id="10" creationId="{CC018FF3-E682-4EE2-A5D0-D879D078072C}"/>
          </ac:cxnSpMkLst>
        </pc:cxnChg>
      </pc:sldChg>
      <pc:sldChg chg="addSp delSp modSp new mod modTransition">
        <pc:chgData name="Hoang" userId="5bcad61a-8dfe-4d60-92c6-5fc3f5f564cf" providerId="ADAL" clId="{AFEC877E-F0BE-49F3-B2C6-99D08E6BA905}" dt="2020-10-12T20:22:43.823" v="11505"/>
        <pc:sldMkLst>
          <pc:docMk/>
          <pc:sldMk cId="2884334700" sldId="297"/>
        </pc:sldMkLst>
        <pc:spChg chg="del">
          <ac:chgData name="Hoang" userId="5bcad61a-8dfe-4d60-92c6-5fc3f5f564cf" providerId="ADAL" clId="{AFEC877E-F0BE-49F3-B2C6-99D08E6BA905}" dt="2020-10-06T21:02:51.361" v="7624" actId="478"/>
          <ac:spMkLst>
            <pc:docMk/>
            <pc:sldMk cId="2884334700" sldId="297"/>
            <ac:spMk id="2" creationId="{977FA6BD-102B-4137-80F5-1037B715068D}"/>
          </ac:spMkLst>
        </pc:spChg>
        <pc:spChg chg="del">
          <ac:chgData name="Hoang" userId="5bcad61a-8dfe-4d60-92c6-5fc3f5f564cf" providerId="ADAL" clId="{AFEC877E-F0BE-49F3-B2C6-99D08E6BA905}" dt="2020-10-06T21:02:51.361" v="7624" actId="478"/>
          <ac:spMkLst>
            <pc:docMk/>
            <pc:sldMk cId="2884334700" sldId="297"/>
            <ac:spMk id="3" creationId="{860B70B5-DE63-4923-B28B-40FC69F62F68}"/>
          </ac:spMkLst>
        </pc:spChg>
        <pc:spChg chg="del">
          <ac:chgData name="Hoang" userId="5bcad61a-8dfe-4d60-92c6-5fc3f5f564cf" providerId="ADAL" clId="{AFEC877E-F0BE-49F3-B2C6-99D08E6BA905}" dt="2020-10-06T21:02:51.361" v="7624" actId="478"/>
          <ac:spMkLst>
            <pc:docMk/>
            <pc:sldMk cId="2884334700" sldId="297"/>
            <ac:spMk id="4" creationId="{1BA20523-FD48-4BF3-B238-4EEB2776CDF9}"/>
          </ac:spMkLst>
        </pc:spChg>
        <pc:spChg chg="del">
          <ac:chgData name="Hoang" userId="5bcad61a-8dfe-4d60-92c6-5fc3f5f564cf" providerId="ADAL" clId="{AFEC877E-F0BE-49F3-B2C6-99D08E6BA905}" dt="2020-10-06T21:02:51.361" v="7624" actId="478"/>
          <ac:spMkLst>
            <pc:docMk/>
            <pc:sldMk cId="2884334700" sldId="297"/>
            <ac:spMk id="5" creationId="{B2CC22DC-E0F3-483D-BD34-C42FE7EB81D6}"/>
          </ac:spMkLst>
        </pc:spChg>
        <pc:spChg chg="del">
          <ac:chgData name="Hoang" userId="5bcad61a-8dfe-4d60-92c6-5fc3f5f564cf" providerId="ADAL" clId="{AFEC877E-F0BE-49F3-B2C6-99D08E6BA905}" dt="2020-10-06T21:02:51.361" v="7624" actId="478"/>
          <ac:spMkLst>
            <pc:docMk/>
            <pc:sldMk cId="2884334700" sldId="297"/>
            <ac:spMk id="6" creationId="{8E95D09A-DA8A-43A3-A5B7-5FB2690A1D0E}"/>
          </ac:spMkLst>
        </pc:spChg>
        <pc:spChg chg="del">
          <ac:chgData name="Hoang" userId="5bcad61a-8dfe-4d60-92c6-5fc3f5f564cf" providerId="ADAL" clId="{AFEC877E-F0BE-49F3-B2C6-99D08E6BA905}" dt="2020-10-06T21:02:51.361" v="7624" actId="478"/>
          <ac:spMkLst>
            <pc:docMk/>
            <pc:sldMk cId="2884334700" sldId="297"/>
            <ac:spMk id="7" creationId="{687514A5-B1BF-4658-96CB-F03F02C3B6F2}"/>
          </ac:spMkLst>
        </pc:spChg>
        <pc:spChg chg="del">
          <ac:chgData name="Hoang" userId="5bcad61a-8dfe-4d60-92c6-5fc3f5f564cf" providerId="ADAL" clId="{AFEC877E-F0BE-49F3-B2C6-99D08E6BA905}" dt="2020-10-06T21:02:51.361" v="7624" actId="478"/>
          <ac:spMkLst>
            <pc:docMk/>
            <pc:sldMk cId="2884334700" sldId="297"/>
            <ac:spMk id="8" creationId="{A65276DA-5256-4918-8441-C9ABE5CE06B8}"/>
          </ac:spMkLst>
        </pc:spChg>
        <pc:spChg chg="add mod">
          <ac:chgData name="Hoang" userId="5bcad61a-8dfe-4d60-92c6-5fc3f5f564cf" providerId="ADAL" clId="{AFEC877E-F0BE-49F3-B2C6-99D08E6BA905}" dt="2020-10-06T21:03:09" v="7640" actId="20577"/>
          <ac:spMkLst>
            <pc:docMk/>
            <pc:sldMk cId="2884334700" sldId="297"/>
            <ac:spMk id="9" creationId="{BD005AE7-75DD-4294-9C87-2BF4534958BE}"/>
          </ac:spMkLst>
        </pc:spChg>
        <pc:spChg chg="add">
          <ac:chgData name="Hoang" userId="5bcad61a-8dfe-4d60-92c6-5fc3f5f564cf" providerId="ADAL" clId="{AFEC877E-F0BE-49F3-B2C6-99D08E6BA905}" dt="2020-10-06T21:06:52.531" v="7641" actId="22"/>
          <ac:spMkLst>
            <pc:docMk/>
            <pc:sldMk cId="2884334700" sldId="297"/>
            <ac:spMk id="16" creationId="{8E6C646D-743D-4C0D-9610-1F82B80F1AC6}"/>
          </ac:spMkLst>
        </pc:spChg>
        <pc:spChg chg="add">
          <ac:chgData name="Hoang" userId="5bcad61a-8dfe-4d60-92c6-5fc3f5f564cf" providerId="ADAL" clId="{AFEC877E-F0BE-49F3-B2C6-99D08E6BA905}" dt="2020-10-06T21:06:52.531" v="7641" actId="22"/>
          <ac:spMkLst>
            <pc:docMk/>
            <pc:sldMk cId="2884334700" sldId="297"/>
            <ac:spMk id="18" creationId="{7429B665-D6EB-4AC5-A091-9963CCAC6AA4}"/>
          </ac:spMkLst>
        </pc:spChg>
        <pc:spChg chg="add">
          <ac:chgData name="Hoang" userId="5bcad61a-8dfe-4d60-92c6-5fc3f5f564cf" providerId="ADAL" clId="{AFEC877E-F0BE-49F3-B2C6-99D08E6BA905}" dt="2020-10-06T21:06:52.531" v="7641" actId="22"/>
          <ac:spMkLst>
            <pc:docMk/>
            <pc:sldMk cId="2884334700" sldId="297"/>
            <ac:spMk id="20" creationId="{30764B1B-B2E2-4B17-AD11-B8FFD95E6491}"/>
          </ac:spMkLst>
        </pc:spChg>
        <pc:spChg chg="add mod">
          <ac:chgData name="Hoang" userId="5bcad61a-8dfe-4d60-92c6-5fc3f5f564cf" providerId="ADAL" clId="{AFEC877E-F0BE-49F3-B2C6-99D08E6BA905}" dt="2020-10-12T20:08:05.420" v="11440" actId="20577"/>
          <ac:spMkLst>
            <pc:docMk/>
            <pc:sldMk cId="2884334700" sldId="297"/>
            <ac:spMk id="22" creationId="{6A030C6F-94DC-4E9D-B70C-1B66F9FA7841}"/>
          </ac:spMkLst>
        </pc:spChg>
        <pc:spChg chg="add">
          <ac:chgData name="Hoang" userId="5bcad61a-8dfe-4d60-92c6-5fc3f5f564cf" providerId="ADAL" clId="{AFEC877E-F0BE-49F3-B2C6-99D08E6BA905}" dt="2020-10-06T21:07:01.807" v="7642" actId="22"/>
          <ac:spMkLst>
            <pc:docMk/>
            <pc:sldMk cId="2884334700" sldId="297"/>
            <ac:spMk id="26" creationId="{F270A41C-A953-42DD-AAB1-0639DC7AB545}"/>
          </ac:spMkLst>
        </pc:spChg>
        <pc:picChg chg="add del mod modCrop">
          <ac:chgData name="Hoang" userId="5bcad61a-8dfe-4d60-92c6-5fc3f5f564cf" providerId="ADAL" clId="{AFEC877E-F0BE-49F3-B2C6-99D08E6BA905}" dt="2020-10-12T20:19:31.201" v="11453" actId="478"/>
          <ac:picMkLst>
            <pc:docMk/>
            <pc:sldMk cId="2884334700" sldId="297"/>
            <ac:picMk id="3" creationId="{FB96FCCB-7EB2-4424-B476-8276AE4722A6}"/>
          </ac:picMkLst>
        </pc:picChg>
        <pc:picChg chg="add mod ord modCrop">
          <ac:chgData name="Hoang" userId="5bcad61a-8dfe-4d60-92c6-5fc3f5f564cf" providerId="ADAL" clId="{AFEC877E-F0BE-49F3-B2C6-99D08E6BA905}" dt="2020-10-12T20:22:43.823" v="11505"/>
          <ac:picMkLst>
            <pc:docMk/>
            <pc:sldMk cId="2884334700" sldId="297"/>
            <ac:picMk id="5" creationId="{D300A56D-AFF4-49E7-A5F3-C88DB4DD6331}"/>
          </ac:picMkLst>
        </pc:picChg>
        <pc:picChg chg="add">
          <ac:chgData name="Hoang" userId="5bcad61a-8dfe-4d60-92c6-5fc3f5f564cf" providerId="ADAL" clId="{AFEC877E-F0BE-49F3-B2C6-99D08E6BA905}" dt="2020-10-06T21:06:52.531" v="7641" actId="22"/>
          <ac:picMkLst>
            <pc:docMk/>
            <pc:sldMk cId="2884334700" sldId="297"/>
            <ac:picMk id="12" creationId="{9596A2CC-9D92-43CD-B7BA-2E92A4C023E8}"/>
          </ac:picMkLst>
        </pc:picChg>
        <pc:picChg chg="add del">
          <ac:chgData name="Hoang" userId="5bcad61a-8dfe-4d60-92c6-5fc3f5f564cf" providerId="ADAL" clId="{AFEC877E-F0BE-49F3-B2C6-99D08E6BA905}" dt="2020-10-12T20:19:48.820" v="11456" actId="478"/>
          <ac:picMkLst>
            <pc:docMk/>
            <pc:sldMk cId="2884334700" sldId="297"/>
            <ac:picMk id="14" creationId="{62FB7262-260D-4834-8AAF-E904692841A2}"/>
          </ac:picMkLst>
        </pc:picChg>
        <pc:picChg chg="add mod modCrop">
          <ac:chgData name="Hoang" userId="5bcad61a-8dfe-4d60-92c6-5fc3f5f564cf" providerId="ADAL" clId="{AFEC877E-F0BE-49F3-B2C6-99D08E6BA905}" dt="2020-10-12T20:21:20.172" v="11474" actId="18131"/>
          <ac:picMkLst>
            <pc:docMk/>
            <pc:sldMk cId="2884334700" sldId="297"/>
            <ac:picMk id="24" creationId="{16530FBD-C25C-4074-8521-9D10AC8E3EF0}"/>
          </ac:picMkLst>
        </pc:picChg>
        <pc:cxnChg chg="add mod">
          <ac:chgData name="Hoang" userId="5bcad61a-8dfe-4d60-92c6-5fc3f5f564cf" providerId="ADAL" clId="{AFEC877E-F0BE-49F3-B2C6-99D08E6BA905}" dt="2020-10-06T21:03:01.857" v="7625"/>
          <ac:cxnSpMkLst>
            <pc:docMk/>
            <pc:sldMk cId="2884334700" sldId="297"/>
            <ac:cxnSpMk id="10" creationId="{8E5B0B23-5B52-48CB-90E7-1C9BEF4E184D}"/>
          </ac:cxnSpMkLst>
        </pc:cxnChg>
      </pc:sldChg>
      <pc:sldChg chg="delSp new del mod">
        <pc:chgData name="Hoang" userId="5bcad61a-8dfe-4d60-92c6-5fc3f5f564cf" providerId="ADAL" clId="{AFEC877E-F0BE-49F3-B2C6-99D08E6BA905}" dt="2020-10-09T15:11:14.124" v="9574" actId="47"/>
        <pc:sldMkLst>
          <pc:docMk/>
          <pc:sldMk cId="988502219" sldId="298"/>
        </pc:sldMkLst>
        <pc:spChg chg="del">
          <ac:chgData name="Hoang" userId="5bcad61a-8dfe-4d60-92c6-5fc3f5f564cf" providerId="ADAL" clId="{AFEC877E-F0BE-49F3-B2C6-99D08E6BA905}" dt="2020-10-09T15:05:08.437" v="9553" actId="478"/>
          <ac:spMkLst>
            <pc:docMk/>
            <pc:sldMk cId="988502219" sldId="298"/>
            <ac:spMk id="2" creationId="{666546DF-55B9-445D-A47E-24321C7311C4}"/>
          </ac:spMkLst>
        </pc:spChg>
        <pc:spChg chg="del">
          <ac:chgData name="Hoang" userId="5bcad61a-8dfe-4d60-92c6-5fc3f5f564cf" providerId="ADAL" clId="{AFEC877E-F0BE-49F3-B2C6-99D08E6BA905}" dt="2020-10-09T15:05:08.437" v="9553" actId="478"/>
          <ac:spMkLst>
            <pc:docMk/>
            <pc:sldMk cId="988502219" sldId="298"/>
            <ac:spMk id="3" creationId="{4EC5551A-5634-4C92-884B-C4CA6DDF69B2}"/>
          </ac:spMkLst>
        </pc:spChg>
        <pc:spChg chg="del">
          <ac:chgData name="Hoang" userId="5bcad61a-8dfe-4d60-92c6-5fc3f5f564cf" providerId="ADAL" clId="{AFEC877E-F0BE-49F3-B2C6-99D08E6BA905}" dt="2020-10-09T15:05:08.437" v="9553" actId="478"/>
          <ac:spMkLst>
            <pc:docMk/>
            <pc:sldMk cId="988502219" sldId="298"/>
            <ac:spMk id="4" creationId="{3FB87349-2FA1-4B03-AA9A-143BD9B123AB}"/>
          </ac:spMkLst>
        </pc:spChg>
        <pc:spChg chg="del">
          <ac:chgData name="Hoang" userId="5bcad61a-8dfe-4d60-92c6-5fc3f5f564cf" providerId="ADAL" clId="{AFEC877E-F0BE-49F3-B2C6-99D08E6BA905}" dt="2020-10-09T15:05:08.437" v="9553" actId="478"/>
          <ac:spMkLst>
            <pc:docMk/>
            <pc:sldMk cId="988502219" sldId="298"/>
            <ac:spMk id="5" creationId="{3AEB9A20-48CB-4D47-AF88-5BF92CABAEAF}"/>
          </ac:spMkLst>
        </pc:spChg>
        <pc:spChg chg="del">
          <ac:chgData name="Hoang" userId="5bcad61a-8dfe-4d60-92c6-5fc3f5f564cf" providerId="ADAL" clId="{AFEC877E-F0BE-49F3-B2C6-99D08E6BA905}" dt="2020-10-09T15:05:08.437" v="9553" actId="478"/>
          <ac:spMkLst>
            <pc:docMk/>
            <pc:sldMk cId="988502219" sldId="298"/>
            <ac:spMk id="6" creationId="{AF0DC9A6-25C2-40D6-92A7-F79B2958FE4C}"/>
          </ac:spMkLst>
        </pc:spChg>
        <pc:spChg chg="del">
          <ac:chgData name="Hoang" userId="5bcad61a-8dfe-4d60-92c6-5fc3f5f564cf" providerId="ADAL" clId="{AFEC877E-F0BE-49F3-B2C6-99D08E6BA905}" dt="2020-10-09T15:05:08.437" v="9553" actId="478"/>
          <ac:spMkLst>
            <pc:docMk/>
            <pc:sldMk cId="988502219" sldId="298"/>
            <ac:spMk id="7" creationId="{25BE0927-A985-4EE6-9A00-3E0F398B6A5C}"/>
          </ac:spMkLst>
        </pc:spChg>
        <pc:spChg chg="del">
          <ac:chgData name="Hoang" userId="5bcad61a-8dfe-4d60-92c6-5fc3f5f564cf" providerId="ADAL" clId="{AFEC877E-F0BE-49F3-B2C6-99D08E6BA905}" dt="2020-10-09T15:05:08.437" v="9553" actId="478"/>
          <ac:spMkLst>
            <pc:docMk/>
            <pc:sldMk cId="988502219" sldId="298"/>
            <ac:spMk id="8" creationId="{8C2C81E6-4F5C-49B6-8C9F-598803178B32}"/>
          </ac:spMkLst>
        </pc:spChg>
      </pc:sldChg>
      <pc:sldChg chg="addSp delSp modSp new mod ord modTransition modAnim">
        <pc:chgData name="Hoang" userId="5bcad61a-8dfe-4d60-92c6-5fc3f5f564cf" providerId="ADAL" clId="{AFEC877E-F0BE-49F3-B2C6-99D08E6BA905}" dt="2020-10-12T14:53:58.700" v="9695"/>
        <pc:sldMkLst>
          <pc:docMk/>
          <pc:sldMk cId="1885261277" sldId="299"/>
        </pc:sldMkLst>
        <pc:spChg chg="del">
          <ac:chgData name="Hoang" userId="5bcad61a-8dfe-4d60-92c6-5fc3f5f564cf" providerId="ADAL" clId="{AFEC877E-F0BE-49F3-B2C6-99D08E6BA905}" dt="2020-10-09T15:11:11.255" v="9573" actId="478"/>
          <ac:spMkLst>
            <pc:docMk/>
            <pc:sldMk cId="1885261277" sldId="299"/>
            <ac:spMk id="2" creationId="{907A4857-B796-42EA-8459-EDAD94E2CEA4}"/>
          </ac:spMkLst>
        </pc:spChg>
        <pc:spChg chg="del">
          <ac:chgData name="Hoang" userId="5bcad61a-8dfe-4d60-92c6-5fc3f5f564cf" providerId="ADAL" clId="{AFEC877E-F0BE-49F3-B2C6-99D08E6BA905}" dt="2020-10-09T15:11:11.255" v="9573" actId="478"/>
          <ac:spMkLst>
            <pc:docMk/>
            <pc:sldMk cId="1885261277" sldId="299"/>
            <ac:spMk id="3" creationId="{E1EE941B-0135-48E4-AFF2-359179E11D30}"/>
          </ac:spMkLst>
        </pc:spChg>
        <pc:spChg chg="del">
          <ac:chgData name="Hoang" userId="5bcad61a-8dfe-4d60-92c6-5fc3f5f564cf" providerId="ADAL" clId="{AFEC877E-F0BE-49F3-B2C6-99D08E6BA905}" dt="2020-10-09T15:11:11.255" v="9573" actId="478"/>
          <ac:spMkLst>
            <pc:docMk/>
            <pc:sldMk cId="1885261277" sldId="299"/>
            <ac:spMk id="4" creationId="{89BAEFB2-3398-46AB-B005-AA2222209A73}"/>
          </ac:spMkLst>
        </pc:spChg>
        <pc:spChg chg="del">
          <ac:chgData name="Hoang" userId="5bcad61a-8dfe-4d60-92c6-5fc3f5f564cf" providerId="ADAL" clId="{AFEC877E-F0BE-49F3-B2C6-99D08E6BA905}" dt="2020-10-09T15:11:11.255" v="9573" actId="478"/>
          <ac:spMkLst>
            <pc:docMk/>
            <pc:sldMk cId="1885261277" sldId="299"/>
            <ac:spMk id="5" creationId="{F611023F-6001-4D7C-9CF9-6D9BC4BC424C}"/>
          </ac:spMkLst>
        </pc:spChg>
        <pc:spChg chg="del">
          <ac:chgData name="Hoang" userId="5bcad61a-8dfe-4d60-92c6-5fc3f5f564cf" providerId="ADAL" clId="{AFEC877E-F0BE-49F3-B2C6-99D08E6BA905}" dt="2020-10-09T15:11:11.255" v="9573" actId="478"/>
          <ac:spMkLst>
            <pc:docMk/>
            <pc:sldMk cId="1885261277" sldId="299"/>
            <ac:spMk id="6" creationId="{2B2DFEE4-D15D-4E26-9FB5-B72D195A68BB}"/>
          </ac:spMkLst>
        </pc:spChg>
        <pc:spChg chg="del">
          <ac:chgData name="Hoang" userId="5bcad61a-8dfe-4d60-92c6-5fc3f5f564cf" providerId="ADAL" clId="{AFEC877E-F0BE-49F3-B2C6-99D08E6BA905}" dt="2020-10-09T15:11:11.255" v="9573" actId="478"/>
          <ac:spMkLst>
            <pc:docMk/>
            <pc:sldMk cId="1885261277" sldId="299"/>
            <ac:spMk id="7" creationId="{22DF8BCF-7229-483B-8D20-3F59D0565398}"/>
          </ac:spMkLst>
        </pc:spChg>
        <pc:spChg chg="del">
          <ac:chgData name="Hoang" userId="5bcad61a-8dfe-4d60-92c6-5fc3f5f564cf" providerId="ADAL" clId="{AFEC877E-F0BE-49F3-B2C6-99D08E6BA905}" dt="2020-10-09T15:11:11.255" v="9573" actId="478"/>
          <ac:spMkLst>
            <pc:docMk/>
            <pc:sldMk cId="1885261277" sldId="299"/>
            <ac:spMk id="8" creationId="{1A346C7E-BDE8-4E23-B618-0E104524EB1E}"/>
          </ac:spMkLst>
        </pc:spChg>
        <pc:picChg chg="add mod">
          <ac:chgData name="Hoang" userId="5bcad61a-8dfe-4d60-92c6-5fc3f5f564cf" providerId="ADAL" clId="{AFEC877E-F0BE-49F3-B2C6-99D08E6BA905}" dt="2020-10-09T15:11:25.380" v="9575"/>
          <ac:picMkLst>
            <pc:docMk/>
            <pc:sldMk cId="1885261277" sldId="299"/>
            <ac:picMk id="9" creationId="{1EE67EE3-4F9C-4AE8-B910-2A39606AE575}"/>
          </ac:picMkLst>
        </pc:picChg>
      </pc:sldChg>
      <pc:sldChg chg="addSp delSp modSp new mod modTransition">
        <pc:chgData name="Hoang" userId="5bcad61a-8dfe-4d60-92c6-5fc3f5f564cf" providerId="ADAL" clId="{AFEC877E-F0BE-49F3-B2C6-99D08E6BA905}" dt="2020-10-12T18:55:27.325" v="10929"/>
        <pc:sldMkLst>
          <pc:docMk/>
          <pc:sldMk cId="150859931" sldId="300"/>
        </pc:sldMkLst>
        <pc:spChg chg="del">
          <ac:chgData name="Hoang" userId="5bcad61a-8dfe-4d60-92c6-5fc3f5f564cf" providerId="ADAL" clId="{AFEC877E-F0BE-49F3-B2C6-99D08E6BA905}" dt="2020-10-12T14:58:13.419" v="9702" actId="478"/>
          <ac:spMkLst>
            <pc:docMk/>
            <pc:sldMk cId="150859931" sldId="300"/>
            <ac:spMk id="2" creationId="{1685EFC4-8805-48B4-92C9-B284A64EB935}"/>
          </ac:spMkLst>
        </pc:spChg>
        <pc:spChg chg="del">
          <ac:chgData name="Hoang" userId="5bcad61a-8dfe-4d60-92c6-5fc3f5f564cf" providerId="ADAL" clId="{AFEC877E-F0BE-49F3-B2C6-99D08E6BA905}" dt="2020-10-12T14:58:13.419" v="9702" actId="478"/>
          <ac:spMkLst>
            <pc:docMk/>
            <pc:sldMk cId="150859931" sldId="300"/>
            <ac:spMk id="3" creationId="{594AA8CA-01ED-412B-818A-6349719FA389}"/>
          </ac:spMkLst>
        </pc:spChg>
        <pc:spChg chg="del">
          <ac:chgData name="Hoang" userId="5bcad61a-8dfe-4d60-92c6-5fc3f5f564cf" providerId="ADAL" clId="{AFEC877E-F0BE-49F3-B2C6-99D08E6BA905}" dt="2020-10-12T14:58:13.419" v="9702" actId="478"/>
          <ac:spMkLst>
            <pc:docMk/>
            <pc:sldMk cId="150859931" sldId="300"/>
            <ac:spMk id="4" creationId="{E6B9DA11-9104-4887-995A-EAEB31B747A8}"/>
          </ac:spMkLst>
        </pc:spChg>
        <pc:spChg chg="del">
          <ac:chgData name="Hoang" userId="5bcad61a-8dfe-4d60-92c6-5fc3f5f564cf" providerId="ADAL" clId="{AFEC877E-F0BE-49F3-B2C6-99D08E6BA905}" dt="2020-10-12T14:58:13.419" v="9702" actId="478"/>
          <ac:spMkLst>
            <pc:docMk/>
            <pc:sldMk cId="150859931" sldId="300"/>
            <ac:spMk id="5" creationId="{2898321C-27A1-4F00-A5A9-73607F249AC0}"/>
          </ac:spMkLst>
        </pc:spChg>
        <pc:spChg chg="del">
          <ac:chgData name="Hoang" userId="5bcad61a-8dfe-4d60-92c6-5fc3f5f564cf" providerId="ADAL" clId="{AFEC877E-F0BE-49F3-B2C6-99D08E6BA905}" dt="2020-10-12T14:58:13.419" v="9702" actId="478"/>
          <ac:spMkLst>
            <pc:docMk/>
            <pc:sldMk cId="150859931" sldId="300"/>
            <ac:spMk id="6" creationId="{E3D1121D-D9BE-4927-AA17-B6B6514BDADC}"/>
          </ac:spMkLst>
        </pc:spChg>
        <pc:spChg chg="del">
          <ac:chgData name="Hoang" userId="5bcad61a-8dfe-4d60-92c6-5fc3f5f564cf" providerId="ADAL" clId="{AFEC877E-F0BE-49F3-B2C6-99D08E6BA905}" dt="2020-10-12T14:58:13.419" v="9702" actId="478"/>
          <ac:spMkLst>
            <pc:docMk/>
            <pc:sldMk cId="150859931" sldId="300"/>
            <ac:spMk id="7" creationId="{8BF1C271-9B89-4463-910B-7258309712FF}"/>
          </ac:spMkLst>
        </pc:spChg>
        <pc:spChg chg="del">
          <ac:chgData name="Hoang" userId="5bcad61a-8dfe-4d60-92c6-5fc3f5f564cf" providerId="ADAL" clId="{AFEC877E-F0BE-49F3-B2C6-99D08E6BA905}" dt="2020-10-12T14:58:13.419" v="9702" actId="478"/>
          <ac:spMkLst>
            <pc:docMk/>
            <pc:sldMk cId="150859931" sldId="300"/>
            <ac:spMk id="8" creationId="{65BDF252-2A41-4E31-A70E-D4929D9391EC}"/>
          </ac:spMkLst>
        </pc:spChg>
        <pc:picChg chg="add mod">
          <ac:chgData name="Hoang" userId="5bcad61a-8dfe-4d60-92c6-5fc3f5f564cf" providerId="ADAL" clId="{AFEC877E-F0BE-49F3-B2C6-99D08E6BA905}" dt="2020-10-12T15:01:19.007" v="9704" actId="27614"/>
          <ac:picMkLst>
            <pc:docMk/>
            <pc:sldMk cId="150859931" sldId="300"/>
            <ac:picMk id="10" creationId="{4F038B1E-FA2B-4C6D-A699-B067ADE9218A}"/>
          </ac:picMkLst>
        </pc:picChg>
      </pc:sldChg>
      <pc:sldChg chg="addSp delSp modSp new mod modTransition">
        <pc:chgData name="Hoang" userId="5bcad61a-8dfe-4d60-92c6-5fc3f5f564cf" providerId="ADAL" clId="{AFEC877E-F0BE-49F3-B2C6-99D08E6BA905}" dt="2020-10-12T18:55:27.325" v="10929"/>
        <pc:sldMkLst>
          <pc:docMk/>
          <pc:sldMk cId="3527914778" sldId="301"/>
        </pc:sldMkLst>
        <pc:spChg chg="del">
          <ac:chgData name="Hoang" userId="5bcad61a-8dfe-4d60-92c6-5fc3f5f564cf" providerId="ADAL" clId="{AFEC877E-F0BE-49F3-B2C6-99D08E6BA905}" dt="2020-10-12T15:01:22.800" v="9706" actId="478"/>
          <ac:spMkLst>
            <pc:docMk/>
            <pc:sldMk cId="3527914778" sldId="301"/>
            <ac:spMk id="2" creationId="{F0D400A0-A0DE-4243-8B79-7C630F2A3A0A}"/>
          </ac:spMkLst>
        </pc:spChg>
        <pc:spChg chg="del">
          <ac:chgData name="Hoang" userId="5bcad61a-8dfe-4d60-92c6-5fc3f5f564cf" providerId="ADAL" clId="{AFEC877E-F0BE-49F3-B2C6-99D08E6BA905}" dt="2020-10-12T15:01:22.800" v="9706" actId="478"/>
          <ac:spMkLst>
            <pc:docMk/>
            <pc:sldMk cId="3527914778" sldId="301"/>
            <ac:spMk id="3" creationId="{6449BC53-FBA6-4C7D-8CE7-1401A2A9EE5A}"/>
          </ac:spMkLst>
        </pc:spChg>
        <pc:spChg chg="del">
          <ac:chgData name="Hoang" userId="5bcad61a-8dfe-4d60-92c6-5fc3f5f564cf" providerId="ADAL" clId="{AFEC877E-F0BE-49F3-B2C6-99D08E6BA905}" dt="2020-10-12T15:01:22.800" v="9706" actId="478"/>
          <ac:spMkLst>
            <pc:docMk/>
            <pc:sldMk cId="3527914778" sldId="301"/>
            <ac:spMk id="4" creationId="{7B813421-DB11-4782-806D-593F2441FF7C}"/>
          </ac:spMkLst>
        </pc:spChg>
        <pc:spChg chg="del">
          <ac:chgData name="Hoang" userId="5bcad61a-8dfe-4d60-92c6-5fc3f5f564cf" providerId="ADAL" clId="{AFEC877E-F0BE-49F3-B2C6-99D08E6BA905}" dt="2020-10-12T15:01:22.800" v="9706" actId="478"/>
          <ac:spMkLst>
            <pc:docMk/>
            <pc:sldMk cId="3527914778" sldId="301"/>
            <ac:spMk id="5" creationId="{9339C916-8864-43DF-BC10-C77D92FFF132}"/>
          </ac:spMkLst>
        </pc:spChg>
        <pc:spChg chg="del">
          <ac:chgData name="Hoang" userId="5bcad61a-8dfe-4d60-92c6-5fc3f5f564cf" providerId="ADAL" clId="{AFEC877E-F0BE-49F3-B2C6-99D08E6BA905}" dt="2020-10-12T15:01:22.800" v="9706" actId="478"/>
          <ac:spMkLst>
            <pc:docMk/>
            <pc:sldMk cId="3527914778" sldId="301"/>
            <ac:spMk id="6" creationId="{8CCC5987-5228-4B1D-8994-36AAE07D72DD}"/>
          </ac:spMkLst>
        </pc:spChg>
        <pc:spChg chg="del">
          <ac:chgData name="Hoang" userId="5bcad61a-8dfe-4d60-92c6-5fc3f5f564cf" providerId="ADAL" clId="{AFEC877E-F0BE-49F3-B2C6-99D08E6BA905}" dt="2020-10-12T15:01:22.800" v="9706" actId="478"/>
          <ac:spMkLst>
            <pc:docMk/>
            <pc:sldMk cId="3527914778" sldId="301"/>
            <ac:spMk id="7" creationId="{357BEEE2-B31B-4903-9C3E-6B5B087DFAF0}"/>
          </ac:spMkLst>
        </pc:spChg>
        <pc:spChg chg="del">
          <ac:chgData name="Hoang" userId="5bcad61a-8dfe-4d60-92c6-5fc3f5f564cf" providerId="ADAL" clId="{AFEC877E-F0BE-49F3-B2C6-99D08E6BA905}" dt="2020-10-12T15:01:22.800" v="9706" actId="478"/>
          <ac:spMkLst>
            <pc:docMk/>
            <pc:sldMk cId="3527914778" sldId="301"/>
            <ac:spMk id="8" creationId="{B9922898-A31E-4146-AFCF-2D09CC3BB86D}"/>
          </ac:spMkLst>
        </pc:spChg>
        <pc:picChg chg="add mod">
          <ac:chgData name="Hoang" userId="5bcad61a-8dfe-4d60-92c6-5fc3f5f564cf" providerId="ADAL" clId="{AFEC877E-F0BE-49F3-B2C6-99D08E6BA905}" dt="2020-10-12T15:01:32.143" v="9708" actId="27614"/>
          <ac:picMkLst>
            <pc:docMk/>
            <pc:sldMk cId="3527914778" sldId="301"/>
            <ac:picMk id="10" creationId="{8F480250-F2E0-494B-AE36-342DBC12D9B5}"/>
          </ac:picMkLst>
        </pc:picChg>
      </pc:sldChg>
      <pc:sldChg chg="addSp delSp modSp new mod ord modTransition">
        <pc:chgData name="Hoang" userId="5bcad61a-8dfe-4d60-92c6-5fc3f5f564cf" providerId="ADAL" clId="{AFEC877E-F0BE-49F3-B2C6-99D08E6BA905}" dt="2020-10-12T19:21:15.179" v="11166"/>
        <pc:sldMkLst>
          <pc:docMk/>
          <pc:sldMk cId="3636959838" sldId="302"/>
        </pc:sldMkLst>
        <pc:spChg chg="del">
          <ac:chgData name="Hoang" userId="5bcad61a-8dfe-4d60-92c6-5fc3f5f564cf" providerId="ADAL" clId="{AFEC877E-F0BE-49F3-B2C6-99D08E6BA905}" dt="2020-10-12T15:01:33.752" v="9710" actId="478"/>
          <ac:spMkLst>
            <pc:docMk/>
            <pc:sldMk cId="3636959838" sldId="302"/>
            <ac:spMk id="2" creationId="{2FA709D4-B0F8-4FE6-BFCC-68BDD9CAFD12}"/>
          </ac:spMkLst>
        </pc:spChg>
        <pc:spChg chg="del">
          <ac:chgData name="Hoang" userId="5bcad61a-8dfe-4d60-92c6-5fc3f5f564cf" providerId="ADAL" clId="{AFEC877E-F0BE-49F3-B2C6-99D08E6BA905}" dt="2020-10-12T15:01:33.752" v="9710" actId="478"/>
          <ac:spMkLst>
            <pc:docMk/>
            <pc:sldMk cId="3636959838" sldId="302"/>
            <ac:spMk id="3" creationId="{7BFFB010-72FB-4EDF-AC61-A54E30A2D55C}"/>
          </ac:spMkLst>
        </pc:spChg>
        <pc:spChg chg="del">
          <ac:chgData name="Hoang" userId="5bcad61a-8dfe-4d60-92c6-5fc3f5f564cf" providerId="ADAL" clId="{AFEC877E-F0BE-49F3-B2C6-99D08E6BA905}" dt="2020-10-12T15:01:33.752" v="9710" actId="478"/>
          <ac:spMkLst>
            <pc:docMk/>
            <pc:sldMk cId="3636959838" sldId="302"/>
            <ac:spMk id="4" creationId="{17A98A10-D68B-41E5-AD05-49A3873303A9}"/>
          </ac:spMkLst>
        </pc:spChg>
        <pc:spChg chg="del">
          <ac:chgData name="Hoang" userId="5bcad61a-8dfe-4d60-92c6-5fc3f5f564cf" providerId="ADAL" clId="{AFEC877E-F0BE-49F3-B2C6-99D08E6BA905}" dt="2020-10-12T15:01:33.752" v="9710" actId="478"/>
          <ac:spMkLst>
            <pc:docMk/>
            <pc:sldMk cId="3636959838" sldId="302"/>
            <ac:spMk id="5" creationId="{68433D8E-CE25-4A29-8208-215EE4D72A1B}"/>
          </ac:spMkLst>
        </pc:spChg>
        <pc:spChg chg="del">
          <ac:chgData name="Hoang" userId="5bcad61a-8dfe-4d60-92c6-5fc3f5f564cf" providerId="ADAL" clId="{AFEC877E-F0BE-49F3-B2C6-99D08E6BA905}" dt="2020-10-12T15:01:33.752" v="9710" actId="478"/>
          <ac:spMkLst>
            <pc:docMk/>
            <pc:sldMk cId="3636959838" sldId="302"/>
            <ac:spMk id="6" creationId="{4225B7B8-624F-4DD1-976E-0272251BC671}"/>
          </ac:spMkLst>
        </pc:spChg>
        <pc:spChg chg="del">
          <ac:chgData name="Hoang" userId="5bcad61a-8dfe-4d60-92c6-5fc3f5f564cf" providerId="ADAL" clId="{AFEC877E-F0BE-49F3-B2C6-99D08E6BA905}" dt="2020-10-12T15:01:33.752" v="9710" actId="478"/>
          <ac:spMkLst>
            <pc:docMk/>
            <pc:sldMk cId="3636959838" sldId="302"/>
            <ac:spMk id="7" creationId="{A0FA3EA2-50A8-471F-BF3E-43EC50709BAE}"/>
          </ac:spMkLst>
        </pc:spChg>
        <pc:spChg chg="del">
          <ac:chgData name="Hoang" userId="5bcad61a-8dfe-4d60-92c6-5fc3f5f564cf" providerId="ADAL" clId="{AFEC877E-F0BE-49F3-B2C6-99D08E6BA905}" dt="2020-10-12T15:01:33.752" v="9710" actId="478"/>
          <ac:spMkLst>
            <pc:docMk/>
            <pc:sldMk cId="3636959838" sldId="302"/>
            <ac:spMk id="8" creationId="{BDDC047F-825A-4F00-A707-528E5616C4EF}"/>
          </ac:spMkLst>
        </pc:spChg>
        <pc:picChg chg="add mod">
          <ac:chgData name="Hoang" userId="5bcad61a-8dfe-4d60-92c6-5fc3f5f564cf" providerId="ADAL" clId="{AFEC877E-F0BE-49F3-B2C6-99D08E6BA905}" dt="2020-10-12T15:01:57.147" v="9713" actId="962"/>
          <ac:picMkLst>
            <pc:docMk/>
            <pc:sldMk cId="3636959838" sldId="302"/>
            <ac:picMk id="10" creationId="{0B102372-8210-4AB0-B553-E925C5491017}"/>
          </ac:picMkLst>
        </pc:picChg>
      </pc:sldChg>
      <pc:sldChg chg="addSp delSp modSp new mod modTransition">
        <pc:chgData name="Hoang" userId="5bcad61a-8dfe-4d60-92c6-5fc3f5f564cf" providerId="ADAL" clId="{AFEC877E-F0BE-49F3-B2C6-99D08E6BA905}" dt="2020-10-12T18:55:27.325" v="10929"/>
        <pc:sldMkLst>
          <pc:docMk/>
          <pc:sldMk cId="710162110" sldId="303"/>
        </pc:sldMkLst>
        <pc:spChg chg="del">
          <ac:chgData name="Hoang" userId="5bcad61a-8dfe-4d60-92c6-5fc3f5f564cf" providerId="ADAL" clId="{AFEC877E-F0BE-49F3-B2C6-99D08E6BA905}" dt="2020-10-12T15:02:02.200" v="9715" actId="478"/>
          <ac:spMkLst>
            <pc:docMk/>
            <pc:sldMk cId="710162110" sldId="303"/>
            <ac:spMk id="2" creationId="{AD5954FF-E11F-434E-B365-55AC196A8942}"/>
          </ac:spMkLst>
        </pc:spChg>
        <pc:spChg chg="del">
          <ac:chgData name="Hoang" userId="5bcad61a-8dfe-4d60-92c6-5fc3f5f564cf" providerId="ADAL" clId="{AFEC877E-F0BE-49F3-B2C6-99D08E6BA905}" dt="2020-10-12T15:02:02.200" v="9715" actId="478"/>
          <ac:spMkLst>
            <pc:docMk/>
            <pc:sldMk cId="710162110" sldId="303"/>
            <ac:spMk id="3" creationId="{244D6716-14F0-4767-89A7-31E5A55B76CD}"/>
          </ac:spMkLst>
        </pc:spChg>
        <pc:spChg chg="del">
          <ac:chgData name="Hoang" userId="5bcad61a-8dfe-4d60-92c6-5fc3f5f564cf" providerId="ADAL" clId="{AFEC877E-F0BE-49F3-B2C6-99D08E6BA905}" dt="2020-10-12T15:02:02.200" v="9715" actId="478"/>
          <ac:spMkLst>
            <pc:docMk/>
            <pc:sldMk cId="710162110" sldId="303"/>
            <ac:spMk id="4" creationId="{327B9A67-00EE-4E57-AF77-74F953853C16}"/>
          </ac:spMkLst>
        </pc:spChg>
        <pc:spChg chg="del">
          <ac:chgData name="Hoang" userId="5bcad61a-8dfe-4d60-92c6-5fc3f5f564cf" providerId="ADAL" clId="{AFEC877E-F0BE-49F3-B2C6-99D08E6BA905}" dt="2020-10-12T15:02:02.200" v="9715" actId="478"/>
          <ac:spMkLst>
            <pc:docMk/>
            <pc:sldMk cId="710162110" sldId="303"/>
            <ac:spMk id="5" creationId="{3A28BB40-E65F-4893-9BD3-E6AF654DE8C0}"/>
          </ac:spMkLst>
        </pc:spChg>
        <pc:spChg chg="del">
          <ac:chgData name="Hoang" userId="5bcad61a-8dfe-4d60-92c6-5fc3f5f564cf" providerId="ADAL" clId="{AFEC877E-F0BE-49F3-B2C6-99D08E6BA905}" dt="2020-10-12T15:02:02.200" v="9715" actId="478"/>
          <ac:spMkLst>
            <pc:docMk/>
            <pc:sldMk cId="710162110" sldId="303"/>
            <ac:spMk id="6" creationId="{8DFDD3A3-0F71-4197-BD51-9B081F780C1E}"/>
          </ac:spMkLst>
        </pc:spChg>
        <pc:spChg chg="del">
          <ac:chgData name="Hoang" userId="5bcad61a-8dfe-4d60-92c6-5fc3f5f564cf" providerId="ADAL" clId="{AFEC877E-F0BE-49F3-B2C6-99D08E6BA905}" dt="2020-10-12T15:02:02.200" v="9715" actId="478"/>
          <ac:spMkLst>
            <pc:docMk/>
            <pc:sldMk cId="710162110" sldId="303"/>
            <ac:spMk id="7" creationId="{E4B02C88-2EC0-43A0-9F28-1DABD20BF9F1}"/>
          </ac:spMkLst>
        </pc:spChg>
        <pc:spChg chg="del">
          <ac:chgData name="Hoang" userId="5bcad61a-8dfe-4d60-92c6-5fc3f5f564cf" providerId="ADAL" clId="{AFEC877E-F0BE-49F3-B2C6-99D08E6BA905}" dt="2020-10-12T15:02:02.200" v="9715" actId="478"/>
          <ac:spMkLst>
            <pc:docMk/>
            <pc:sldMk cId="710162110" sldId="303"/>
            <ac:spMk id="8" creationId="{216ED095-6773-4403-A8C4-5775DCB3449C}"/>
          </ac:spMkLst>
        </pc:spChg>
        <pc:picChg chg="add mod">
          <ac:chgData name="Hoang" userId="5bcad61a-8dfe-4d60-92c6-5fc3f5f564cf" providerId="ADAL" clId="{AFEC877E-F0BE-49F3-B2C6-99D08E6BA905}" dt="2020-10-12T15:02:13.767" v="9718" actId="962"/>
          <ac:picMkLst>
            <pc:docMk/>
            <pc:sldMk cId="710162110" sldId="303"/>
            <ac:picMk id="10" creationId="{69E87A07-1F62-43E7-A874-6A4E0F7D92C0}"/>
          </ac:picMkLst>
        </pc:picChg>
      </pc:sldChg>
      <pc:sldChg chg="addSp delSp modSp new mod modTransition">
        <pc:chgData name="Hoang" userId="5bcad61a-8dfe-4d60-92c6-5fc3f5f564cf" providerId="ADAL" clId="{AFEC877E-F0BE-49F3-B2C6-99D08E6BA905}" dt="2020-10-12T18:55:27.325" v="10929"/>
        <pc:sldMkLst>
          <pc:docMk/>
          <pc:sldMk cId="1158506425" sldId="304"/>
        </pc:sldMkLst>
        <pc:spChg chg="del">
          <ac:chgData name="Hoang" userId="5bcad61a-8dfe-4d60-92c6-5fc3f5f564cf" providerId="ADAL" clId="{AFEC877E-F0BE-49F3-B2C6-99D08E6BA905}" dt="2020-10-12T15:02:18.511" v="9720" actId="478"/>
          <ac:spMkLst>
            <pc:docMk/>
            <pc:sldMk cId="1158506425" sldId="304"/>
            <ac:spMk id="2" creationId="{1F89E05C-3D9F-4633-BCDB-27239730F19B}"/>
          </ac:spMkLst>
        </pc:spChg>
        <pc:spChg chg="del">
          <ac:chgData name="Hoang" userId="5bcad61a-8dfe-4d60-92c6-5fc3f5f564cf" providerId="ADAL" clId="{AFEC877E-F0BE-49F3-B2C6-99D08E6BA905}" dt="2020-10-12T15:02:18.511" v="9720" actId="478"/>
          <ac:spMkLst>
            <pc:docMk/>
            <pc:sldMk cId="1158506425" sldId="304"/>
            <ac:spMk id="3" creationId="{8BDAB313-28DE-4125-B968-CBA6E7FBF422}"/>
          </ac:spMkLst>
        </pc:spChg>
        <pc:spChg chg="del">
          <ac:chgData name="Hoang" userId="5bcad61a-8dfe-4d60-92c6-5fc3f5f564cf" providerId="ADAL" clId="{AFEC877E-F0BE-49F3-B2C6-99D08E6BA905}" dt="2020-10-12T15:02:18.511" v="9720" actId="478"/>
          <ac:spMkLst>
            <pc:docMk/>
            <pc:sldMk cId="1158506425" sldId="304"/>
            <ac:spMk id="4" creationId="{798D6D30-945C-4CBB-89A1-A1B156655932}"/>
          </ac:spMkLst>
        </pc:spChg>
        <pc:spChg chg="del">
          <ac:chgData name="Hoang" userId="5bcad61a-8dfe-4d60-92c6-5fc3f5f564cf" providerId="ADAL" clId="{AFEC877E-F0BE-49F3-B2C6-99D08E6BA905}" dt="2020-10-12T15:02:18.511" v="9720" actId="478"/>
          <ac:spMkLst>
            <pc:docMk/>
            <pc:sldMk cId="1158506425" sldId="304"/>
            <ac:spMk id="5" creationId="{8F820246-5BF9-4E56-9150-8ABFE01F5EE9}"/>
          </ac:spMkLst>
        </pc:spChg>
        <pc:spChg chg="del">
          <ac:chgData name="Hoang" userId="5bcad61a-8dfe-4d60-92c6-5fc3f5f564cf" providerId="ADAL" clId="{AFEC877E-F0BE-49F3-B2C6-99D08E6BA905}" dt="2020-10-12T15:02:18.511" v="9720" actId="478"/>
          <ac:spMkLst>
            <pc:docMk/>
            <pc:sldMk cId="1158506425" sldId="304"/>
            <ac:spMk id="6" creationId="{5D4C01B3-9BFE-4294-B925-AF86D6E7B8A6}"/>
          </ac:spMkLst>
        </pc:spChg>
        <pc:spChg chg="del">
          <ac:chgData name="Hoang" userId="5bcad61a-8dfe-4d60-92c6-5fc3f5f564cf" providerId="ADAL" clId="{AFEC877E-F0BE-49F3-B2C6-99D08E6BA905}" dt="2020-10-12T15:02:18.511" v="9720" actId="478"/>
          <ac:spMkLst>
            <pc:docMk/>
            <pc:sldMk cId="1158506425" sldId="304"/>
            <ac:spMk id="7" creationId="{27DCBE7A-D297-4ACF-8E48-87F1D3810573}"/>
          </ac:spMkLst>
        </pc:spChg>
        <pc:spChg chg="del">
          <ac:chgData name="Hoang" userId="5bcad61a-8dfe-4d60-92c6-5fc3f5f564cf" providerId="ADAL" clId="{AFEC877E-F0BE-49F3-B2C6-99D08E6BA905}" dt="2020-10-12T15:02:18.511" v="9720" actId="478"/>
          <ac:spMkLst>
            <pc:docMk/>
            <pc:sldMk cId="1158506425" sldId="304"/>
            <ac:spMk id="8" creationId="{E385745E-154C-4DB6-B885-347B20D83FAA}"/>
          </ac:spMkLst>
        </pc:spChg>
        <pc:graphicFrameChg chg="add mod">
          <ac:chgData name="Hoang" userId="5bcad61a-8dfe-4d60-92c6-5fc3f5f564cf" providerId="ADAL" clId="{AFEC877E-F0BE-49F3-B2C6-99D08E6BA905}" dt="2020-10-12T18:36:57.484" v="10767" actId="208"/>
          <ac:graphicFrameMkLst>
            <pc:docMk/>
            <pc:sldMk cId="1158506425" sldId="304"/>
            <ac:graphicFrameMk id="11" creationId="{44BA98B1-F5CB-4B87-A05B-B046F03CDCAD}"/>
          </ac:graphicFrameMkLst>
        </pc:graphicFrameChg>
      </pc:sldChg>
      <pc:sldChg chg="addSp delSp modSp new mod modTransition">
        <pc:chgData name="Hoang" userId="5bcad61a-8dfe-4d60-92c6-5fc3f5f564cf" providerId="ADAL" clId="{AFEC877E-F0BE-49F3-B2C6-99D08E6BA905}" dt="2020-10-12T18:55:27.325" v="10929"/>
        <pc:sldMkLst>
          <pc:docMk/>
          <pc:sldMk cId="1010723960" sldId="305"/>
        </pc:sldMkLst>
        <pc:spChg chg="del">
          <ac:chgData name="Hoang" userId="5bcad61a-8dfe-4d60-92c6-5fc3f5f564cf" providerId="ADAL" clId="{AFEC877E-F0BE-49F3-B2C6-99D08E6BA905}" dt="2020-10-12T15:55:15.847" v="9887" actId="478"/>
          <ac:spMkLst>
            <pc:docMk/>
            <pc:sldMk cId="1010723960" sldId="305"/>
            <ac:spMk id="2" creationId="{7860573B-1EC1-43EF-B7C5-C358C00634E1}"/>
          </ac:spMkLst>
        </pc:spChg>
        <pc:spChg chg="del">
          <ac:chgData name="Hoang" userId="5bcad61a-8dfe-4d60-92c6-5fc3f5f564cf" providerId="ADAL" clId="{AFEC877E-F0BE-49F3-B2C6-99D08E6BA905}" dt="2020-10-12T15:55:15.847" v="9887" actId="478"/>
          <ac:spMkLst>
            <pc:docMk/>
            <pc:sldMk cId="1010723960" sldId="305"/>
            <ac:spMk id="3" creationId="{9484ED94-8177-45F9-9BCB-66D536A07D1A}"/>
          </ac:spMkLst>
        </pc:spChg>
        <pc:spChg chg="del">
          <ac:chgData name="Hoang" userId="5bcad61a-8dfe-4d60-92c6-5fc3f5f564cf" providerId="ADAL" clId="{AFEC877E-F0BE-49F3-B2C6-99D08E6BA905}" dt="2020-10-12T15:55:15.847" v="9887" actId="478"/>
          <ac:spMkLst>
            <pc:docMk/>
            <pc:sldMk cId="1010723960" sldId="305"/>
            <ac:spMk id="4" creationId="{6FD9B112-C18D-4268-B27B-1FCF686453D1}"/>
          </ac:spMkLst>
        </pc:spChg>
        <pc:spChg chg="del">
          <ac:chgData name="Hoang" userId="5bcad61a-8dfe-4d60-92c6-5fc3f5f564cf" providerId="ADAL" clId="{AFEC877E-F0BE-49F3-B2C6-99D08E6BA905}" dt="2020-10-12T15:55:15.847" v="9887" actId="478"/>
          <ac:spMkLst>
            <pc:docMk/>
            <pc:sldMk cId="1010723960" sldId="305"/>
            <ac:spMk id="5" creationId="{88B84F00-53A3-4392-BD77-FC2AB56D4235}"/>
          </ac:spMkLst>
        </pc:spChg>
        <pc:spChg chg="del">
          <ac:chgData name="Hoang" userId="5bcad61a-8dfe-4d60-92c6-5fc3f5f564cf" providerId="ADAL" clId="{AFEC877E-F0BE-49F3-B2C6-99D08E6BA905}" dt="2020-10-12T15:55:15.847" v="9887" actId="478"/>
          <ac:spMkLst>
            <pc:docMk/>
            <pc:sldMk cId="1010723960" sldId="305"/>
            <ac:spMk id="6" creationId="{A1563734-7B35-42A1-8014-01920F2C1D04}"/>
          </ac:spMkLst>
        </pc:spChg>
        <pc:spChg chg="del">
          <ac:chgData name="Hoang" userId="5bcad61a-8dfe-4d60-92c6-5fc3f5f564cf" providerId="ADAL" clId="{AFEC877E-F0BE-49F3-B2C6-99D08E6BA905}" dt="2020-10-12T15:55:15.847" v="9887" actId="478"/>
          <ac:spMkLst>
            <pc:docMk/>
            <pc:sldMk cId="1010723960" sldId="305"/>
            <ac:spMk id="7" creationId="{DC133053-6FEF-4D10-80E3-83B50CF9DA65}"/>
          </ac:spMkLst>
        </pc:spChg>
        <pc:spChg chg="del">
          <ac:chgData name="Hoang" userId="5bcad61a-8dfe-4d60-92c6-5fc3f5f564cf" providerId="ADAL" clId="{AFEC877E-F0BE-49F3-B2C6-99D08E6BA905}" dt="2020-10-12T15:55:15.847" v="9887" actId="478"/>
          <ac:spMkLst>
            <pc:docMk/>
            <pc:sldMk cId="1010723960" sldId="305"/>
            <ac:spMk id="8" creationId="{BF915081-0F06-4901-8386-19AECF1F125C}"/>
          </ac:spMkLst>
        </pc:spChg>
        <pc:graphicFrameChg chg="add mod">
          <ac:chgData name="Hoang" userId="5bcad61a-8dfe-4d60-92c6-5fc3f5f564cf" providerId="ADAL" clId="{AFEC877E-F0BE-49F3-B2C6-99D08E6BA905}" dt="2020-10-12T18:37:20.457" v="10769" actId="208"/>
          <ac:graphicFrameMkLst>
            <pc:docMk/>
            <pc:sldMk cId="1010723960" sldId="305"/>
            <ac:graphicFrameMk id="10" creationId="{50515016-016E-4E8D-8028-8F14594795F2}"/>
          </ac:graphicFrameMkLst>
        </pc:graphicFrameChg>
      </pc:sldChg>
      <pc:sldChg chg="addSp modSp mod modTransition">
        <pc:chgData name="Hoang" userId="5bcad61a-8dfe-4d60-92c6-5fc3f5f564cf" providerId="ADAL" clId="{AFEC877E-F0BE-49F3-B2C6-99D08E6BA905}" dt="2020-10-13T23:37:29.785" v="11546" actId="207"/>
        <pc:sldMkLst>
          <pc:docMk/>
          <pc:sldMk cId="3748239520" sldId="306"/>
        </pc:sldMkLst>
        <pc:spChg chg="add mod">
          <ac:chgData name="Hoang" userId="5bcad61a-8dfe-4d60-92c6-5fc3f5f564cf" providerId="ADAL" clId="{AFEC877E-F0BE-49F3-B2C6-99D08E6BA905}" dt="2020-10-12T18:19:50.319" v="10701" actId="1076"/>
          <ac:spMkLst>
            <pc:docMk/>
            <pc:sldMk cId="3748239520" sldId="306"/>
            <ac:spMk id="2" creationId="{BB7D5DE3-D26C-4A06-8E3D-E3D1705DB5FD}"/>
          </ac:spMkLst>
        </pc:spChg>
        <pc:spChg chg="add mod">
          <ac:chgData name="Hoang" userId="5bcad61a-8dfe-4d60-92c6-5fc3f5f564cf" providerId="ADAL" clId="{AFEC877E-F0BE-49F3-B2C6-99D08E6BA905}" dt="2020-10-13T23:37:29.785" v="11546" actId="207"/>
          <ac:spMkLst>
            <pc:docMk/>
            <pc:sldMk cId="3748239520" sldId="306"/>
            <ac:spMk id="3" creationId="{FCCD09EB-3519-4DAF-865E-AA661FB625E4}"/>
          </ac:spMkLst>
        </pc:spChg>
        <pc:spChg chg="add mod">
          <ac:chgData name="Hoang" userId="5bcad61a-8dfe-4d60-92c6-5fc3f5f564cf" providerId="ADAL" clId="{AFEC877E-F0BE-49F3-B2C6-99D08E6BA905}" dt="2020-10-13T23:36:52.756" v="11543" actId="207"/>
          <ac:spMkLst>
            <pc:docMk/>
            <pc:sldMk cId="3748239520" sldId="306"/>
            <ac:spMk id="5" creationId="{62F743EB-D878-4E63-9D5F-95066A88A2B5}"/>
          </ac:spMkLst>
        </pc:spChg>
        <pc:graphicFrameChg chg="mod">
          <ac:chgData name="Hoang" userId="5bcad61a-8dfe-4d60-92c6-5fc3f5f564cf" providerId="ADAL" clId="{AFEC877E-F0BE-49F3-B2C6-99D08E6BA905}" dt="2020-10-12T18:14:12.143" v="10668" actId="14100"/>
          <ac:graphicFrameMkLst>
            <pc:docMk/>
            <pc:sldMk cId="3748239520" sldId="306"/>
            <ac:graphicFrameMk id="10" creationId="{D68CE34D-8683-446F-A319-3F1F8060E1ED}"/>
          </ac:graphicFrameMkLst>
        </pc:graphicFrameChg>
      </pc:sldChg>
      <pc:sldChg chg="addSp delSp modSp new mod modTransition">
        <pc:chgData name="Hoang" userId="5bcad61a-8dfe-4d60-92c6-5fc3f5f564cf" providerId="ADAL" clId="{AFEC877E-F0BE-49F3-B2C6-99D08E6BA905}" dt="2020-10-12T18:55:27.325" v="10929"/>
        <pc:sldMkLst>
          <pc:docMk/>
          <pc:sldMk cId="2963656948" sldId="307"/>
        </pc:sldMkLst>
        <pc:spChg chg="del">
          <ac:chgData name="Hoang" userId="5bcad61a-8dfe-4d60-92c6-5fc3f5f564cf" providerId="ADAL" clId="{AFEC877E-F0BE-49F3-B2C6-99D08E6BA905}" dt="2020-10-12T16:52:58.790" v="9950" actId="478"/>
          <ac:spMkLst>
            <pc:docMk/>
            <pc:sldMk cId="2963656948" sldId="307"/>
            <ac:spMk id="2" creationId="{E5967FAB-B10F-4C65-948C-4CAF4BFEA1A1}"/>
          </ac:spMkLst>
        </pc:spChg>
        <pc:spChg chg="del">
          <ac:chgData name="Hoang" userId="5bcad61a-8dfe-4d60-92c6-5fc3f5f564cf" providerId="ADAL" clId="{AFEC877E-F0BE-49F3-B2C6-99D08E6BA905}" dt="2020-10-12T16:52:58.790" v="9950" actId="478"/>
          <ac:spMkLst>
            <pc:docMk/>
            <pc:sldMk cId="2963656948" sldId="307"/>
            <ac:spMk id="3" creationId="{3FB9F02A-F595-48DE-A2D4-55596A9B0CDD}"/>
          </ac:spMkLst>
        </pc:spChg>
        <pc:spChg chg="del">
          <ac:chgData name="Hoang" userId="5bcad61a-8dfe-4d60-92c6-5fc3f5f564cf" providerId="ADAL" clId="{AFEC877E-F0BE-49F3-B2C6-99D08E6BA905}" dt="2020-10-12T16:52:58.790" v="9950" actId="478"/>
          <ac:spMkLst>
            <pc:docMk/>
            <pc:sldMk cId="2963656948" sldId="307"/>
            <ac:spMk id="4" creationId="{38365CD4-3656-4922-8AAA-5F864103BEDB}"/>
          </ac:spMkLst>
        </pc:spChg>
        <pc:spChg chg="del">
          <ac:chgData name="Hoang" userId="5bcad61a-8dfe-4d60-92c6-5fc3f5f564cf" providerId="ADAL" clId="{AFEC877E-F0BE-49F3-B2C6-99D08E6BA905}" dt="2020-10-12T16:52:58.790" v="9950" actId="478"/>
          <ac:spMkLst>
            <pc:docMk/>
            <pc:sldMk cId="2963656948" sldId="307"/>
            <ac:spMk id="5" creationId="{2D6DB384-AE34-4D94-8859-FCAE7C478955}"/>
          </ac:spMkLst>
        </pc:spChg>
        <pc:spChg chg="del">
          <ac:chgData name="Hoang" userId="5bcad61a-8dfe-4d60-92c6-5fc3f5f564cf" providerId="ADAL" clId="{AFEC877E-F0BE-49F3-B2C6-99D08E6BA905}" dt="2020-10-12T16:52:58.790" v="9950" actId="478"/>
          <ac:spMkLst>
            <pc:docMk/>
            <pc:sldMk cId="2963656948" sldId="307"/>
            <ac:spMk id="6" creationId="{57863F5D-AC35-45AA-9C56-7A4C868CCBF5}"/>
          </ac:spMkLst>
        </pc:spChg>
        <pc:spChg chg="del">
          <ac:chgData name="Hoang" userId="5bcad61a-8dfe-4d60-92c6-5fc3f5f564cf" providerId="ADAL" clId="{AFEC877E-F0BE-49F3-B2C6-99D08E6BA905}" dt="2020-10-12T16:52:58.790" v="9950" actId="478"/>
          <ac:spMkLst>
            <pc:docMk/>
            <pc:sldMk cId="2963656948" sldId="307"/>
            <ac:spMk id="7" creationId="{B238AE59-C4C9-471E-8D3E-51C47C977942}"/>
          </ac:spMkLst>
        </pc:spChg>
        <pc:spChg chg="del">
          <ac:chgData name="Hoang" userId="5bcad61a-8dfe-4d60-92c6-5fc3f5f564cf" providerId="ADAL" clId="{AFEC877E-F0BE-49F3-B2C6-99D08E6BA905}" dt="2020-10-12T16:52:58.790" v="9950" actId="478"/>
          <ac:spMkLst>
            <pc:docMk/>
            <pc:sldMk cId="2963656948" sldId="307"/>
            <ac:spMk id="8" creationId="{5C6A4977-F2E3-4DEE-896D-87DCAF4F358A}"/>
          </ac:spMkLst>
        </pc:spChg>
        <pc:spChg chg="add mod">
          <ac:chgData name="Hoang" userId="5bcad61a-8dfe-4d60-92c6-5fc3f5f564cf" providerId="ADAL" clId="{AFEC877E-F0BE-49F3-B2C6-99D08E6BA905}" dt="2020-10-12T16:53:21.076" v="9978" actId="1076"/>
          <ac:spMkLst>
            <pc:docMk/>
            <pc:sldMk cId="2963656948" sldId="307"/>
            <ac:spMk id="10" creationId="{427869EE-7E06-49C6-9017-9CDAB795E05B}"/>
          </ac:spMkLst>
        </pc:spChg>
      </pc:sldChg>
      <pc:sldChg chg="addSp delSp modSp new mod modTransition modAnim">
        <pc:chgData name="Hoang" userId="5bcad61a-8dfe-4d60-92c6-5fc3f5f564cf" providerId="ADAL" clId="{AFEC877E-F0BE-49F3-B2C6-99D08E6BA905}" dt="2020-10-12T19:20:32.214" v="11163" actId="170"/>
        <pc:sldMkLst>
          <pc:docMk/>
          <pc:sldMk cId="4245256507" sldId="308"/>
        </pc:sldMkLst>
        <pc:spChg chg="del">
          <ac:chgData name="Hoang" userId="5bcad61a-8dfe-4d60-92c6-5fc3f5f564cf" providerId="ADAL" clId="{AFEC877E-F0BE-49F3-B2C6-99D08E6BA905}" dt="2020-10-12T17:00:05.371" v="9980" actId="478"/>
          <ac:spMkLst>
            <pc:docMk/>
            <pc:sldMk cId="4245256507" sldId="308"/>
            <ac:spMk id="2" creationId="{5F6E452E-9266-4AD7-AEA9-68DAE1328685}"/>
          </ac:spMkLst>
        </pc:spChg>
        <pc:spChg chg="del">
          <ac:chgData name="Hoang" userId="5bcad61a-8dfe-4d60-92c6-5fc3f5f564cf" providerId="ADAL" clId="{AFEC877E-F0BE-49F3-B2C6-99D08E6BA905}" dt="2020-10-12T17:00:05.371" v="9980" actId="478"/>
          <ac:spMkLst>
            <pc:docMk/>
            <pc:sldMk cId="4245256507" sldId="308"/>
            <ac:spMk id="3" creationId="{7FF73EDB-AB1A-4CBA-BE19-B4D5081ECBF7}"/>
          </ac:spMkLst>
        </pc:spChg>
        <pc:spChg chg="del">
          <ac:chgData name="Hoang" userId="5bcad61a-8dfe-4d60-92c6-5fc3f5f564cf" providerId="ADAL" clId="{AFEC877E-F0BE-49F3-B2C6-99D08E6BA905}" dt="2020-10-12T17:00:05.371" v="9980" actId="478"/>
          <ac:spMkLst>
            <pc:docMk/>
            <pc:sldMk cId="4245256507" sldId="308"/>
            <ac:spMk id="4" creationId="{2074BD06-629C-43F8-B207-47E5D23F9EF8}"/>
          </ac:spMkLst>
        </pc:spChg>
        <pc:spChg chg="del">
          <ac:chgData name="Hoang" userId="5bcad61a-8dfe-4d60-92c6-5fc3f5f564cf" providerId="ADAL" clId="{AFEC877E-F0BE-49F3-B2C6-99D08E6BA905}" dt="2020-10-12T17:00:05.371" v="9980" actId="478"/>
          <ac:spMkLst>
            <pc:docMk/>
            <pc:sldMk cId="4245256507" sldId="308"/>
            <ac:spMk id="5" creationId="{90B74AC0-5F16-473B-9237-73788C2D145E}"/>
          </ac:spMkLst>
        </pc:spChg>
        <pc:spChg chg="del">
          <ac:chgData name="Hoang" userId="5bcad61a-8dfe-4d60-92c6-5fc3f5f564cf" providerId="ADAL" clId="{AFEC877E-F0BE-49F3-B2C6-99D08E6BA905}" dt="2020-10-12T17:00:05.371" v="9980" actId="478"/>
          <ac:spMkLst>
            <pc:docMk/>
            <pc:sldMk cId="4245256507" sldId="308"/>
            <ac:spMk id="6" creationId="{0AF3AED1-016C-4982-BF63-02ABCDAF6DAD}"/>
          </ac:spMkLst>
        </pc:spChg>
        <pc:spChg chg="del">
          <ac:chgData name="Hoang" userId="5bcad61a-8dfe-4d60-92c6-5fc3f5f564cf" providerId="ADAL" clId="{AFEC877E-F0BE-49F3-B2C6-99D08E6BA905}" dt="2020-10-12T17:00:05.371" v="9980" actId="478"/>
          <ac:spMkLst>
            <pc:docMk/>
            <pc:sldMk cId="4245256507" sldId="308"/>
            <ac:spMk id="7" creationId="{31FEE26F-9F89-4259-8173-EABFDB5D9062}"/>
          </ac:spMkLst>
        </pc:spChg>
        <pc:spChg chg="del">
          <ac:chgData name="Hoang" userId="5bcad61a-8dfe-4d60-92c6-5fc3f5f564cf" providerId="ADAL" clId="{AFEC877E-F0BE-49F3-B2C6-99D08E6BA905}" dt="2020-10-12T17:00:05.371" v="9980" actId="478"/>
          <ac:spMkLst>
            <pc:docMk/>
            <pc:sldMk cId="4245256507" sldId="308"/>
            <ac:spMk id="8" creationId="{47F18557-5AF8-4AFD-B5A6-0522E5C2BB7B}"/>
          </ac:spMkLst>
        </pc:spChg>
        <pc:spChg chg="add del mod">
          <ac:chgData name="Hoang" userId="5bcad61a-8dfe-4d60-92c6-5fc3f5f564cf" providerId="ADAL" clId="{AFEC877E-F0BE-49F3-B2C6-99D08E6BA905}" dt="2020-10-12T19:20:05.377" v="11152" actId="478"/>
          <ac:spMkLst>
            <pc:docMk/>
            <pc:sldMk cId="4245256507" sldId="308"/>
            <ac:spMk id="9" creationId="{B76099B5-5EE5-4666-A7EE-7D4D0855D289}"/>
          </ac:spMkLst>
        </pc:spChg>
        <pc:spChg chg="add mod">
          <ac:chgData name="Hoang" userId="5bcad61a-8dfe-4d60-92c6-5fc3f5f564cf" providerId="ADAL" clId="{AFEC877E-F0BE-49F3-B2C6-99D08E6BA905}" dt="2020-10-12T17:03:40.255" v="10031" actId="3064"/>
          <ac:spMkLst>
            <pc:docMk/>
            <pc:sldMk cId="4245256507" sldId="308"/>
            <ac:spMk id="10" creationId="{EDDEF9E3-9AB3-4C4A-99F4-600122A1145D}"/>
          </ac:spMkLst>
        </pc:spChg>
        <pc:spChg chg="add mod">
          <ac:chgData name="Hoang" userId="5bcad61a-8dfe-4d60-92c6-5fc3f5f564cf" providerId="ADAL" clId="{AFEC877E-F0BE-49F3-B2C6-99D08E6BA905}" dt="2020-10-12T17:03:40.255" v="10031" actId="3064"/>
          <ac:spMkLst>
            <pc:docMk/>
            <pc:sldMk cId="4245256507" sldId="308"/>
            <ac:spMk id="11" creationId="{676C6EAA-1B8C-45EC-8F72-9FF567533EC5}"/>
          </ac:spMkLst>
        </pc:spChg>
        <pc:spChg chg="add mod">
          <ac:chgData name="Hoang" userId="5bcad61a-8dfe-4d60-92c6-5fc3f5f564cf" providerId="ADAL" clId="{AFEC877E-F0BE-49F3-B2C6-99D08E6BA905}" dt="2020-10-12T17:03:40.255" v="10031" actId="3064"/>
          <ac:spMkLst>
            <pc:docMk/>
            <pc:sldMk cId="4245256507" sldId="308"/>
            <ac:spMk id="12" creationId="{21B5280A-175F-4020-AE7F-1EF55909E3BA}"/>
          </ac:spMkLst>
        </pc:spChg>
        <pc:spChg chg="add mod">
          <ac:chgData name="Hoang" userId="5bcad61a-8dfe-4d60-92c6-5fc3f5f564cf" providerId="ADAL" clId="{AFEC877E-F0BE-49F3-B2C6-99D08E6BA905}" dt="2020-10-12T17:03:40.255" v="10031" actId="3064"/>
          <ac:spMkLst>
            <pc:docMk/>
            <pc:sldMk cId="4245256507" sldId="308"/>
            <ac:spMk id="13" creationId="{F89ABAB2-3CC6-4454-971E-408477E5BB2E}"/>
          </ac:spMkLst>
        </pc:spChg>
        <pc:spChg chg="add mod">
          <ac:chgData name="Hoang" userId="5bcad61a-8dfe-4d60-92c6-5fc3f5f564cf" providerId="ADAL" clId="{AFEC877E-F0BE-49F3-B2C6-99D08E6BA905}" dt="2020-10-12T17:03:40.255" v="10031" actId="3064"/>
          <ac:spMkLst>
            <pc:docMk/>
            <pc:sldMk cId="4245256507" sldId="308"/>
            <ac:spMk id="14" creationId="{9E1D6965-8E62-4B9E-B051-E34EA481AAD8}"/>
          </ac:spMkLst>
        </pc:spChg>
        <pc:spChg chg="add mod">
          <ac:chgData name="Hoang" userId="5bcad61a-8dfe-4d60-92c6-5fc3f5f564cf" providerId="ADAL" clId="{AFEC877E-F0BE-49F3-B2C6-99D08E6BA905}" dt="2020-10-12T19:20:10.189" v="11153" actId="207"/>
          <ac:spMkLst>
            <pc:docMk/>
            <pc:sldMk cId="4245256507" sldId="308"/>
            <ac:spMk id="19" creationId="{D48AC0F9-6699-4E3C-8591-DA9D86C396C9}"/>
          </ac:spMkLst>
        </pc:spChg>
        <pc:spChg chg="add mod">
          <ac:chgData name="Hoang" userId="5bcad61a-8dfe-4d60-92c6-5fc3f5f564cf" providerId="ADAL" clId="{AFEC877E-F0BE-49F3-B2C6-99D08E6BA905}" dt="2020-10-12T17:00:06.110" v="9981"/>
          <ac:spMkLst>
            <pc:docMk/>
            <pc:sldMk cId="4245256507" sldId="308"/>
            <ac:spMk id="20" creationId="{B8469159-AE00-4B28-8271-67B1B922401B}"/>
          </ac:spMkLst>
        </pc:spChg>
        <pc:spChg chg="add mod">
          <ac:chgData name="Hoang" userId="5bcad61a-8dfe-4d60-92c6-5fc3f5f564cf" providerId="ADAL" clId="{AFEC877E-F0BE-49F3-B2C6-99D08E6BA905}" dt="2020-10-12T17:00:06.110" v="9981"/>
          <ac:spMkLst>
            <pc:docMk/>
            <pc:sldMk cId="4245256507" sldId="308"/>
            <ac:spMk id="21" creationId="{FFBDFE6A-345A-4D02-8E0D-C3FD26FD05E6}"/>
          </ac:spMkLst>
        </pc:spChg>
        <pc:spChg chg="add mod">
          <ac:chgData name="Hoang" userId="5bcad61a-8dfe-4d60-92c6-5fc3f5f564cf" providerId="ADAL" clId="{AFEC877E-F0BE-49F3-B2C6-99D08E6BA905}" dt="2020-10-12T17:00:06.110" v="9981"/>
          <ac:spMkLst>
            <pc:docMk/>
            <pc:sldMk cId="4245256507" sldId="308"/>
            <ac:spMk id="22" creationId="{D8ACE290-E036-4443-9461-D17BD79B22A9}"/>
          </ac:spMkLst>
        </pc:spChg>
        <pc:spChg chg="add mod">
          <ac:chgData name="Hoang" userId="5bcad61a-8dfe-4d60-92c6-5fc3f5f564cf" providerId="ADAL" clId="{AFEC877E-F0BE-49F3-B2C6-99D08E6BA905}" dt="2020-10-12T17:00:06.110" v="9981"/>
          <ac:spMkLst>
            <pc:docMk/>
            <pc:sldMk cId="4245256507" sldId="308"/>
            <ac:spMk id="23" creationId="{D4904E2E-A3EF-4508-8783-7E50A40F6990}"/>
          </ac:spMkLst>
        </pc:spChg>
        <pc:spChg chg="add mod">
          <ac:chgData name="Hoang" userId="5bcad61a-8dfe-4d60-92c6-5fc3f5f564cf" providerId="ADAL" clId="{AFEC877E-F0BE-49F3-B2C6-99D08E6BA905}" dt="2020-10-12T17:00:06.110" v="9981"/>
          <ac:spMkLst>
            <pc:docMk/>
            <pc:sldMk cId="4245256507" sldId="308"/>
            <ac:spMk id="24" creationId="{59F6FF32-8EB7-4E9D-A9CB-04C9BF2D20CD}"/>
          </ac:spMkLst>
        </pc:spChg>
        <pc:spChg chg="add mod">
          <ac:chgData name="Hoang" userId="5bcad61a-8dfe-4d60-92c6-5fc3f5f564cf" providerId="ADAL" clId="{AFEC877E-F0BE-49F3-B2C6-99D08E6BA905}" dt="2020-10-12T17:00:06.110" v="9981"/>
          <ac:spMkLst>
            <pc:docMk/>
            <pc:sldMk cId="4245256507" sldId="308"/>
            <ac:spMk id="26" creationId="{69C03DB6-C260-4534-BF51-4BA23251DF7C}"/>
          </ac:spMkLst>
        </pc:spChg>
        <pc:spChg chg="mod">
          <ac:chgData name="Hoang" userId="5bcad61a-8dfe-4d60-92c6-5fc3f5f564cf" providerId="ADAL" clId="{AFEC877E-F0BE-49F3-B2C6-99D08E6BA905}" dt="2020-10-12T17:00:06.110" v="9981"/>
          <ac:spMkLst>
            <pc:docMk/>
            <pc:sldMk cId="4245256507" sldId="308"/>
            <ac:spMk id="29" creationId="{0A825FB8-F8E4-4E39-928F-4520CA71BEB2}"/>
          </ac:spMkLst>
        </pc:spChg>
        <pc:spChg chg="mod">
          <ac:chgData name="Hoang" userId="5bcad61a-8dfe-4d60-92c6-5fc3f5f564cf" providerId="ADAL" clId="{AFEC877E-F0BE-49F3-B2C6-99D08E6BA905}" dt="2020-10-12T17:00:06.110" v="9981"/>
          <ac:spMkLst>
            <pc:docMk/>
            <pc:sldMk cId="4245256507" sldId="308"/>
            <ac:spMk id="30" creationId="{00B00559-064B-4BC8-8D79-BDC4D31B7330}"/>
          </ac:spMkLst>
        </pc:spChg>
        <pc:spChg chg="mod">
          <ac:chgData name="Hoang" userId="5bcad61a-8dfe-4d60-92c6-5fc3f5f564cf" providerId="ADAL" clId="{AFEC877E-F0BE-49F3-B2C6-99D08E6BA905}" dt="2020-10-12T17:00:06.110" v="9981"/>
          <ac:spMkLst>
            <pc:docMk/>
            <pc:sldMk cId="4245256507" sldId="308"/>
            <ac:spMk id="31" creationId="{C0CA8029-8635-4E23-A4B3-79BBDC627C4E}"/>
          </ac:spMkLst>
        </pc:spChg>
        <pc:spChg chg="mod">
          <ac:chgData name="Hoang" userId="5bcad61a-8dfe-4d60-92c6-5fc3f5f564cf" providerId="ADAL" clId="{AFEC877E-F0BE-49F3-B2C6-99D08E6BA905}" dt="2020-10-12T17:16:36.304" v="10431" actId="14100"/>
          <ac:spMkLst>
            <pc:docMk/>
            <pc:sldMk cId="4245256507" sldId="308"/>
            <ac:spMk id="33" creationId="{996D17CE-0DB1-4AEE-99F6-FAD31833D7F6}"/>
          </ac:spMkLst>
        </pc:spChg>
        <pc:spChg chg="mod">
          <ac:chgData name="Hoang" userId="5bcad61a-8dfe-4d60-92c6-5fc3f5f564cf" providerId="ADAL" clId="{AFEC877E-F0BE-49F3-B2C6-99D08E6BA905}" dt="2020-10-12T17:00:06.110" v="9981"/>
          <ac:spMkLst>
            <pc:docMk/>
            <pc:sldMk cId="4245256507" sldId="308"/>
            <ac:spMk id="34" creationId="{FBDE531D-3B71-4B09-B70A-9C990A4FB12C}"/>
          </ac:spMkLst>
        </pc:spChg>
        <pc:spChg chg="mod">
          <ac:chgData name="Hoang" userId="5bcad61a-8dfe-4d60-92c6-5fc3f5f564cf" providerId="ADAL" clId="{AFEC877E-F0BE-49F3-B2C6-99D08E6BA905}" dt="2020-10-12T17:00:06.110" v="9981"/>
          <ac:spMkLst>
            <pc:docMk/>
            <pc:sldMk cId="4245256507" sldId="308"/>
            <ac:spMk id="35" creationId="{16AF3F1F-A659-47CB-8CE5-3014EFF82221}"/>
          </ac:spMkLst>
        </pc:spChg>
        <pc:spChg chg="mod">
          <ac:chgData name="Hoang" userId="5bcad61a-8dfe-4d60-92c6-5fc3f5f564cf" providerId="ADAL" clId="{AFEC877E-F0BE-49F3-B2C6-99D08E6BA905}" dt="2020-10-12T17:00:06.110" v="9981"/>
          <ac:spMkLst>
            <pc:docMk/>
            <pc:sldMk cId="4245256507" sldId="308"/>
            <ac:spMk id="36" creationId="{CF6D8949-B02D-43A9-BADD-E07179745E5D}"/>
          </ac:spMkLst>
        </pc:spChg>
        <pc:spChg chg="mod">
          <ac:chgData name="Hoang" userId="5bcad61a-8dfe-4d60-92c6-5fc3f5f564cf" providerId="ADAL" clId="{AFEC877E-F0BE-49F3-B2C6-99D08E6BA905}" dt="2020-10-12T17:00:06.110" v="9981"/>
          <ac:spMkLst>
            <pc:docMk/>
            <pc:sldMk cId="4245256507" sldId="308"/>
            <ac:spMk id="37" creationId="{D3C12174-1B12-4B5E-98ED-A7317B09E5BB}"/>
          </ac:spMkLst>
        </pc:spChg>
        <pc:spChg chg="mod">
          <ac:chgData name="Hoang" userId="5bcad61a-8dfe-4d60-92c6-5fc3f5f564cf" providerId="ADAL" clId="{AFEC877E-F0BE-49F3-B2C6-99D08E6BA905}" dt="2020-10-12T17:00:06.110" v="9981"/>
          <ac:spMkLst>
            <pc:docMk/>
            <pc:sldMk cId="4245256507" sldId="308"/>
            <ac:spMk id="39" creationId="{CF60EB81-8F84-4FB8-B330-33F8DC40E050}"/>
          </ac:spMkLst>
        </pc:spChg>
        <pc:spChg chg="mod">
          <ac:chgData name="Hoang" userId="5bcad61a-8dfe-4d60-92c6-5fc3f5f564cf" providerId="ADAL" clId="{AFEC877E-F0BE-49F3-B2C6-99D08E6BA905}" dt="2020-10-12T17:00:06.110" v="9981"/>
          <ac:spMkLst>
            <pc:docMk/>
            <pc:sldMk cId="4245256507" sldId="308"/>
            <ac:spMk id="40" creationId="{6D1913C6-EA6E-4DBD-B902-D36A45BCA9A7}"/>
          </ac:spMkLst>
        </pc:spChg>
        <pc:spChg chg="mod">
          <ac:chgData name="Hoang" userId="5bcad61a-8dfe-4d60-92c6-5fc3f5f564cf" providerId="ADAL" clId="{AFEC877E-F0BE-49F3-B2C6-99D08E6BA905}" dt="2020-10-12T17:00:06.110" v="9981"/>
          <ac:spMkLst>
            <pc:docMk/>
            <pc:sldMk cId="4245256507" sldId="308"/>
            <ac:spMk id="41" creationId="{259361AB-A163-480B-9A15-723C3C3CBCE8}"/>
          </ac:spMkLst>
        </pc:spChg>
        <pc:spChg chg="mod">
          <ac:chgData name="Hoang" userId="5bcad61a-8dfe-4d60-92c6-5fc3f5f564cf" providerId="ADAL" clId="{AFEC877E-F0BE-49F3-B2C6-99D08E6BA905}" dt="2020-10-12T17:00:06.110" v="9981"/>
          <ac:spMkLst>
            <pc:docMk/>
            <pc:sldMk cId="4245256507" sldId="308"/>
            <ac:spMk id="42" creationId="{6102BF70-0D17-41D3-9B8F-BD0078673AF1}"/>
          </ac:spMkLst>
        </pc:spChg>
        <pc:spChg chg="mod">
          <ac:chgData name="Hoang" userId="5bcad61a-8dfe-4d60-92c6-5fc3f5f564cf" providerId="ADAL" clId="{AFEC877E-F0BE-49F3-B2C6-99D08E6BA905}" dt="2020-10-12T17:20:50.397" v="10507" actId="20577"/>
          <ac:spMkLst>
            <pc:docMk/>
            <pc:sldMk cId="4245256507" sldId="308"/>
            <ac:spMk id="44" creationId="{2215E505-9D7B-44FF-9179-7A2BF419D291}"/>
          </ac:spMkLst>
        </pc:spChg>
        <pc:spChg chg="mod">
          <ac:chgData name="Hoang" userId="5bcad61a-8dfe-4d60-92c6-5fc3f5f564cf" providerId="ADAL" clId="{AFEC877E-F0BE-49F3-B2C6-99D08E6BA905}" dt="2020-10-12T17:00:06.110" v="9981"/>
          <ac:spMkLst>
            <pc:docMk/>
            <pc:sldMk cId="4245256507" sldId="308"/>
            <ac:spMk id="45" creationId="{AEAAD5BA-119A-47D6-9720-4079FE9A26C9}"/>
          </ac:spMkLst>
        </pc:spChg>
        <pc:spChg chg="mod">
          <ac:chgData name="Hoang" userId="5bcad61a-8dfe-4d60-92c6-5fc3f5f564cf" providerId="ADAL" clId="{AFEC877E-F0BE-49F3-B2C6-99D08E6BA905}" dt="2020-10-12T17:00:06.110" v="9981"/>
          <ac:spMkLst>
            <pc:docMk/>
            <pc:sldMk cId="4245256507" sldId="308"/>
            <ac:spMk id="46" creationId="{04D0B0C6-E430-4689-A66A-4D755811DE52}"/>
          </ac:spMkLst>
        </pc:spChg>
        <pc:spChg chg="mod">
          <ac:chgData name="Hoang" userId="5bcad61a-8dfe-4d60-92c6-5fc3f5f564cf" providerId="ADAL" clId="{AFEC877E-F0BE-49F3-B2C6-99D08E6BA905}" dt="2020-10-12T17:00:06.110" v="9981"/>
          <ac:spMkLst>
            <pc:docMk/>
            <pc:sldMk cId="4245256507" sldId="308"/>
            <ac:spMk id="47" creationId="{D938B997-B150-44CB-BD98-C6C97AB81E95}"/>
          </ac:spMkLst>
        </pc:spChg>
        <pc:spChg chg="mod">
          <ac:chgData name="Hoang" userId="5bcad61a-8dfe-4d60-92c6-5fc3f5f564cf" providerId="ADAL" clId="{AFEC877E-F0BE-49F3-B2C6-99D08E6BA905}" dt="2020-10-12T17:00:06.110" v="9981"/>
          <ac:spMkLst>
            <pc:docMk/>
            <pc:sldMk cId="4245256507" sldId="308"/>
            <ac:spMk id="48" creationId="{99A69E68-4DA9-4D1A-8879-42B9708564F5}"/>
          </ac:spMkLst>
        </pc:spChg>
        <pc:spChg chg="mod">
          <ac:chgData name="Hoang" userId="5bcad61a-8dfe-4d60-92c6-5fc3f5f564cf" providerId="ADAL" clId="{AFEC877E-F0BE-49F3-B2C6-99D08E6BA905}" dt="2020-10-12T17:00:06.110" v="9981"/>
          <ac:spMkLst>
            <pc:docMk/>
            <pc:sldMk cId="4245256507" sldId="308"/>
            <ac:spMk id="49" creationId="{5EE15C27-E160-4AFA-A76F-B03990D6B5BC}"/>
          </ac:spMkLst>
        </pc:spChg>
        <pc:spChg chg="mod">
          <ac:chgData name="Hoang" userId="5bcad61a-8dfe-4d60-92c6-5fc3f5f564cf" providerId="ADAL" clId="{AFEC877E-F0BE-49F3-B2C6-99D08E6BA905}" dt="2020-10-12T17:00:06.110" v="9981"/>
          <ac:spMkLst>
            <pc:docMk/>
            <pc:sldMk cId="4245256507" sldId="308"/>
            <ac:spMk id="50" creationId="{61A6C2EC-74C4-49D7-A620-786141DFC40D}"/>
          </ac:spMkLst>
        </pc:spChg>
        <pc:spChg chg="mod">
          <ac:chgData name="Hoang" userId="5bcad61a-8dfe-4d60-92c6-5fc3f5f564cf" providerId="ADAL" clId="{AFEC877E-F0BE-49F3-B2C6-99D08E6BA905}" dt="2020-10-12T17:00:06.110" v="9981"/>
          <ac:spMkLst>
            <pc:docMk/>
            <pc:sldMk cId="4245256507" sldId="308"/>
            <ac:spMk id="51" creationId="{FE3B0967-76D2-4A41-9506-40D9C1A331FA}"/>
          </ac:spMkLst>
        </pc:spChg>
        <pc:spChg chg="mod">
          <ac:chgData name="Hoang" userId="5bcad61a-8dfe-4d60-92c6-5fc3f5f564cf" providerId="ADAL" clId="{AFEC877E-F0BE-49F3-B2C6-99D08E6BA905}" dt="2020-10-12T17:00:06.110" v="9981"/>
          <ac:spMkLst>
            <pc:docMk/>
            <pc:sldMk cId="4245256507" sldId="308"/>
            <ac:spMk id="52" creationId="{D37B2FDF-22AC-4561-99D4-F166E17125CD}"/>
          </ac:spMkLst>
        </pc:spChg>
        <pc:spChg chg="mod">
          <ac:chgData name="Hoang" userId="5bcad61a-8dfe-4d60-92c6-5fc3f5f564cf" providerId="ADAL" clId="{AFEC877E-F0BE-49F3-B2C6-99D08E6BA905}" dt="2020-10-12T17:00:06.110" v="9981"/>
          <ac:spMkLst>
            <pc:docMk/>
            <pc:sldMk cId="4245256507" sldId="308"/>
            <ac:spMk id="53" creationId="{17F464F9-E10B-4424-AD96-CBEE765D1426}"/>
          </ac:spMkLst>
        </pc:spChg>
        <pc:spChg chg="mod">
          <ac:chgData name="Hoang" userId="5bcad61a-8dfe-4d60-92c6-5fc3f5f564cf" providerId="ADAL" clId="{AFEC877E-F0BE-49F3-B2C6-99D08E6BA905}" dt="2020-10-12T17:00:06.110" v="9981"/>
          <ac:spMkLst>
            <pc:docMk/>
            <pc:sldMk cId="4245256507" sldId="308"/>
            <ac:spMk id="54" creationId="{E196E0DD-7F19-4599-9008-14EC20B7A056}"/>
          </ac:spMkLst>
        </pc:spChg>
        <pc:spChg chg="mod">
          <ac:chgData name="Hoang" userId="5bcad61a-8dfe-4d60-92c6-5fc3f5f564cf" providerId="ADAL" clId="{AFEC877E-F0BE-49F3-B2C6-99D08E6BA905}" dt="2020-10-12T17:09:50.028" v="10239" actId="1036"/>
          <ac:spMkLst>
            <pc:docMk/>
            <pc:sldMk cId="4245256507" sldId="308"/>
            <ac:spMk id="55" creationId="{38152953-96EE-4646-92E7-2B726388FD50}"/>
          </ac:spMkLst>
        </pc:spChg>
        <pc:spChg chg="mod">
          <ac:chgData name="Hoang" userId="5bcad61a-8dfe-4d60-92c6-5fc3f5f564cf" providerId="ADAL" clId="{AFEC877E-F0BE-49F3-B2C6-99D08E6BA905}" dt="2020-10-12T17:00:06.110" v="9981"/>
          <ac:spMkLst>
            <pc:docMk/>
            <pc:sldMk cId="4245256507" sldId="308"/>
            <ac:spMk id="57" creationId="{BFBC0616-2682-4A4E-85C0-FD641769D4CF}"/>
          </ac:spMkLst>
        </pc:spChg>
        <pc:spChg chg="mod">
          <ac:chgData name="Hoang" userId="5bcad61a-8dfe-4d60-92c6-5fc3f5f564cf" providerId="ADAL" clId="{AFEC877E-F0BE-49F3-B2C6-99D08E6BA905}" dt="2020-10-12T17:00:06.110" v="9981"/>
          <ac:spMkLst>
            <pc:docMk/>
            <pc:sldMk cId="4245256507" sldId="308"/>
            <ac:spMk id="58" creationId="{036B16D1-AAB8-4BE8-AAA8-50B011A1BBB4}"/>
          </ac:spMkLst>
        </pc:spChg>
        <pc:spChg chg="add mod">
          <ac:chgData name="Hoang" userId="5bcad61a-8dfe-4d60-92c6-5fc3f5f564cf" providerId="ADAL" clId="{AFEC877E-F0BE-49F3-B2C6-99D08E6BA905}" dt="2020-10-12T17:00:06.110" v="9981"/>
          <ac:spMkLst>
            <pc:docMk/>
            <pc:sldMk cId="4245256507" sldId="308"/>
            <ac:spMk id="83" creationId="{0C4A1DFE-4748-4270-81DE-FF45694FB50C}"/>
          </ac:spMkLst>
        </pc:spChg>
        <pc:spChg chg="add mod">
          <ac:chgData name="Hoang" userId="5bcad61a-8dfe-4d60-92c6-5fc3f5f564cf" providerId="ADAL" clId="{AFEC877E-F0BE-49F3-B2C6-99D08E6BA905}" dt="2020-10-12T17:00:06.110" v="9981"/>
          <ac:spMkLst>
            <pc:docMk/>
            <pc:sldMk cId="4245256507" sldId="308"/>
            <ac:spMk id="84" creationId="{2D1334AA-A519-4A8F-8178-1049536F904F}"/>
          </ac:spMkLst>
        </pc:spChg>
        <pc:spChg chg="add mod">
          <ac:chgData name="Hoang" userId="5bcad61a-8dfe-4d60-92c6-5fc3f5f564cf" providerId="ADAL" clId="{AFEC877E-F0BE-49F3-B2C6-99D08E6BA905}" dt="2020-10-12T17:00:06.110" v="9981"/>
          <ac:spMkLst>
            <pc:docMk/>
            <pc:sldMk cId="4245256507" sldId="308"/>
            <ac:spMk id="85" creationId="{507FFD1D-A9D7-4B37-B96B-F8FD3E7C6DCB}"/>
          </ac:spMkLst>
        </pc:spChg>
        <pc:spChg chg="add mod">
          <ac:chgData name="Hoang" userId="5bcad61a-8dfe-4d60-92c6-5fc3f5f564cf" providerId="ADAL" clId="{AFEC877E-F0BE-49F3-B2C6-99D08E6BA905}" dt="2020-10-12T17:00:06.110" v="9981"/>
          <ac:spMkLst>
            <pc:docMk/>
            <pc:sldMk cId="4245256507" sldId="308"/>
            <ac:spMk id="86" creationId="{822DDB3B-32DF-4C17-9C9F-75D6A99AB62C}"/>
          </ac:spMkLst>
        </pc:spChg>
        <pc:spChg chg="add mod">
          <ac:chgData name="Hoang" userId="5bcad61a-8dfe-4d60-92c6-5fc3f5f564cf" providerId="ADAL" clId="{AFEC877E-F0BE-49F3-B2C6-99D08E6BA905}" dt="2020-10-12T17:00:06.110" v="9981"/>
          <ac:spMkLst>
            <pc:docMk/>
            <pc:sldMk cId="4245256507" sldId="308"/>
            <ac:spMk id="87" creationId="{394660B6-DE08-4916-BB1F-35839DF1AA75}"/>
          </ac:spMkLst>
        </pc:spChg>
        <pc:spChg chg="add mod">
          <ac:chgData name="Hoang" userId="5bcad61a-8dfe-4d60-92c6-5fc3f5f564cf" providerId="ADAL" clId="{AFEC877E-F0BE-49F3-B2C6-99D08E6BA905}" dt="2020-10-12T17:00:06.110" v="9981"/>
          <ac:spMkLst>
            <pc:docMk/>
            <pc:sldMk cId="4245256507" sldId="308"/>
            <ac:spMk id="88" creationId="{671CFB53-6C90-480C-A9CD-C85F3C81EA89}"/>
          </ac:spMkLst>
        </pc:spChg>
        <pc:spChg chg="add mod">
          <ac:chgData name="Hoang" userId="5bcad61a-8dfe-4d60-92c6-5fc3f5f564cf" providerId="ADAL" clId="{AFEC877E-F0BE-49F3-B2C6-99D08E6BA905}" dt="2020-10-12T17:00:06.110" v="9981"/>
          <ac:spMkLst>
            <pc:docMk/>
            <pc:sldMk cId="4245256507" sldId="308"/>
            <ac:spMk id="90" creationId="{F7188BF5-E7CF-439C-AB92-CE9CA9DAB01A}"/>
          </ac:spMkLst>
        </pc:spChg>
        <pc:spChg chg="add mod">
          <ac:chgData name="Hoang" userId="5bcad61a-8dfe-4d60-92c6-5fc3f5f564cf" providerId="ADAL" clId="{AFEC877E-F0BE-49F3-B2C6-99D08E6BA905}" dt="2020-10-12T17:09:03.962" v="10188" actId="1076"/>
          <ac:spMkLst>
            <pc:docMk/>
            <pc:sldMk cId="4245256507" sldId="308"/>
            <ac:spMk id="92" creationId="{D15BD416-BDE7-4705-83C5-7B2F6817798D}"/>
          </ac:spMkLst>
        </pc:spChg>
        <pc:spChg chg="add mod ord">
          <ac:chgData name="Hoang" userId="5bcad61a-8dfe-4d60-92c6-5fc3f5f564cf" providerId="ADAL" clId="{AFEC877E-F0BE-49F3-B2C6-99D08E6BA905}" dt="2020-10-12T17:05:02.289" v="10063" actId="164"/>
          <ac:spMkLst>
            <pc:docMk/>
            <pc:sldMk cId="4245256507" sldId="308"/>
            <ac:spMk id="93" creationId="{2E288506-24FE-42F5-9475-EA047DAB482B}"/>
          </ac:spMkLst>
        </pc:spChg>
        <pc:spChg chg="mod">
          <ac:chgData name="Hoang" userId="5bcad61a-8dfe-4d60-92c6-5fc3f5f564cf" providerId="ADAL" clId="{AFEC877E-F0BE-49F3-B2C6-99D08E6BA905}" dt="2020-10-12T17:05:08.299" v="10064"/>
          <ac:spMkLst>
            <pc:docMk/>
            <pc:sldMk cId="4245256507" sldId="308"/>
            <ac:spMk id="102" creationId="{09523702-A5F3-43C3-B4AF-707D6B60C48D}"/>
          </ac:spMkLst>
        </pc:spChg>
        <pc:spChg chg="mod">
          <ac:chgData name="Hoang" userId="5bcad61a-8dfe-4d60-92c6-5fc3f5f564cf" providerId="ADAL" clId="{AFEC877E-F0BE-49F3-B2C6-99D08E6BA905}" dt="2020-10-12T17:05:46.588" v="10089"/>
          <ac:spMkLst>
            <pc:docMk/>
            <pc:sldMk cId="4245256507" sldId="308"/>
            <ac:spMk id="106" creationId="{6DE69446-5EAE-4A87-A734-50229CA430BF}"/>
          </ac:spMkLst>
        </pc:spChg>
        <pc:spChg chg="mod">
          <ac:chgData name="Hoang" userId="5bcad61a-8dfe-4d60-92c6-5fc3f5f564cf" providerId="ADAL" clId="{AFEC877E-F0BE-49F3-B2C6-99D08E6BA905}" dt="2020-10-12T17:05:59.484" v="10098"/>
          <ac:spMkLst>
            <pc:docMk/>
            <pc:sldMk cId="4245256507" sldId="308"/>
            <ac:spMk id="110" creationId="{20C5947D-B080-4EBA-AE2C-E5B99262F63D}"/>
          </ac:spMkLst>
        </pc:spChg>
        <pc:spChg chg="add mod">
          <ac:chgData name="Hoang" userId="5bcad61a-8dfe-4d60-92c6-5fc3f5f564cf" providerId="ADAL" clId="{AFEC877E-F0BE-49F3-B2C6-99D08E6BA905}" dt="2020-10-12T17:20:44.040" v="10497" actId="1076"/>
          <ac:spMkLst>
            <pc:docMk/>
            <pc:sldMk cId="4245256507" sldId="308"/>
            <ac:spMk id="118" creationId="{53509E63-CC45-4BB0-9FB8-3287D06AD8C0}"/>
          </ac:spMkLst>
        </pc:spChg>
        <pc:grpChg chg="add mod">
          <ac:chgData name="Hoang" userId="5bcad61a-8dfe-4d60-92c6-5fc3f5f564cf" providerId="ADAL" clId="{AFEC877E-F0BE-49F3-B2C6-99D08E6BA905}" dt="2020-10-12T17:00:06.110" v="9981"/>
          <ac:grpSpMkLst>
            <pc:docMk/>
            <pc:sldMk cId="4245256507" sldId="308"/>
            <ac:grpSpMk id="27" creationId="{82C66552-CF09-4F02-9EA1-CD84E70A50E3}"/>
          </ac:grpSpMkLst>
        </pc:grpChg>
        <pc:grpChg chg="mod">
          <ac:chgData name="Hoang" userId="5bcad61a-8dfe-4d60-92c6-5fc3f5f564cf" providerId="ADAL" clId="{AFEC877E-F0BE-49F3-B2C6-99D08E6BA905}" dt="2020-10-12T17:00:06.110" v="9981"/>
          <ac:grpSpMkLst>
            <pc:docMk/>
            <pc:sldMk cId="4245256507" sldId="308"/>
            <ac:grpSpMk id="28" creationId="{C24F8B36-AE42-4CE8-80BA-8872309528E1}"/>
          </ac:grpSpMkLst>
        </pc:grpChg>
        <pc:grpChg chg="mod">
          <ac:chgData name="Hoang" userId="5bcad61a-8dfe-4d60-92c6-5fc3f5f564cf" providerId="ADAL" clId="{AFEC877E-F0BE-49F3-B2C6-99D08E6BA905}" dt="2020-10-12T17:00:06.110" v="9981"/>
          <ac:grpSpMkLst>
            <pc:docMk/>
            <pc:sldMk cId="4245256507" sldId="308"/>
            <ac:grpSpMk id="32" creationId="{EC09675C-0B6E-42B2-B6B9-CA6FCBE31C95}"/>
          </ac:grpSpMkLst>
        </pc:grpChg>
        <pc:grpChg chg="mod">
          <ac:chgData name="Hoang" userId="5bcad61a-8dfe-4d60-92c6-5fc3f5f564cf" providerId="ADAL" clId="{AFEC877E-F0BE-49F3-B2C6-99D08E6BA905}" dt="2020-10-12T17:00:06.110" v="9981"/>
          <ac:grpSpMkLst>
            <pc:docMk/>
            <pc:sldMk cId="4245256507" sldId="308"/>
            <ac:grpSpMk id="38" creationId="{45DA75AC-18C6-4180-9DCD-7BBD9153CC42}"/>
          </ac:grpSpMkLst>
        </pc:grpChg>
        <pc:grpChg chg="mod">
          <ac:chgData name="Hoang" userId="5bcad61a-8dfe-4d60-92c6-5fc3f5f564cf" providerId="ADAL" clId="{AFEC877E-F0BE-49F3-B2C6-99D08E6BA905}" dt="2020-10-12T17:00:06.110" v="9981"/>
          <ac:grpSpMkLst>
            <pc:docMk/>
            <pc:sldMk cId="4245256507" sldId="308"/>
            <ac:grpSpMk id="43" creationId="{4A4CD23C-A587-42E2-AF64-6937412A52A0}"/>
          </ac:grpSpMkLst>
        </pc:grpChg>
        <pc:grpChg chg="add mod">
          <ac:chgData name="Hoang" userId="5bcad61a-8dfe-4d60-92c6-5fc3f5f564cf" providerId="ADAL" clId="{AFEC877E-F0BE-49F3-B2C6-99D08E6BA905}" dt="2020-10-12T17:00:06.110" v="9981"/>
          <ac:grpSpMkLst>
            <pc:docMk/>
            <pc:sldMk cId="4245256507" sldId="308"/>
            <ac:grpSpMk id="56" creationId="{6BFD1D41-4E71-449F-A70E-1E43F2393237}"/>
          </ac:grpSpMkLst>
        </pc:grpChg>
        <pc:grpChg chg="add mod">
          <ac:chgData name="Hoang" userId="5bcad61a-8dfe-4d60-92c6-5fc3f5f564cf" providerId="ADAL" clId="{AFEC877E-F0BE-49F3-B2C6-99D08E6BA905}" dt="2020-10-12T17:21:22.720" v="10517" actId="1035"/>
          <ac:grpSpMkLst>
            <pc:docMk/>
            <pc:sldMk cId="4245256507" sldId="308"/>
            <ac:grpSpMk id="98" creationId="{599108F6-329B-4216-965F-29574D658F8B}"/>
          </ac:grpSpMkLst>
        </pc:grpChg>
        <pc:grpChg chg="add mod">
          <ac:chgData name="Hoang" userId="5bcad61a-8dfe-4d60-92c6-5fc3f5f564cf" providerId="ADAL" clId="{AFEC877E-F0BE-49F3-B2C6-99D08E6BA905}" dt="2020-10-12T17:06:13.913" v="10109" actId="1036"/>
          <ac:grpSpMkLst>
            <pc:docMk/>
            <pc:sldMk cId="4245256507" sldId="308"/>
            <ac:grpSpMk id="99" creationId="{A6D840F8-0835-4BDD-8FA4-8EC9407B1F9C}"/>
          </ac:grpSpMkLst>
        </pc:grpChg>
        <pc:grpChg chg="add mod">
          <ac:chgData name="Hoang" userId="5bcad61a-8dfe-4d60-92c6-5fc3f5f564cf" providerId="ADAL" clId="{AFEC877E-F0BE-49F3-B2C6-99D08E6BA905}" dt="2020-10-12T17:05:54.229" v="10097" actId="1036"/>
          <ac:grpSpMkLst>
            <pc:docMk/>
            <pc:sldMk cId="4245256507" sldId="308"/>
            <ac:grpSpMk id="103" creationId="{2ED279BE-EA90-4A54-AD0D-D9FFB94BB003}"/>
          </ac:grpSpMkLst>
        </pc:grpChg>
        <pc:grpChg chg="add mod">
          <ac:chgData name="Hoang" userId="5bcad61a-8dfe-4d60-92c6-5fc3f5f564cf" providerId="ADAL" clId="{AFEC877E-F0BE-49F3-B2C6-99D08E6BA905}" dt="2020-10-12T17:06:07.143" v="10108" actId="1036"/>
          <ac:grpSpMkLst>
            <pc:docMk/>
            <pc:sldMk cId="4245256507" sldId="308"/>
            <ac:grpSpMk id="107" creationId="{ACDE5411-5DF3-4AFF-917F-34E3E90D5298}"/>
          </ac:grpSpMkLst>
        </pc:grpChg>
        <pc:cxnChg chg="add del mod">
          <ac:chgData name="Hoang" userId="5bcad61a-8dfe-4d60-92c6-5fc3f5f564cf" providerId="ADAL" clId="{AFEC877E-F0BE-49F3-B2C6-99D08E6BA905}" dt="2020-10-12T19:20:11.543" v="11154" actId="478"/>
          <ac:cxnSpMkLst>
            <pc:docMk/>
            <pc:sldMk cId="4245256507" sldId="308"/>
            <ac:cxnSpMk id="15" creationId="{49D0D951-DC2C-4850-813D-8FE83F86806B}"/>
          </ac:cxnSpMkLst>
        </pc:cxnChg>
        <pc:cxnChg chg="add del mod">
          <ac:chgData name="Hoang" userId="5bcad61a-8dfe-4d60-92c6-5fc3f5f564cf" providerId="ADAL" clId="{AFEC877E-F0BE-49F3-B2C6-99D08E6BA905}" dt="2020-10-12T19:20:13.508" v="11155" actId="478"/>
          <ac:cxnSpMkLst>
            <pc:docMk/>
            <pc:sldMk cId="4245256507" sldId="308"/>
            <ac:cxnSpMk id="16" creationId="{9B8A705D-BB0E-422C-BC5D-6F76398B88C4}"/>
          </ac:cxnSpMkLst>
        </pc:cxnChg>
        <pc:cxnChg chg="add del mod">
          <ac:chgData name="Hoang" userId="5bcad61a-8dfe-4d60-92c6-5fc3f5f564cf" providerId="ADAL" clId="{AFEC877E-F0BE-49F3-B2C6-99D08E6BA905}" dt="2020-10-12T19:20:17.652" v="11157" actId="478"/>
          <ac:cxnSpMkLst>
            <pc:docMk/>
            <pc:sldMk cId="4245256507" sldId="308"/>
            <ac:cxnSpMk id="17" creationId="{F38F64C0-9EE8-450A-8AC7-EC4312B27E95}"/>
          </ac:cxnSpMkLst>
        </pc:cxnChg>
        <pc:cxnChg chg="add del mod">
          <ac:chgData name="Hoang" userId="5bcad61a-8dfe-4d60-92c6-5fc3f5f564cf" providerId="ADAL" clId="{AFEC877E-F0BE-49F3-B2C6-99D08E6BA905}" dt="2020-10-12T19:20:15.028" v="11156" actId="478"/>
          <ac:cxnSpMkLst>
            <pc:docMk/>
            <pc:sldMk cId="4245256507" sldId="308"/>
            <ac:cxnSpMk id="18" creationId="{9DC31CB1-463C-477B-99CB-EAC728784F14}"/>
          </ac:cxnSpMkLst>
        </pc:cxnChg>
        <pc:cxnChg chg="add mod">
          <ac:chgData name="Hoang" userId="5bcad61a-8dfe-4d60-92c6-5fc3f5f564cf" providerId="ADAL" clId="{AFEC877E-F0BE-49F3-B2C6-99D08E6BA905}" dt="2020-10-12T17:00:06.110" v="9981"/>
          <ac:cxnSpMkLst>
            <pc:docMk/>
            <pc:sldMk cId="4245256507" sldId="308"/>
            <ac:cxnSpMk id="25" creationId="{E3CF85CE-C804-4C6B-9112-1DC3C08E5107}"/>
          </ac:cxnSpMkLst>
        </pc:cxnChg>
        <pc:cxnChg chg="add mod">
          <ac:chgData name="Hoang" userId="5bcad61a-8dfe-4d60-92c6-5fc3f5f564cf" providerId="ADAL" clId="{AFEC877E-F0BE-49F3-B2C6-99D08E6BA905}" dt="2020-10-12T17:00:06.110" v="9981"/>
          <ac:cxnSpMkLst>
            <pc:docMk/>
            <pc:sldMk cId="4245256507" sldId="308"/>
            <ac:cxnSpMk id="59" creationId="{8BFB2F3D-54FA-40C4-980B-48D4F375E641}"/>
          </ac:cxnSpMkLst>
        </pc:cxnChg>
        <pc:cxnChg chg="add mod">
          <ac:chgData name="Hoang" userId="5bcad61a-8dfe-4d60-92c6-5fc3f5f564cf" providerId="ADAL" clId="{AFEC877E-F0BE-49F3-B2C6-99D08E6BA905}" dt="2020-10-12T17:00:06.110" v="9981"/>
          <ac:cxnSpMkLst>
            <pc:docMk/>
            <pc:sldMk cId="4245256507" sldId="308"/>
            <ac:cxnSpMk id="60" creationId="{B2D72D05-5080-4AD3-9F75-EF68BBF98FD3}"/>
          </ac:cxnSpMkLst>
        </pc:cxnChg>
        <pc:cxnChg chg="add mod">
          <ac:chgData name="Hoang" userId="5bcad61a-8dfe-4d60-92c6-5fc3f5f564cf" providerId="ADAL" clId="{AFEC877E-F0BE-49F3-B2C6-99D08E6BA905}" dt="2020-10-12T17:00:06.110" v="9981"/>
          <ac:cxnSpMkLst>
            <pc:docMk/>
            <pc:sldMk cId="4245256507" sldId="308"/>
            <ac:cxnSpMk id="61" creationId="{7171EC71-6DE5-49CC-B520-7EB6FAB17D80}"/>
          </ac:cxnSpMkLst>
        </pc:cxnChg>
        <pc:cxnChg chg="add mod">
          <ac:chgData name="Hoang" userId="5bcad61a-8dfe-4d60-92c6-5fc3f5f564cf" providerId="ADAL" clId="{AFEC877E-F0BE-49F3-B2C6-99D08E6BA905}" dt="2020-10-12T17:00:06.110" v="9981"/>
          <ac:cxnSpMkLst>
            <pc:docMk/>
            <pc:sldMk cId="4245256507" sldId="308"/>
            <ac:cxnSpMk id="62" creationId="{AFA76A57-309C-46AF-8F4C-9FDDA08DFA9B}"/>
          </ac:cxnSpMkLst>
        </pc:cxnChg>
        <pc:cxnChg chg="add mod">
          <ac:chgData name="Hoang" userId="5bcad61a-8dfe-4d60-92c6-5fc3f5f564cf" providerId="ADAL" clId="{AFEC877E-F0BE-49F3-B2C6-99D08E6BA905}" dt="2020-10-12T17:00:06.110" v="9981"/>
          <ac:cxnSpMkLst>
            <pc:docMk/>
            <pc:sldMk cId="4245256507" sldId="308"/>
            <ac:cxnSpMk id="63" creationId="{32C87C2A-8001-45F4-9FD9-1750B8C16CBE}"/>
          </ac:cxnSpMkLst>
        </pc:cxnChg>
        <pc:cxnChg chg="add mod">
          <ac:chgData name="Hoang" userId="5bcad61a-8dfe-4d60-92c6-5fc3f5f564cf" providerId="ADAL" clId="{AFEC877E-F0BE-49F3-B2C6-99D08E6BA905}" dt="2020-10-12T17:00:06.110" v="9981"/>
          <ac:cxnSpMkLst>
            <pc:docMk/>
            <pc:sldMk cId="4245256507" sldId="308"/>
            <ac:cxnSpMk id="64" creationId="{8AF3E25D-C38E-4B8F-BABD-05FAA2DC4A7D}"/>
          </ac:cxnSpMkLst>
        </pc:cxnChg>
        <pc:cxnChg chg="add mod">
          <ac:chgData name="Hoang" userId="5bcad61a-8dfe-4d60-92c6-5fc3f5f564cf" providerId="ADAL" clId="{AFEC877E-F0BE-49F3-B2C6-99D08E6BA905}" dt="2020-10-12T17:00:06.110" v="9981"/>
          <ac:cxnSpMkLst>
            <pc:docMk/>
            <pc:sldMk cId="4245256507" sldId="308"/>
            <ac:cxnSpMk id="65" creationId="{68F67B3B-B31E-40A0-8A30-89C3167FB54D}"/>
          </ac:cxnSpMkLst>
        </pc:cxnChg>
        <pc:cxnChg chg="add mod">
          <ac:chgData name="Hoang" userId="5bcad61a-8dfe-4d60-92c6-5fc3f5f564cf" providerId="ADAL" clId="{AFEC877E-F0BE-49F3-B2C6-99D08E6BA905}" dt="2020-10-12T17:00:06.110" v="9981"/>
          <ac:cxnSpMkLst>
            <pc:docMk/>
            <pc:sldMk cId="4245256507" sldId="308"/>
            <ac:cxnSpMk id="66" creationId="{C6CF7C1C-B9B7-4D0C-9820-11115E830730}"/>
          </ac:cxnSpMkLst>
        </pc:cxnChg>
        <pc:cxnChg chg="add mod">
          <ac:chgData name="Hoang" userId="5bcad61a-8dfe-4d60-92c6-5fc3f5f564cf" providerId="ADAL" clId="{AFEC877E-F0BE-49F3-B2C6-99D08E6BA905}" dt="2020-10-12T17:00:06.110" v="9981"/>
          <ac:cxnSpMkLst>
            <pc:docMk/>
            <pc:sldMk cId="4245256507" sldId="308"/>
            <ac:cxnSpMk id="67" creationId="{8B2F0DD2-6B6D-4139-AFED-1C587E57B982}"/>
          </ac:cxnSpMkLst>
        </pc:cxnChg>
        <pc:cxnChg chg="add mod">
          <ac:chgData name="Hoang" userId="5bcad61a-8dfe-4d60-92c6-5fc3f5f564cf" providerId="ADAL" clId="{AFEC877E-F0BE-49F3-B2C6-99D08E6BA905}" dt="2020-10-12T17:16:36.304" v="10431" actId="14100"/>
          <ac:cxnSpMkLst>
            <pc:docMk/>
            <pc:sldMk cId="4245256507" sldId="308"/>
            <ac:cxnSpMk id="68" creationId="{3CB3B754-8465-44A5-8B39-94CABE0EEF5C}"/>
          </ac:cxnSpMkLst>
        </pc:cxnChg>
        <pc:cxnChg chg="add mod">
          <ac:chgData name="Hoang" userId="5bcad61a-8dfe-4d60-92c6-5fc3f5f564cf" providerId="ADAL" clId="{AFEC877E-F0BE-49F3-B2C6-99D08E6BA905}" dt="2020-10-12T17:00:06.110" v="9981"/>
          <ac:cxnSpMkLst>
            <pc:docMk/>
            <pc:sldMk cId="4245256507" sldId="308"/>
            <ac:cxnSpMk id="69" creationId="{7C09960E-7E37-42A6-AEFF-BAA1DC4AB09B}"/>
          </ac:cxnSpMkLst>
        </pc:cxnChg>
        <pc:cxnChg chg="add mod">
          <ac:chgData name="Hoang" userId="5bcad61a-8dfe-4d60-92c6-5fc3f5f564cf" providerId="ADAL" clId="{AFEC877E-F0BE-49F3-B2C6-99D08E6BA905}" dt="2020-10-12T17:00:06.110" v="9981"/>
          <ac:cxnSpMkLst>
            <pc:docMk/>
            <pc:sldMk cId="4245256507" sldId="308"/>
            <ac:cxnSpMk id="70" creationId="{DD2B08DC-AD44-49F3-8DAB-55517D760E02}"/>
          </ac:cxnSpMkLst>
        </pc:cxnChg>
        <pc:cxnChg chg="add mod">
          <ac:chgData name="Hoang" userId="5bcad61a-8dfe-4d60-92c6-5fc3f5f564cf" providerId="ADAL" clId="{AFEC877E-F0BE-49F3-B2C6-99D08E6BA905}" dt="2020-10-12T17:00:06.110" v="9981"/>
          <ac:cxnSpMkLst>
            <pc:docMk/>
            <pc:sldMk cId="4245256507" sldId="308"/>
            <ac:cxnSpMk id="71" creationId="{243B55B9-2F99-4B41-9BC2-2AA78037DC33}"/>
          </ac:cxnSpMkLst>
        </pc:cxnChg>
        <pc:cxnChg chg="add mod">
          <ac:chgData name="Hoang" userId="5bcad61a-8dfe-4d60-92c6-5fc3f5f564cf" providerId="ADAL" clId="{AFEC877E-F0BE-49F3-B2C6-99D08E6BA905}" dt="2020-10-12T17:00:06.110" v="9981"/>
          <ac:cxnSpMkLst>
            <pc:docMk/>
            <pc:sldMk cId="4245256507" sldId="308"/>
            <ac:cxnSpMk id="72" creationId="{AA2A5244-38BF-4E61-8572-D4A92B7F34A9}"/>
          </ac:cxnSpMkLst>
        </pc:cxnChg>
        <pc:cxnChg chg="add mod">
          <ac:chgData name="Hoang" userId="5bcad61a-8dfe-4d60-92c6-5fc3f5f564cf" providerId="ADAL" clId="{AFEC877E-F0BE-49F3-B2C6-99D08E6BA905}" dt="2020-10-12T17:00:06.110" v="9981"/>
          <ac:cxnSpMkLst>
            <pc:docMk/>
            <pc:sldMk cId="4245256507" sldId="308"/>
            <ac:cxnSpMk id="73" creationId="{D2D264D1-CCA2-4D1F-B430-5F5FE3C64ACB}"/>
          </ac:cxnSpMkLst>
        </pc:cxnChg>
        <pc:cxnChg chg="add mod">
          <ac:chgData name="Hoang" userId="5bcad61a-8dfe-4d60-92c6-5fc3f5f564cf" providerId="ADAL" clId="{AFEC877E-F0BE-49F3-B2C6-99D08E6BA905}" dt="2020-10-12T17:00:06.110" v="9981"/>
          <ac:cxnSpMkLst>
            <pc:docMk/>
            <pc:sldMk cId="4245256507" sldId="308"/>
            <ac:cxnSpMk id="74" creationId="{5ADDB802-A517-4CAE-83CD-029023E3DFA1}"/>
          </ac:cxnSpMkLst>
        </pc:cxnChg>
        <pc:cxnChg chg="add mod">
          <ac:chgData name="Hoang" userId="5bcad61a-8dfe-4d60-92c6-5fc3f5f564cf" providerId="ADAL" clId="{AFEC877E-F0BE-49F3-B2C6-99D08E6BA905}" dt="2020-10-12T17:00:06.110" v="9981"/>
          <ac:cxnSpMkLst>
            <pc:docMk/>
            <pc:sldMk cId="4245256507" sldId="308"/>
            <ac:cxnSpMk id="75" creationId="{7B2A6CCE-FE1D-47C0-80F1-767A62337699}"/>
          </ac:cxnSpMkLst>
        </pc:cxnChg>
        <pc:cxnChg chg="add mod">
          <ac:chgData name="Hoang" userId="5bcad61a-8dfe-4d60-92c6-5fc3f5f564cf" providerId="ADAL" clId="{AFEC877E-F0BE-49F3-B2C6-99D08E6BA905}" dt="2020-10-12T17:00:06.110" v="9981"/>
          <ac:cxnSpMkLst>
            <pc:docMk/>
            <pc:sldMk cId="4245256507" sldId="308"/>
            <ac:cxnSpMk id="76" creationId="{95FC5A7D-6FE0-4A3F-BEEC-F51DE61F0CD5}"/>
          </ac:cxnSpMkLst>
        </pc:cxnChg>
        <pc:cxnChg chg="add mod">
          <ac:chgData name="Hoang" userId="5bcad61a-8dfe-4d60-92c6-5fc3f5f564cf" providerId="ADAL" clId="{AFEC877E-F0BE-49F3-B2C6-99D08E6BA905}" dt="2020-10-12T18:59:08.079" v="10939" actId="14100"/>
          <ac:cxnSpMkLst>
            <pc:docMk/>
            <pc:sldMk cId="4245256507" sldId="308"/>
            <ac:cxnSpMk id="77" creationId="{76044469-07BF-4E8E-A43E-1A6500A33234}"/>
          </ac:cxnSpMkLst>
        </pc:cxnChg>
        <pc:cxnChg chg="add mod">
          <ac:chgData name="Hoang" userId="5bcad61a-8dfe-4d60-92c6-5fc3f5f564cf" providerId="ADAL" clId="{AFEC877E-F0BE-49F3-B2C6-99D08E6BA905}" dt="2020-10-12T17:00:06.110" v="9981"/>
          <ac:cxnSpMkLst>
            <pc:docMk/>
            <pc:sldMk cId="4245256507" sldId="308"/>
            <ac:cxnSpMk id="78" creationId="{555BC6EB-BB98-4785-9BF2-886A07FD013D}"/>
          </ac:cxnSpMkLst>
        </pc:cxnChg>
        <pc:cxnChg chg="add mod">
          <ac:chgData name="Hoang" userId="5bcad61a-8dfe-4d60-92c6-5fc3f5f564cf" providerId="ADAL" clId="{AFEC877E-F0BE-49F3-B2C6-99D08E6BA905}" dt="2020-10-12T17:00:06.110" v="9981"/>
          <ac:cxnSpMkLst>
            <pc:docMk/>
            <pc:sldMk cId="4245256507" sldId="308"/>
            <ac:cxnSpMk id="79" creationId="{F75EC33D-4A9C-4076-A783-116AC2F13AF8}"/>
          </ac:cxnSpMkLst>
        </pc:cxnChg>
        <pc:cxnChg chg="add mod">
          <ac:chgData name="Hoang" userId="5bcad61a-8dfe-4d60-92c6-5fc3f5f564cf" providerId="ADAL" clId="{AFEC877E-F0BE-49F3-B2C6-99D08E6BA905}" dt="2020-10-12T17:00:06.110" v="9981"/>
          <ac:cxnSpMkLst>
            <pc:docMk/>
            <pc:sldMk cId="4245256507" sldId="308"/>
            <ac:cxnSpMk id="80" creationId="{D9F4151C-BAC2-4D46-AEF7-C5D51AEC4EF1}"/>
          </ac:cxnSpMkLst>
        </pc:cxnChg>
        <pc:cxnChg chg="add mod">
          <ac:chgData name="Hoang" userId="5bcad61a-8dfe-4d60-92c6-5fc3f5f564cf" providerId="ADAL" clId="{AFEC877E-F0BE-49F3-B2C6-99D08E6BA905}" dt="2020-10-12T17:00:06.110" v="9981"/>
          <ac:cxnSpMkLst>
            <pc:docMk/>
            <pc:sldMk cId="4245256507" sldId="308"/>
            <ac:cxnSpMk id="81" creationId="{ED12B5B6-34AE-44EB-9694-D514D6388DAA}"/>
          </ac:cxnSpMkLst>
        </pc:cxnChg>
        <pc:cxnChg chg="add mod">
          <ac:chgData name="Hoang" userId="5bcad61a-8dfe-4d60-92c6-5fc3f5f564cf" providerId="ADAL" clId="{AFEC877E-F0BE-49F3-B2C6-99D08E6BA905}" dt="2020-10-12T17:00:06.110" v="9981"/>
          <ac:cxnSpMkLst>
            <pc:docMk/>
            <pc:sldMk cId="4245256507" sldId="308"/>
            <ac:cxnSpMk id="82" creationId="{59381A7D-9802-42CB-9A65-AED493CF1783}"/>
          </ac:cxnSpMkLst>
        </pc:cxnChg>
        <pc:cxnChg chg="add mod">
          <ac:chgData name="Hoang" userId="5bcad61a-8dfe-4d60-92c6-5fc3f5f564cf" providerId="ADAL" clId="{AFEC877E-F0BE-49F3-B2C6-99D08E6BA905}" dt="2020-10-12T17:00:06.110" v="9981"/>
          <ac:cxnSpMkLst>
            <pc:docMk/>
            <pc:sldMk cId="4245256507" sldId="308"/>
            <ac:cxnSpMk id="89" creationId="{EDF00C0E-C166-43FE-AF0D-7450B056A0C5}"/>
          </ac:cxnSpMkLst>
        </pc:cxnChg>
        <pc:cxnChg chg="add mod">
          <ac:chgData name="Hoang" userId="5bcad61a-8dfe-4d60-92c6-5fc3f5f564cf" providerId="ADAL" clId="{AFEC877E-F0BE-49F3-B2C6-99D08E6BA905}" dt="2020-10-12T17:16:36.304" v="10431" actId="14100"/>
          <ac:cxnSpMkLst>
            <pc:docMk/>
            <pc:sldMk cId="4245256507" sldId="308"/>
            <ac:cxnSpMk id="91" creationId="{F800428A-2FED-4E11-B724-35D67A44292E}"/>
          </ac:cxnSpMkLst>
        </pc:cxnChg>
        <pc:cxnChg chg="add mod">
          <ac:chgData name="Hoang" userId="5bcad61a-8dfe-4d60-92c6-5fc3f5f564cf" providerId="ADAL" clId="{AFEC877E-F0BE-49F3-B2C6-99D08E6BA905}" dt="2020-10-12T17:05:02.289" v="10063" actId="164"/>
          <ac:cxnSpMkLst>
            <pc:docMk/>
            <pc:sldMk cId="4245256507" sldId="308"/>
            <ac:cxnSpMk id="95" creationId="{CF73142C-5432-4988-B96F-8A1E9E391182}"/>
          </ac:cxnSpMkLst>
        </pc:cxnChg>
        <pc:cxnChg chg="add mod">
          <ac:chgData name="Hoang" userId="5bcad61a-8dfe-4d60-92c6-5fc3f5f564cf" providerId="ADAL" clId="{AFEC877E-F0BE-49F3-B2C6-99D08E6BA905}" dt="2020-10-12T17:05:02.289" v="10063" actId="164"/>
          <ac:cxnSpMkLst>
            <pc:docMk/>
            <pc:sldMk cId="4245256507" sldId="308"/>
            <ac:cxnSpMk id="97" creationId="{97BE9C98-DEEC-4513-8B04-51E17DA2457A}"/>
          </ac:cxnSpMkLst>
        </pc:cxnChg>
        <pc:cxnChg chg="mod">
          <ac:chgData name="Hoang" userId="5bcad61a-8dfe-4d60-92c6-5fc3f5f564cf" providerId="ADAL" clId="{AFEC877E-F0BE-49F3-B2C6-99D08E6BA905}" dt="2020-10-12T17:05:08.299" v="10064"/>
          <ac:cxnSpMkLst>
            <pc:docMk/>
            <pc:sldMk cId="4245256507" sldId="308"/>
            <ac:cxnSpMk id="100" creationId="{D3F02528-AF12-44AB-870B-F4F2126A21C8}"/>
          </ac:cxnSpMkLst>
        </pc:cxnChg>
        <pc:cxnChg chg="mod">
          <ac:chgData name="Hoang" userId="5bcad61a-8dfe-4d60-92c6-5fc3f5f564cf" providerId="ADAL" clId="{AFEC877E-F0BE-49F3-B2C6-99D08E6BA905}" dt="2020-10-12T17:05:08.299" v="10064"/>
          <ac:cxnSpMkLst>
            <pc:docMk/>
            <pc:sldMk cId="4245256507" sldId="308"/>
            <ac:cxnSpMk id="101" creationId="{8EEF7D45-ACDA-4E7F-AD85-CF7F47CCBC4E}"/>
          </ac:cxnSpMkLst>
        </pc:cxnChg>
        <pc:cxnChg chg="mod">
          <ac:chgData name="Hoang" userId="5bcad61a-8dfe-4d60-92c6-5fc3f5f564cf" providerId="ADAL" clId="{AFEC877E-F0BE-49F3-B2C6-99D08E6BA905}" dt="2020-10-12T17:05:46.588" v="10089"/>
          <ac:cxnSpMkLst>
            <pc:docMk/>
            <pc:sldMk cId="4245256507" sldId="308"/>
            <ac:cxnSpMk id="104" creationId="{88345168-86ED-4D9E-9E49-95455EAA62D7}"/>
          </ac:cxnSpMkLst>
        </pc:cxnChg>
        <pc:cxnChg chg="mod">
          <ac:chgData name="Hoang" userId="5bcad61a-8dfe-4d60-92c6-5fc3f5f564cf" providerId="ADAL" clId="{AFEC877E-F0BE-49F3-B2C6-99D08E6BA905}" dt="2020-10-12T17:05:46.588" v="10089"/>
          <ac:cxnSpMkLst>
            <pc:docMk/>
            <pc:sldMk cId="4245256507" sldId="308"/>
            <ac:cxnSpMk id="105" creationId="{D372EB4E-DDFD-4E31-97C9-D9B7886689B1}"/>
          </ac:cxnSpMkLst>
        </pc:cxnChg>
        <pc:cxnChg chg="mod">
          <ac:chgData name="Hoang" userId="5bcad61a-8dfe-4d60-92c6-5fc3f5f564cf" providerId="ADAL" clId="{AFEC877E-F0BE-49F3-B2C6-99D08E6BA905}" dt="2020-10-12T17:05:59.484" v="10098"/>
          <ac:cxnSpMkLst>
            <pc:docMk/>
            <pc:sldMk cId="4245256507" sldId="308"/>
            <ac:cxnSpMk id="108" creationId="{E5C5634B-60BE-4697-B9BD-A2EB91319AF0}"/>
          </ac:cxnSpMkLst>
        </pc:cxnChg>
        <pc:cxnChg chg="mod">
          <ac:chgData name="Hoang" userId="5bcad61a-8dfe-4d60-92c6-5fc3f5f564cf" providerId="ADAL" clId="{AFEC877E-F0BE-49F3-B2C6-99D08E6BA905}" dt="2020-10-12T17:05:59.484" v="10098"/>
          <ac:cxnSpMkLst>
            <pc:docMk/>
            <pc:sldMk cId="4245256507" sldId="308"/>
            <ac:cxnSpMk id="109" creationId="{F6D0F1C8-B6D1-44AF-84A0-E16C5148B643}"/>
          </ac:cxnSpMkLst>
        </pc:cxnChg>
        <pc:cxnChg chg="add mod">
          <ac:chgData name="Hoang" userId="5bcad61a-8dfe-4d60-92c6-5fc3f5f564cf" providerId="ADAL" clId="{AFEC877E-F0BE-49F3-B2C6-99D08E6BA905}" dt="2020-10-12T17:21:47.231" v="10521" actId="208"/>
          <ac:cxnSpMkLst>
            <pc:docMk/>
            <pc:sldMk cId="4245256507" sldId="308"/>
            <ac:cxnSpMk id="124" creationId="{42A270B8-2B13-491A-9EDD-ED538FD397EA}"/>
          </ac:cxnSpMkLst>
        </pc:cxnChg>
        <pc:cxnChg chg="add mod ord">
          <ac:chgData name="Hoang" userId="5bcad61a-8dfe-4d60-92c6-5fc3f5f564cf" providerId="ADAL" clId="{AFEC877E-F0BE-49F3-B2C6-99D08E6BA905}" dt="2020-10-12T19:20:32.214" v="11163" actId="170"/>
          <ac:cxnSpMkLst>
            <pc:docMk/>
            <pc:sldMk cId="4245256507" sldId="308"/>
            <ac:cxnSpMk id="129" creationId="{72FE8FF3-E760-4B67-A88D-4443C48DA08A}"/>
          </ac:cxnSpMkLst>
        </pc:cxnChg>
        <pc:cxnChg chg="add mod ord">
          <ac:chgData name="Hoang" userId="5bcad61a-8dfe-4d60-92c6-5fc3f5f564cf" providerId="ADAL" clId="{AFEC877E-F0BE-49F3-B2C6-99D08E6BA905}" dt="2020-10-12T19:20:32.214" v="11163" actId="170"/>
          <ac:cxnSpMkLst>
            <pc:docMk/>
            <pc:sldMk cId="4245256507" sldId="308"/>
            <ac:cxnSpMk id="130" creationId="{6B08163B-CDF8-4496-AE26-A06C3C213D46}"/>
          </ac:cxnSpMkLst>
        </pc:cxnChg>
        <pc:cxnChg chg="add mod ord">
          <ac:chgData name="Hoang" userId="5bcad61a-8dfe-4d60-92c6-5fc3f5f564cf" providerId="ADAL" clId="{AFEC877E-F0BE-49F3-B2C6-99D08E6BA905}" dt="2020-10-12T19:20:32.214" v="11163" actId="170"/>
          <ac:cxnSpMkLst>
            <pc:docMk/>
            <pc:sldMk cId="4245256507" sldId="308"/>
            <ac:cxnSpMk id="131" creationId="{730B89BD-3497-4296-B1A5-A10AD753EFD2}"/>
          </ac:cxnSpMkLst>
        </pc:cxnChg>
        <pc:cxnChg chg="add mod ord">
          <ac:chgData name="Hoang" userId="5bcad61a-8dfe-4d60-92c6-5fc3f5f564cf" providerId="ADAL" clId="{AFEC877E-F0BE-49F3-B2C6-99D08E6BA905}" dt="2020-10-12T19:20:32.214" v="11163" actId="170"/>
          <ac:cxnSpMkLst>
            <pc:docMk/>
            <pc:sldMk cId="4245256507" sldId="308"/>
            <ac:cxnSpMk id="132" creationId="{6E2080FA-77FA-4937-88A5-00B6589AB1C4}"/>
          </ac:cxnSpMkLst>
        </pc:cxnChg>
      </pc:sldChg>
      <pc:sldChg chg="addSp delSp modSp add mod modTransition modAnim">
        <pc:chgData name="Hoang" userId="5bcad61a-8dfe-4d60-92c6-5fc3f5f564cf" providerId="ADAL" clId="{AFEC877E-F0BE-49F3-B2C6-99D08E6BA905}" dt="2020-10-12T19:20:44.772" v="11164" actId="170"/>
        <pc:sldMkLst>
          <pc:docMk/>
          <pc:sldMk cId="1769195291" sldId="309"/>
        </pc:sldMkLst>
        <pc:spChg chg="del">
          <ac:chgData name="Hoang" userId="5bcad61a-8dfe-4d60-92c6-5fc3f5f564cf" providerId="ADAL" clId="{AFEC877E-F0BE-49F3-B2C6-99D08E6BA905}" dt="2020-10-12T19:19:28.447" v="11139" actId="478"/>
          <ac:spMkLst>
            <pc:docMk/>
            <pc:sldMk cId="1769195291" sldId="309"/>
            <ac:spMk id="9" creationId="{B76099B5-5EE5-4666-A7EE-7D4D0855D289}"/>
          </ac:spMkLst>
        </pc:spChg>
        <pc:spChg chg="mod">
          <ac:chgData name="Hoang" userId="5bcad61a-8dfe-4d60-92c6-5fc3f5f564cf" providerId="ADAL" clId="{AFEC877E-F0BE-49F3-B2C6-99D08E6BA905}" dt="2020-10-12T19:19:31.720" v="11140" actId="207"/>
          <ac:spMkLst>
            <pc:docMk/>
            <pc:sldMk cId="1769195291" sldId="309"/>
            <ac:spMk id="19" creationId="{D48AC0F9-6699-4E3C-8591-DA9D86C396C9}"/>
          </ac:spMkLst>
        </pc:spChg>
        <pc:spChg chg="mod topLvl">
          <ac:chgData name="Hoang" userId="5bcad61a-8dfe-4d60-92c6-5fc3f5f564cf" providerId="ADAL" clId="{AFEC877E-F0BE-49F3-B2C6-99D08E6BA905}" dt="2020-10-12T17:22:08.589" v="10522" actId="165"/>
          <ac:spMkLst>
            <pc:docMk/>
            <pc:sldMk cId="1769195291" sldId="309"/>
            <ac:spMk id="29" creationId="{0A825FB8-F8E4-4E39-928F-4520CA71BEB2}"/>
          </ac:spMkLst>
        </pc:spChg>
        <pc:spChg chg="mod topLvl">
          <ac:chgData name="Hoang" userId="5bcad61a-8dfe-4d60-92c6-5fc3f5f564cf" providerId="ADAL" clId="{AFEC877E-F0BE-49F3-B2C6-99D08E6BA905}" dt="2020-10-12T17:22:08.589" v="10522" actId="165"/>
          <ac:spMkLst>
            <pc:docMk/>
            <pc:sldMk cId="1769195291" sldId="309"/>
            <ac:spMk id="30" creationId="{00B00559-064B-4BC8-8D79-BDC4D31B7330}"/>
          </ac:spMkLst>
        </pc:spChg>
        <pc:spChg chg="mod topLvl">
          <ac:chgData name="Hoang" userId="5bcad61a-8dfe-4d60-92c6-5fc3f5f564cf" providerId="ADAL" clId="{AFEC877E-F0BE-49F3-B2C6-99D08E6BA905}" dt="2020-10-12T17:22:08.589" v="10522" actId="165"/>
          <ac:spMkLst>
            <pc:docMk/>
            <pc:sldMk cId="1769195291" sldId="309"/>
            <ac:spMk id="31" creationId="{C0CA8029-8635-4E23-A4B3-79BBDC627C4E}"/>
          </ac:spMkLst>
        </pc:spChg>
        <pc:spChg chg="del mod topLvl">
          <ac:chgData name="Hoang" userId="5bcad61a-8dfe-4d60-92c6-5fc3f5f564cf" providerId="ADAL" clId="{AFEC877E-F0BE-49F3-B2C6-99D08E6BA905}" dt="2020-10-12T18:03:05.671" v="10529" actId="478"/>
          <ac:spMkLst>
            <pc:docMk/>
            <pc:sldMk cId="1769195291" sldId="309"/>
            <ac:spMk id="33" creationId="{996D17CE-0DB1-4AEE-99F6-FAD31833D7F6}"/>
          </ac:spMkLst>
        </pc:spChg>
        <pc:spChg chg="del mod topLvl">
          <ac:chgData name="Hoang" userId="5bcad61a-8dfe-4d60-92c6-5fc3f5f564cf" providerId="ADAL" clId="{AFEC877E-F0BE-49F3-B2C6-99D08E6BA905}" dt="2020-10-12T18:03:18.263" v="10533" actId="478"/>
          <ac:spMkLst>
            <pc:docMk/>
            <pc:sldMk cId="1769195291" sldId="309"/>
            <ac:spMk id="34" creationId="{FBDE531D-3B71-4B09-B70A-9C990A4FB12C}"/>
          </ac:spMkLst>
        </pc:spChg>
        <pc:spChg chg="del mod topLvl">
          <ac:chgData name="Hoang" userId="5bcad61a-8dfe-4d60-92c6-5fc3f5f564cf" providerId="ADAL" clId="{AFEC877E-F0BE-49F3-B2C6-99D08E6BA905}" dt="2020-10-12T18:03:20.165" v="10534" actId="478"/>
          <ac:spMkLst>
            <pc:docMk/>
            <pc:sldMk cId="1769195291" sldId="309"/>
            <ac:spMk id="35" creationId="{16AF3F1F-A659-47CB-8CE5-3014EFF82221}"/>
          </ac:spMkLst>
        </pc:spChg>
        <pc:spChg chg="mod topLvl">
          <ac:chgData name="Hoang" userId="5bcad61a-8dfe-4d60-92c6-5fc3f5f564cf" providerId="ADAL" clId="{AFEC877E-F0BE-49F3-B2C6-99D08E6BA905}" dt="2020-10-12T18:04:00.940" v="10577" actId="20577"/>
          <ac:spMkLst>
            <pc:docMk/>
            <pc:sldMk cId="1769195291" sldId="309"/>
            <ac:spMk id="36" creationId="{CF6D8949-B02D-43A9-BADD-E07179745E5D}"/>
          </ac:spMkLst>
        </pc:spChg>
        <pc:spChg chg="mod topLvl">
          <ac:chgData name="Hoang" userId="5bcad61a-8dfe-4d60-92c6-5fc3f5f564cf" providerId="ADAL" clId="{AFEC877E-F0BE-49F3-B2C6-99D08E6BA905}" dt="2020-10-12T18:04:09.908" v="10587" actId="21"/>
          <ac:spMkLst>
            <pc:docMk/>
            <pc:sldMk cId="1769195291" sldId="309"/>
            <ac:spMk id="37" creationId="{D3C12174-1B12-4B5E-98ED-A7317B09E5BB}"/>
          </ac:spMkLst>
        </pc:spChg>
        <pc:spChg chg="mod topLvl">
          <ac:chgData name="Hoang" userId="5bcad61a-8dfe-4d60-92c6-5fc3f5f564cf" providerId="ADAL" clId="{AFEC877E-F0BE-49F3-B2C6-99D08E6BA905}" dt="2020-10-12T17:22:08.589" v="10522" actId="165"/>
          <ac:spMkLst>
            <pc:docMk/>
            <pc:sldMk cId="1769195291" sldId="309"/>
            <ac:spMk id="39" creationId="{CF60EB81-8F84-4FB8-B330-33F8DC40E050}"/>
          </ac:spMkLst>
        </pc:spChg>
        <pc:spChg chg="mod topLvl">
          <ac:chgData name="Hoang" userId="5bcad61a-8dfe-4d60-92c6-5fc3f5f564cf" providerId="ADAL" clId="{AFEC877E-F0BE-49F3-B2C6-99D08E6BA905}" dt="2020-10-12T17:22:08.589" v="10522" actId="165"/>
          <ac:spMkLst>
            <pc:docMk/>
            <pc:sldMk cId="1769195291" sldId="309"/>
            <ac:spMk id="40" creationId="{6D1913C6-EA6E-4DBD-B902-D36A45BCA9A7}"/>
          </ac:spMkLst>
        </pc:spChg>
        <pc:spChg chg="mod topLvl">
          <ac:chgData name="Hoang" userId="5bcad61a-8dfe-4d60-92c6-5fc3f5f564cf" providerId="ADAL" clId="{AFEC877E-F0BE-49F3-B2C6-99D08E6BA905}" dt="2020-10-12T17:22:08.589" v="10522" actId="165"/>
          <ac:spMkLst>
            <pc:docMk/>
            <pc:sldMk cId="1769195291" sldId="309"/>
            <ac:spMk id="41" creationId="{259361AB-A163-480B-9A15-723C3C3CBCE8}"/>
          </ac:spMkLst>
        </pc:spChg>
        <pc:spChg chg="mod topLvl">
          <ac:chgData name="Hoang" userId="5bcad61a-8dfe-4d60-92c6-5fc3f5f564cf" providerId="ADAL" clId="{AFEC877E-F0BE-49F3-B2C6-99D08E6BA905}" dt="2020-10-12T17:22:08.589" v="10522" actId="165"/>
          <ac:spMkLst>
            <pc:docMk/>
            <pc:sldMk cId="1769195291" sldId="309"/>
            <ac:spMk id="42" creationId="{6102BF70-0D17-41D3-9B8F-BD0078673AF1}"/>
          </ac:spMkLst>
        </pc:spChg>
        <pc:spChg chg="mod topLvl">
          <ac:chgData name="Hoang" userId="5bcad61a-8dfe-4d60-92c6-5fc3f5f564cf" providerId="ADAL" clId="{AFEC877E-F0BE-49F3-B2C6-99D08E6BA905}" dt="2020-10-12T17:22:08.589" v="10522" actId="165"/>
          <ac:spMkLst>
            <pc:docMk/>
            <pc:sldMk cId="1769195291" sldId="309"/>
            <ac:spMk id="44" creationId="{2215E505-9D7B-44FF-9179-7A2BF419D291}"/>
          </ac:spMkLst>
        </pc:spChg>
        <pc:spChg chg="mod topLvl">
          <ac:chgData name="Hoang" userId="5bcad61a-8dfe-4d60-92c6-5fc3f5f564cf" providerId="ADAL" clId="{AFEC877E-F0BE-49F3-B2C6-99D08E6BA905}" dt="2020-10-12T17:22:08.589" v="10522" actId="165"/>
          <ac:spMkLst>
            <pc:docMk/>
            <pc:sldMk cId="1769195291" sldId="309"/>
            <ac:spMk id="45" creationId="{AEAAD5BA-119A-47D6-9720-4079FE9A26C9}"/>
          </ac:spMkLst>
        </pc:spChg>
        <pc:spChg chg="mod topLvl">
          <ac:chgData name="Hoang" userId="5bcad61a-8dfe-4d60-92c6-5fc3f5f564cf" providerId="ADAL" clId="{AFEC877E-F0BE-49F3-B2C6-99D08E6BA905}" dt="2020-10-12T17:22:08.589" v="10522" actId="165"/>
          <ac:spMkLst>
            <pc:docMk/>
            <pc:sldMk cId="1769195291" sldId="309"/>
            <ac:spMk id="46" creationId="{04D0B0C6-E430-4689-A66A-4D755811DE52}"/>
          </ac:spMkLst>
        </pc:spChg>
        <pc:spChg chg="mod topLvl">
          <ac:chgData name="Hoang" userId="5bcad61a-8dfe-4d60-92c6-5fc3f5f564cf" providerId="ADAL" clId="{AFEC877E-F0BE-49F3-B2C6-99D08E6BA905}" dt="2020-10-12T17:22:08.589" v="10522" actId="165"/>
          <ac:spMkLst>
            <pc:docMk/>
            <pc:sldMk cId="1769195291" sldId="309"/>
            <ac:spMk id="47" creationId="{D938B997-B150-44CB-BD98-C6C97AB81E95}"/>
          </ac:spMkLst>
        </pc:spChg>
        <pc:spChg chg="mod">
          <ac:chgData name="Hoang" userId="5bcad61a-8dfe-4d60-92c6-5fc3f5f564cf" providerId="ADAL" clId="{AFEC877E-F0BE-49F3-B2C6-99D08E6BA905}" dt="2020-10-12T17:22:08.589" v="10522" actId="165"/>
          <ac:spMkLst>
            <pc:docMk/>
            <pc:sldMk cId="1769195291" sldId="309"/>
            <ac:spMk id="48" creationId="{99A69E68-4DA9-4D1A-8879-42B9708564F5}"/>
          </ac:spMkLst>
        </pc:spChg>
        <pc:spChg chg="mod">
          <ac:chgData name="Hoang" userId="5bcad61a-8dfe-4d60-92c6-5fc3f5f564cf" providerId="ADAL" clId="{AFEC877E-F0BE-49F3-B2C6-99D08E6BA905}" dt="2020-10-12T17:22:08.589" v="10522" actId="165"/>
          <ac:spMkLst>
            <pc:docMk/>
            <pc:sldMk cId="1769195291" sldId="309"/>
            <ac:spMk id="49" creationId="{5EE15C27-E160-4AFA-A76F-B03990D6B5BC}"/>
          </ac:spMkLst>
        </pc:spChg>
        <pc:spChg chg="mod">
          <ac:chgData name="Hoang" userId="5bcad61a-8dfe-4d60-92c6-5fc3f5f564cf" providerId="ADAL" clId="{AFEC877E-F0BE-49F3-B2C6-99D08E6BA905}" dt="2020-10-12T17:22:08.589" v="10522" actId="165"/>
          <ac:spMkLst>
            <pc:docMk/>
            <pc:sldMk cId="1769195291" sldId="309"/>
            <ac:spMk id="50" creationId="{61A6C2EC-74C4-49D7-A620-786141DFC40D}"/>
          </ac:spMkLst>
        </pc:spChg>
        <pc:spChg chg="mod">
          <ac:chgData name="Hoang" userId="5bcad61a-8dfe-4d60-92c6-5fc3f5f564cf" providerId="ADAL" clId="{AFEC877E-F0BE-49F3-B2C6-99D08E6BA905}" dt="2020-10-12T17:22:08.589" v="10522" actId="165"/>
          <ac:spMkLst>
            <pc:docMk/>
            <pc:sldMk cId="1769195291" sldId="309"/>
            <ac:spMk id="51" creationId="{FE3B0967-76D2-4A41-9506-40D9C1A331FA}"/>
          </ac:spMkLst>
        </pc:spChg>
        <pc:spChg chg="mod">
          <ac:chgData name="Hoang" userId="5bcad61a-8dfe-4d60-92c6-5fc3f5f564cf" providerId="ADAL" clId="{AFEC877E-F0BE-49F3-B2C6-99D08E6BA905}" dt="2020-10-12T17:22:08.589" v="10522" actId="165"/>
          <ac:spMkLst>
            <pc:docMk/>
            <pc:sldMk cId="1769195291" sldId="309"/>
            <ac:spMk id="52" creationId="{D37B2FDF-22AC-4561-99D4-F166E17125CD}"/>
          </ac:spMkLst>
        </pc:spChg>
        <pc:spChg chg="mod">
          <ac:chgData name="Hoang" userId="5bcad61a-8dfe-4d60-92c6-5fc3f5f564cf" providerId="ADAL" clId="{AFEC877E-F0BE-49F3-B2C6-99D08E6BA905}" dt="2020-10-12T17:22:08.589" v="10522" actId="165"/>
          <ac:spMkLst>
            <pc:docMk/>
            <pc:sldMk cId="1769195291" sldId="309"/>
            <ac:spMk id="53" creationId="{17F464F9-E10B-4424-AD96-CBEE765D1426}"/>
          </ac:spMkLst>
        </pc:spChg>
        <pc:spChg chg="mod">
          <ac:chgData name="Hoang" userId="5bcad61a-8dfe-4d60-92c6-5fc3f5f564cf" providerId="ADAL" clId="{AFEC877E-F0BE-49F3-B2C6-99D08E6BA905}" dt="2020-10-12T17:22:08.589" v="10522" actId="165"/>
          <ac:spMkLst>
            <pc:docMk/>
            <pc:sldMk cId="1769195291" sldId="309"/>
            <ac:spMk id="54" creationId="{E196E0DD-7F19-4599-9008-14EC20B7A056}"/>
          </ac:spMkLst>
        </pc:spChg>
        <pc:spChg chg="mod">
          <ac:chgData name="Hoang" userId="5bcad61a-8dfe-4d60-92c6-5fc3f5f564cf" providerId="ADAL" clId="{AFEC877E-F0BE-49F3-B2C6-99D08E6BA905}" dt="2020-10-12T17:22:08.589" v="10522" actId="165"/>
          <ac:spMkLst>
            <pc:docMk/>
            <pc:sldMk cId="1769195291" sldId="309"/>
            <ac:spMk id="55" creationId="{38152953-96EE-4646-92E7-2B726388FD50}"/>
          </ac:spMkLst>
        </pc:spChg>
        <pc:spChg chg="del">
          <ac:chgData name="Hoang" userId="5bcad61a-8dfe-4d60-92c6-5fc3f5f564cf" providerId="ADAL" clId="{AFEC877E-F0BE-49F3-B2C6-99D08E6BA905}" dt="2020-10-12T17:22:15.965" v="10528" actId="478"/>
          <ac:spMkLst>
            <pc:docMk/>
            <pc:sldMk cId="1769195291" sldId="309"/>
            <ac:spMk id="85" creationId="{507FFD1D-A9D7-4B37-B96B-F8FD3E7C6DCB}"/>
          </ac:spMkLst>
        </pc:spChg>
        <pc:spChg chg="del mod">
          <ac:chgData name="Hoang" userId="5bcad61a-8dfe-4d60-92c6-5fc3f5f564cf" providerId="ADAL" clId="{AFEC877E-F0BE-49F3-B2C6-99D08E6BA905}" dt="2020-10-12T17:22:12.499" v="10525" actId="478"/>
          <ac:spMkLst>
            <pc:docMk/>
            <pc:sldMk cId="1769195291" sldId="309"/>
            <ac:spMk id="86" creationId="{822DDB3B-32DF-4C17-9C9F-75D6A99AB62C}"/>
          </ac:spMkLst>
        </pc:spChg>
        <pc:spChg chg="del">
          <ac:chgData name="Hoang" userId="5bcad61a-8dfe-4d60-92c6-5fc3f5f564cf" providerId="ADAL" clId="{AFEC877E-F0BE-49F3-B2C6-99D08E6BA905}" dt="2020-10-12T18:03:08.502" v="10530" actId="478"/>
          <ac:spMkLst>
            <pc:docMk/>
            <pc:sldMk cId="1769195291" sldId="309"/>
            <ac:spMk id="90" creationId="{F7188BF5-E7CF-439C-AB92-CE9CA9DAB01A}"/>
          </ac:spMkLst>
        </pc:spChg>
        <pc:spChg chg="mod">
          <ac:chgData name="Hoang" userId="5bcad61a-8dfe-4d60-92c6-5fc3f5f564cf" providerId="ADAL" clId="{AFEC877E-F0BE-49F3-B2C6-99D08E6BA905}" dt="2020-10-12T17:09:09.700" v="10189" actId="122"/>
          <ac:spMkLst>
            <pc:docMk/>
            <pc:sldMk cId="1769195291" sldId="309"/>
            <ac:spMk id="92" creationId="{D15BD416-BDE7-4705-83C5-7B2F6817798D}"/>
          </ac:spMkLst>
        </pc:spChg>
        <pc:spChg chg="add mod">
          <ac:chgData name="Hoang" userId="5bcad61a-8dfe-4d60-92c6-5fc3f5f564cf" providerId="ADAL" clId="{AFEC877E-F0BE-49F3-B2C6-99D08E6BA905}" dt="2020-10-12T18:04:26.045" v="10597" actId="1076"/>
          <ac:spMkLst>
            <pc:docMk/>
            <pc:sldMk cId="1769195291" sldId="309"/>
            <ac:spMk id="111" creationId="{B2A6D4AD-F675-4F86-B9DA-AA68D45F228B}"/>
          </ac:spMkLst>
        </pc:spChg>
        <pc:grpChg chg="del">
          <ac:chgData name="Hoang" userId="5bcad61a-8dfe-4d60-92c6-5fc3f5f564cf" providerId="ADAL" clId="{AFEC877E-F0BE-49F3-B2C6-99D08E6BA905}" dt="2020-10-12T17:22:08.589" v="10522" actId="165"/>
          <ac:grpSpMkLst>
            <pc:docMk/>
            <pc:sldMk cId="1769195291" sldId="309"/>
            <ac:grpSpMk id="27" creationId="{82C66552-CF09-4F02-9EA1-CD84E70A50E3}"/>
          </ac:grpSpMkLst>
        </pc:grpChg>
        <pc:grpChg chg="add del mod topLvl">
          <ac:chgData name="Hoang" userId="5bcad61a-8dfe-4d60-92c6-5fc3f5f564cf" providerId="ADAL" clId="{AFEC877E-F0BE-49F3-B2C6-99D08E6BA905}" dt="2020-10-12T19:19:36.153" v="11143" actId="478"/>
          <ac:grpSpMkLst>
            <pc:docMk/>
            <pc:sldMk cId="1769195291" sldId="309"/>
            <ac:grpSpMk id="28" creationId="{C24F8B36-AE42-4CE8-80BA-8872309528E1}"/>
          </ac:grpSpMkLst>
        </pc:grpChg>
        <pc:grpChg chg="del mod topLvl">
          <ac:chgData name="Hoang" userId="5bcad61a-8dfe-4d60-92c6-5fc3f5f564cf" providerId="ADAL" clId="{AFEC877E-F0BE-49F3-B2C6-99D08E6BA905}" dt="2020-10-12T17:22:10.708" v="10523" actId="478"/>
          <ac:grpSpMkLst>
            <pc:docMk/>
            <pc:sldMk cId="1769195291" sldId="309"/>
            <ac:grpSpMk id="32" creationId="{EC09675C-0B6E-42B2-B6B9-CA6FCBE31C95}"/>
          </ac:grpSpMkLst>
        </pc:grpChg>
        <pc:grpChg chg="mod topLvl">
          <ac:chgData name="Hoang" userId="5bcad61a-8dfe-4d60-92c6-5fc3f5f564cf" providerId="ADAL" clId="{AFEC877E-F0BE-49F3-B2C6-99D08E6BA905}" dt="2020-10-12T17:22:08.589" v="10522" actId="165"/>
          <ac:grpSpMkLst>
            <pc:docMk/>
            <pc:sldMk cId="1769195291" sldId="309"/>
            <ac:grpSpMk id="38" creationId="{45DA75AC-18C6-4180-9DCD-7BBD9153CC42}"/>
          </ac:grpSpMkLst>
        </pc:grpChg>
        <pc:grpChg chg="mod topLvl">
          <ac:chgData name="Hoang" userId="5bcad61a-8dfe-4d60-92c6-5fc3f5f564cf" providerId="ADAL" clId="{AFEC877E-F0BE-49F3-B2C6-99D08E6BA905}" dt="2020-10-12T17:22:08.589" v="10522" actId="165"/>
          <ac:grpSpMkLst>
            <pc:docMk/>
            <pc:sldMk cId="1769195291" sldId="309"/>
            <ac:grpSpMk id="43" creationId="{4A4CD23C-A587-42E2-AF64-6937412A52A0}"/>
          </ac:grpSpMkLst>
        </pc:grpChg>
        <pc:cxnChg chg="add mod">
          <ac:chgData name="Hoang" userId="5bcad61a-8dfe-4d60-92c6-5fc3f5f564cf" providerId="ADAL" clId="{AFEC877E-F0BE-49F3-B2C6-99D08E6BA905}" dt="2020-10-12T18:04:51.106" v="10602" actId="208"/>
          <ac:cxnSpMkLst>
            <pc:docMk/>
            <pc:sldMk cId="1769195291" sldId="309"/>
            <ac:cxnSpMk id="4" creationId="{EB41AF92-9DD2-481C-B7F9-8B8E89EC837C}"/>
          </ac:cxnSpMkLst>
        </pc:cxnChg>
        <pc:cxnChg chg="del">
          <ac:chgData name="Hoang" userId="5bcad61a-8dfe-4d60-92c6-5fc3f5f564cf" providerId="ADAL" clId="{AFEC877E-F0BE-49F3-B2C6-99D08E6BA905}" dt="2020-10-12T19:19:34.328" v="11141" actId="478"/>
          <ac:cxnSpMkLst>
            <pc:docMk/>
            <pc:sldMk cId="1769195291" sldId="309"/>
            <ac:cxnSpMk id="15" creationId="{49D0D951-DC2C-4850-813D-8FE83F86806B}"/>
          </ac:cxnSpMkLst>
        </pc:cxnChg>
        <pc:cxnChg chg="del">
          <ac:chgData name="Hoang" userId="5bcad61a-8dfe-4d60-92c6-5fc3f5f564cf" providerId="ADAL" clId="{AFEC877E-F0BE-49F3-B2C6-99D08E6BA905}" dt="2020-10-12T19:19:38.216" v="11144" actId="478"/>
          <ac:cxnSpMkLst>
            <pc:docMk/>
            <pc:sldMk cId="1769195291" sldId="309"/>
            <ac:cxnSpMk id="16" creationId="{9B8A705D-BB0E-422C-BC5D-6F76398B88C4}"/>
          </ac:cxnSpMkLst>
        </pc:cxnChg>
        <pc:cxnChg chg="del">
          <ac:chgData name="Hoang" userId="5bcad61a-8dfe-4d60-92c6-5fc3f5f564cf" providerId="ADAL" clId="{AFEC877E-F0BE-49F3-B2C6-99D08E6BA905}" dt="2020-10-12T19:19:39.862" v="11145" actId="478"/>
          <ac:cxnSpMkLst>
            <pc:docMk/>
            <pc:sldMk cId="1769195291" sldId="309"/>
            <ac:cxnSpMk id="17" creationId="{F38F64C0-9EE8-450A-8AC7-EC4312B27E95}"/>
          </ac:cxnSpMkLst>
        </pc:cxnChg>
        <pc:cxnChg chg="del">
          <ac:chgData name="Hoang" userId="5bcad61a-8dfe-4d60-92c6-5fc3f5f564cf" providerId="ADAL" clId="{AFEC877E-F0BE-49F3-B2C6-99D08E6BA905}" dt="2020-10-12T19:19:40.619" v="11146" actId="478"/>
          <ac:cxnSpMkLst>
            <pc:docMk/>
            <pc:sldMk cId="1769195291" sldId="309"/>
            <ac:cxnSpMk id="18" creationId="{9DC31CB1-463C-477B-99CB-EAC728784F14}"/>
          </ac:cxnSpMkLst>
        </pc:cxnChg>
        <pc:cxnChg chg="mod">
          <ac:chgData name="Hoang" userId="5bcad61a-8dfe-4d60-92c6-5fc3f5f564cf" providerId="ADAL" clId="{AFEC877E-F0BE-49F3-B2C6-99D08E6BA905}" dt="2020-10-12T19:19:36.153" v="11143" actId="478"/>
          <ac:cxnSpMkLst>
            <pc:docMk/>
            <pc:sldMk cId="1769195291" sldId="309"/>
            <ac:cxnSpMk id="60" creationId="{B2D72D05-5080-4AD3-9F75-EF68BBF98FD3}"/>
          </ac:cxnSpMkLst>
        </pc:cxnChg>
        <pc:cxnChg chg="del mod">
          <ac:chgData name="Hoang" userId="5bcad61a-8dfe-4d60-92c6-5fc3f5f564cf" providerId="ADAL" clId="{AFEC877E-F0BE-49F3-B2C6-99D08E6BA905}" dt="2020-10-12T18:04:34.353" v="10598" actId="478"/>
          <ac:cxnSpMkLst>
            <pc:docMk/>
            <pc:sldMk cId="1769195291" sldId="309"/>
            <ac:cxnSpMk id="63" creationId="{32C87C2A-8001-45F4-9FD9-1750B8C16CBE}"/>
          </ac:cxnSpMkLst>
        </pc:cxnChg>
        <pc:cxnChg chg="del mod">
          <ac:chgData name="Hoang" userId="5bcad61a-8dfe-4d60-92c6-5fc3f5f564cf" providerId="ADAL" clId="{AFEC877E-F0BE-49F3-B2C6-99D08E6BA905}" dt="2020-10-12T18:03:23.046" v="10536" actId="478"/>
          <ac:cxnSpMkLst>
            <pc:docMk/>
            <pc:sldMk cId="1769195291" sldId="309"/>
            <ac:cxnSpMk id="65" creationId="{68F67B3B-B31E-40A0-8A30-89C3167FB54D}"/>
          </ac:cxnSpMkLst>
        </pc:cxnChg>
        <pc:cxnChg chg="del mod">
          <ac:chgData name="Hoang" userId="5bcad61a-8dfe-4d60-92c6-5fc3f5f564cf" providerId="ADAL" clId="{AFEC877E-F0BE-49F3-B2C6-99D08E6BA905}" dt="2020-10-12T18:03:22.061" v="10535" actId="478"/>
          <ac:cxnSpMkLst>
            <pc:docMk/>
            <pc:sldMk cId="1769195291" sldId="309"/>
            <ac:cxnSpMk id="66" creationId="{C6CF7C1C-B9B7-4D0C-9820-11115E830730}"/>
          </ac:cxnSpMkLst>
        </pc:cxnChg>
        <pc:cxnChg chg="del mod">
          <ac:chgData name="Hoang" userId="5bcad61a-8dfe-4d60-92c6-5fc3f5f564cf" providerId="ADAL" clId="{AFEC877E-F0BE-49F3-B2C6-99D08E6BA905}" dt="2020-10-12T18:03:11.496" v="10532" actId="478"/>
          <ac:cxnSpMkLst>
            <pc:docMk/>
            <pc:sldMk cId="1769195291" sldId="309"/>
            <ac:cxnSpMk id="68" creationId="{3CB3B754-8465-44A5-8B39-94CABE0EEF5C}"/>
          </ac:cxnSpMkLst>
        </pc:cxnChg>
        <pc:cxnChg chg="del mod">
          <ac:chgData name="Hoang" userId="5bcad61a-8dfe-4d60-92c6-5fc3f5f564cf" providerId="ADAL" clId="{AFEC877E-F0BE-49F3-B2C6-99D08E6BA905}" dt="2020-10-12T17:22:14.543" v="10527" actId="478"/>
          <ac:cxnSpMkLst>
            <pc:docMk/>
            <pc:sldMk cId="1769195291" sldId="309"/>
            <ac:cxnSpMk id="74" creationId="{5ADDB802-A517-4CAE-83CD-029023E3DFA1}"/>
          </ac:cxnSpMkLst>
        </pc:cxnChg>
        <pc:cxnChg chg="del mod">
          <ac:chgData name="Hoang" userId="5bcad61a-8dfe-4d60-92c6-5fc3f5f564cf" providerId="ADAL" clId="{AFEC877E-F0BE-49F3-B2C6-99D08E6BA905}" dt="2020-10-12T17:22:13.424" v="10526" actId="478"/>
          <ac:cxnSpMkLst>
            <pc:docMk/>
            <pc:sldMk cId="1769195291" sldId="309"/>
            <ac:cxnSpMk id="75" creationId="{7B2A6CCE-FE1D-47C0-80F1-767A62337699}"/>
          </ac:cxnSpMkLst>
        </pc:cxnChg>
        <pc:cxnChg chg="del mod">
          <ac:chgData name="Hoang" userId="5bcad61a-8dfe-4d60-92c6-5fc3f5f564cf" providerId="ADAL" clId="{AFEC877E-F0BE-49F3-B2C6-99D08E6BA905}" dt="2020-10-12T18:03:10.369" v="10531" actId="478"/>
          <ac:cxnSpMkLst>
            <pc:docMk/>
            <pc:sldMk cId="1769195291" sldId="309"/>
            <ac:cxnSpMk id="91" creationId="{F800428A-2FED-4E11-B724-35D67A44292E}"/>
          </ac:cxnSpMkLst>
        </pc:cxnChg>
        <pc:cxnChg chg="add mod ord">
          <ac:chgData name="Hoang" userId="5bcad61a-8dfe-4d60-92c6-5fc3f5f564cf" providerId="ADAL" clId="{AFEC877E-F0BE-49F3-B2C6-99D08E6BA905}" dt="2020-10-12T19:19:54.708" v="11151" actId="170"/>
          <ac:cxnSpMkLst>
            <pc:docMk/>
            <pc:sldMk cId="1769195291" sldId="309"/>
            <ac:cxnSpMk id="112" creationId="{444D17B3-0A91-40AC-A740-486EF4D36C15}"/>
          </ac:cxnSpMkLst>
        </pc:cxnChg>
        <pc:cxnChg chg="add mod ord">
          <ac:chgData name="Hoang" userId="5bcad61a-8dfe-4d60-92c6-5fc3f5f564cf" providerId="ADAL" clId="{AFEC877E-F0BE-49F3-B2C6-99D08E6BA905}" dt="2020-10-12T19:19:54.708" v="11151" actId="170"/>
          <ac:cxnSpMkLst>
            <pc:docMk/>
            <pc:sldMk cId="1769195291" sldId="309"/>
            <ac:cxnSpMk id="113" creationId="{392E4027-4ACD-4444-BC30-E9A067A98FF1}"/>
          </ac:cxnSpMkLst>
        </pc:cxnChg>
        <pc:cxnChg chg="add mod ord">
          <ac:chgData name="Hoang" userId="5bcad61a-8dfe-4d60-92c6-5fc3f5f564cf" providerId="ADAL" clId="{AFEC877E-F0BE-49F3-B2C6-99D08E6BA905}" dt="2020-10-12T19:19:54.708" v="11151" actId="170"/>
          <ac:cxnSpMkLst>
            <pc:docMk/>
            <pc:sldMk cId="1769195291" sldId="309"/>
            <ac:cxnSpMk id="114" creationId="{5023B274-B26B-4D5A-867D-B6158771ACA4}"/>
          </ac:cxnSpMkLst>
        </pc:cxnChg>
        <pc:cxnChg chg="add mod ord">
          <ac:chgData name="Hoang" userId="5bcad61a-8dfe-4d60-92c6-5fc3f5f564cf" providerId="ADAL" clId="{AFEC877E-F0BE-49F3-B2C6-99D08E6BA905}" dt="2020-10-12T19:20:44.772" v="11164" actId="170"/>
          <ac:cxnSpMkLst>
            <pc:docMk/>
            <pc:sldMk cId="1769195291" sldId="309"/>
            <ac:cxnSpMk id="115" creationId="{41D47227-DF8A-4688-B654-5448BA53E74B}"/>
          </ac:cxnSpMkLst>
        </pc:cxnChg>
      </pc:sldChg>
      <pc:sldChg chg="addSp delSp modSp add mod modTransition modAnim">
        <pc:chgData name="Hoang" userId="5bcad61a-8dfe-4d60-92c6-5fc3f5f564cf" providerId="ADAL" clId="{AFEC877E-F0BE-49F3-B2C6-99D08E6BA905}" dt="2020-10-12T19:19:25.544" v="11138" actId="207"/>
        <pc:sldMkLst>
          <pc:docMk/>
          <pc:sldMk cId="1138951956" sldId="310"/>
        </pc:sldMkLst>
        <pc:spChg chg="del mod">
          <ac:chgData name="Hoang" userId="5bcad61a-8dfe-4d60-92c6-5fc3f5f564cf" providerId="ADAL" clId="{AFEC877E-F0BE-49F3-B2C6-99D08E6BA905}" dt="2020-10-12T19:18:50.635" v="11135" actId="478"/>
          <ac:spMkLst>
            <pc:docMk/>
            <pc:sldMk cId="1138951956" sldId="310"/>
            <ac:spMk id="9" creationId="{B76099B5-5EE5-4666-A7EE-7D4D0855D289}"/>
          </ac:spMkLst>
        </pc:spChg>
        <pc:spChg chg="mod">
          <ac:chgData name="Hoang" userId="5bcad61a-8dfe-4d60-92c6-5fc3f5f564cf" providerId="ADAL" clId="{AFEC877E-F0BE-49F3-B2C6-99D08E6BA905}" dt="2020-10-12T19:19:25.544" v="11138" actId="207"/>
          <ac:spMkLst>
            <pc:docMk/>
            <pc:sldMk cId="1138951956" sldId="310"/>
            <ac:spMk id="19" creationId="{D48AC0F9-6699-4E3C-8591-DA9D86C396C9}"/>
          </ac:spMkLst>
        </pc:spChg>
        <pc:spChg chg="mod topLvl">
          <ac:chgData name="Hoang" userId="5bcad61a-8dfe-4d60-92c6-5fc3f5f564cf" providerId="ADAL" clId="{AFEC877E-F0BE-49F3-B2C6-99D08E6BA905}" dt="2020-10-12T17:11:02.776" v="10263" actId="165"/>
          <ac:spMkLst>
            <pc:docMk/>
            <pc:sldMk cId="1138951956" sldId="310"/>
            <ac:spMk id="29" creationId="{0A825FB8-F8E4-4E39-928F-4520CA71BEB2}"/>
          </ac:spMkLst>
        </pc:spChg>
        <pc:spChg chg="mod topLvl">
          <ac:chgData name="Hoang" userId="5bcad61a-8dfe-4d60-92c6-5fc3f5f564cf" providerId="ADAL" clId="{AFEC877E-F0BE-49F3-B2C6-99D08E6BA905}" dt="2020-10-12T17:11:02.776" v="10263" actId="165"/>
          <ac:spMkLst>
            <pc:docMk/>
            <pc:sldMk cId="1138951956" sldId="310"/>
            <ac:spMk id="30" creationId="{00B00559-064B-4BC8-8D79-BDC4D31B7330}"/>
          </ac:spMkLst>
        </pc:spChg>
        <pc:spChg chg="mod topLvl">
          <ac:chgData name="Hoang" userId="5bcad61a-8dfe-4d60-92c6-5fc3f5f564cf" providerId="ADAL" clId="{AFEC877E-F0BE-49F3-B2C6-99D08E6BA905}" dt="2020-10-12T17:11:02.776" v="10263" actId="165"/>
          <ac:spMkLst>
            <pc:docMk/>
            <pc:sldMk cId="1138951956" sldId="310"/>
            <ac:spMk id="31" creationId="{C0CA8029-8635-4E23-A4B3-79BBDC627C4E}"/>
          </ac:spMkLst>
        </pc:spChg>
        <pc:spChg chg="mod topLvl">
          <ac:chgData name="Hoang" userId="5bcad61a-8dfe-4d60-92c6-5fc3f5f564cf" providerId="ADAL" clId="{AFEC877E-F0BE-49F3-B2C6-99D08E6BA905}" dt="2020-10-12T17:14:21.469" v="10365" actId="20577"/>
          <ac:spMkLst>
            <pc:docMk/>
            <pc:sldMk cId="1138951956" sldId="310"/>
            <ac:spMk id="33" creationId="{996D17CE-0DB1-4AEE-99F6-FAD31833D7F6}"/>
          </ac:spMkLst>
        </pc:spChg>
        <pc:spChg chg="mod topLvl">
          <ac:chgData name="Hoang" userId="5bcad61a-8dfe-4d60-92c6-5fc3f5f564cf" providerId="ADAL" clId="{AFEC877E-F0BE-49F3-B2C6-99D08E6BA905}" dt="2020-10-12T17:17:04.248" v="10438" actId="14100"/>
          <ac:spMkLst>
            <pc:docMk/>
            <pc:sldMk cId="1138951956" sldId="310"/>
            <ac:spMk id="34" creationId="{FBDE531D-3B71-4B09-B70A-9C990A4FB12C}"/>
          </ac:spMkLst>
        </pc:spChg>
        <pc:spChg chg="add del mod topLvl">
          <ac:chgData name="Hoang" userId="5bcad61a-8dfe-4d60-92c6-5fc3f5f564cf" providerId="ADAL" clId="{AFEC877E-F0BE-49F3-B2C6-99D08E6BA905}" dt="2020-10-12T17:17:31.337" v="10460" actId="20577"/>
          <ac:spMkLst>
            <pc:docMk/>
            <pc:sldMk cId="1138951956" sldId="310"/>
            <ac:spMk id="35" creationId="{16AF3F1F-A659-47CB-8CE5-3014EFF82221}"/>
          </ac:spMkLst>
        </pc:spChg>
        <pc:spChg chg="mod topLvl">
          <ac:chgData name="Hoang" userId="5bcad61a-8dfe-4d60-92c6-5fc3f5f564cf" providerId="ADAL" clId="{AFEC877E-F0BE-49F3-B2C6-99D08E6BA905}" dt="2020-10-12T17:17:34.140" v="10465" actId="20577"/>
          <ac:spMkLst>
            <pc:docMk/>
            <pc:sldMk cId="1138951956" sldId="310"/>
            <ac:spMk id="36" creationId="{CF6D8949-B02D-43A9-BADD-E07179745E5D}"/>
          </ac:spMkLst>
        </pc:spChg>
        <pc:spChg chg="mod topLvl">
          <ac:chgData name="Hoang" userId="5bcad61a-8dfe-4d60-92c6-5fc3f5f564cf" providerId="ADAL" clId="{AFEC877E-F0BE-49F3-B2C6-99D08E6BA905}" dt="2020-10-12T17:11:02.776" v="10263" actId="165"/>
          <ac:spMkLst>
            <pc:docMk/>
            <pc:sldMk cId="1138951956" sldId="310"/>
            <ac:spMk id="37" creationId="{D3C12174-1B12-4B5E-98ED-A7317B09E5BB}"/>
          </ac:spMkLst>
        </pc:spChg>
        <pc:spChg chg="mod topLvl">
          <ac:chgData name="Hoang" userId="5bcad61a-8dfe-4d60-92c6-5fc3f5f564cf" providerId="ADAL" clId="{AFEC877E-F0BE-49F3-B2C6-99D08E6BA905}" dt="2020-10-12T17:11:02.776" v="10263" actId="165"/>
          <ac:spMkLst>
            <pc:docMk/>
            <pc:sldMk cId="1138951956" sldId="310"/>
            <ac:spMk id="39" creationId="{CF60EB81-8F84-4FB8-B330-33F8DC40E050}"/>
          </ac:spMkLst>
        </pc:spChg>
        <pc:spChg chg="mod topLvl">
          <ac:chgData name="Hoang" userId="5bcad61a-8dfe-4d60-92c6-5fc3f5f564cf" providerId="ADAL" clId="{AFEC877E-F0BE-49F3-B2C6-99D08E6BA905}" dt="2020-10-12T17:11:02.776" v="10263" actId="165"/>
          <ac:spMkLst>
            <pc:docMk/>
            <pc:sldMk cId="1138951956" sldId="310"/>
            <ac:spMk id="40" creationId="{6D1913C6-EA6E-4DBD-B902-D36A45BCA9A7}"/>
          </ac:spMkLst>
        </pc:spChg>
        <pc:spChg chg="mod topLvl">
          <ac:chgData name="Hoang" userId="5bcad61a-8dfe-4d60-92c6-5fc3f5f564cf" providerId="ADAL" clId="{AFEC877E-F0BE-49F3-B2C6-99D08E6BA905}" dt="2020-10-12T17:11:02.776" v="10263" actId="165"/>
          <ac:spMkLst>
            <pc:docMk/>
            <pc:sldMk cId="1138951956" sldId="310"/>
            <ac:spMk id="41" creationId="{259361AB-A163-480B-9A15-723C3C3CBCE8}"/>
          </ac:spMkLst>
        </pc:spChg>
        <pc:spChg chg="mod topLvl">
          <ac:chgData name="Hoang" userId="5bcad61a-8dfe-4d60-92c6-5fc3f5f564cf" providerId="ADAL" clId="{AFEC877E-F0BE-49F3-B2C6-99D08E6BA905}" dt="2020-10-12T17:11:02.776" v="10263" actId="165"/>
          <ac:spMkLst>
            <pc:docMk/>
            <pc:sldMk cId="1138951956" sldId="310"/>
            <ac:spMk id="42" creationId="{6102BF70-0D17-41D3-9B8F-BD0078673AF1}"/>
          </ac:spMkLst>
        </pc:spChg>
        <pc:spChg chg="mod topLvl">
          <ac:chgData name="Hoang" userId="5bcad61a-8dfe-4d60-92c6-5fc3f5f564cf" providerId="ADAL" clId="{AFEC877E-F0BE-49F3-B2C6-99D08E6BA905}" dt="2020-10-12T17:17:57.670" v="10477" actId="20577"/>
          <ac:spMkLst>
            <pc:docMk/>
            <pc:sldMk cId="1138951956" sldId="310"/>
            <ac:spMk id="44" creationId="{2215E505-9D7B-44FF-9179-7A2BF419D291}"/>
          </ac:spMkLst>
        </pc:spChg>
        <pc:spChg chg="mod topLvl">
          <ac:chgData name="Hoang" userId="5bcad61a-8dfe-4d60-92c6-5fc3f5f564cf" providerId="ADAL" clId="{AFEC877E-F0BE-49F3-B2C6-99D08E6BA905}" dt="2020-10-12T17:11:02.776" v="10263" actId="165"/>
          <ac:spMkLst>
            <pc:docMk/>
            <pc:sldMk cId="1138951956" sldId="310"/>
            <ac:spMk id="45" creationId="{AEAAD5BA-119A-47D6-9720-4079FE9A26C9}"/>
          </ac:spMkLst>
        </pc:spChg>
        <pc:spChg chg="mod topLvl">
          <ac:chgData name="Hoang" userId="5bcad61a-8dfe-4d60-92c6-5fc3f5f564cf" providerId="ADAL" clId="{AFEC877E-F0BE-49F3-B2C6-99D08E6BA905}" dt="2020-10-12T17:11:02.776" v="10263" actId="165"/>
          <ac:spMkLst>
            <pc:docMk/>
            <pc:sldMk cId="1138951956" sldId="310"/>
            <ac:spMk id="46" creationId="{04D0B0C6-E430-4689-A66A-4D755811DE52}"/>
          </ac:spMkLst>
        </pc:spChg>
        <pc:spChg chg="mod topLvl">
          <ac:chgData name="Hoang" userId="5bcad61a-8dfe-4d60-92c6-5fc3f5f564cf" providerId="ADAL" clId="{AFEC877E-F0BE-49F3-B2C6-99D08E6BA905}" dt="2020-10-12T17:11:02.776" v="10263" actId="165"/>
          <ac:spMkLst>
            <pc:docMk/>
            <pc:sldMk cId="1138951956" sldId="310"/>
            <ac:spMk id="47" creationId="{D938B997-B150-44CB-BD98-C6C97AB81E95}"/>
          </ac:spMkLst>
        </pc:spChg>
        <pc:spChg chg="mod">
          <ac:chgData name="Hoang" userId="5bcad61a-8dfe-4d60-92c6-5fc3f5f564cf" providerId="ADAL" clId="{AFEC877E-F0BE-49F3-B2C6-99D08E6BA905}" dt="2020-10-12T17:11:02.776" v="10263" actId="165"/>
          <ac:spMkLst>
            <pc:docMk/>
            <pc:sldMk cId="1138951956" sldId="310"/>
            <ac:spMk id="48" creationId="{99A69E68-4DA9-4D1A-8879-42B9708564F5}"/>
          </ac:spMkLst>
        </pc:spChg>
        <pc:spChg chg="mod">
          <ac:chgData name="Hoang" userId="5bcad61a-8dfe-4d60-92c6-5fc3f5f564cf" providerId="ADAL" clId="{AFEC877E-F0BE-49F3-B2C6-99D08E6BA905}" dt="2020-10-12T17:11:02.776" v="10263" actId="165"/>
          <ac:spMkLst>
            <pc:docMk/>
            <pc:sldMk cId="1138951956" sldId="310"/>
            <ac:spMk id="49" creationId="{5EE15C27-E160-4AFA-A76F-B03990D6B5BC}"/>
          </ac:spMkLst>
        </pc:spChg>
        <pc:spChg chg="mod">
          <ac:chgData name="Hoang" userId="5bcad61a-8dfe-4d60-92c6-5fc3f5f564cf" providerId="ADAL" clId="{AFEC877E-F0BE-49F3-B2C6-99D08E6BA905}" dt="2020-10-12T17:11:02.776" v="10263" actId="165"/>
          <ac:spMkLst>
            <pc:docMk/>
            <pc:sldMk cId="1138951956" sldId="310"/>
            <ac:spMk id="50" creationId="{61A6C2EC-74C4-49D7-A620-786141DFC40D}"/>
          </ac:spMkLst>
        </pc:spChg>
        <pc:spChg chg="mod">
          <ac:chgData name="Hoang" userId="5bcad61a-8dfe-4d60-92c6-5fc3f5f564cf" providerId="ADAL" clId="{AFEC877E-F0BE-49F3-B2C6-99D08E6BA905}" dt="2020-10-12T17:11:02.776" v="10263" actId="165"/>
          <ac:spMkLst>
            <pc:docMk/>
            <pc:sldMk cId="1138951956" sldId="310"/>
            <ac:spMk id="51" creationId="{FE3B0967-76D2-4A41-9506-40D9C1A331FA}"/>
          </ac:spMkLst>
        </pc:spChg>
        <pc:spChg chg="mod">
          <ac:chgData name="Hoang" userId="5bcad61a-8dfe-4d60-92c6-5fc3f5f564cf" providerId="ADAL" clId="{AFEC877E-F0BE-49F3-B2C6-99D08E6BA905}" dt="2020-10-12T17:11:02.776" v="10263" actId="165"/>
          <ac:spMkLst>
            <pc:docMk/>
            <pc:sldMk cId="1138951956" sldId="310"/>
            <ac:spMk id="52" creationId="{D37B2FDF-22AC-4561-99D4-F166E17125CD}"/>
          </ac:spMkLst>
        </pc:spChg>
        <pc:spChg chg="mod">
          <ac:chgData name="Hoang" userId="5bcad61a-8dfe-4d60-92c6-5fc3f5f564cf" providerId="ADAL" clId="{AFEC877E-F0BE-49F3-B2C6-99D08E6BA905}" dt="2020-10-12T17:11:02.776" v="10263" actId="165"/>
          <ac:spMkLst>
            <pc:docMk/>
            <pc:sldMk cId="1138951956" sldId="310"/>
            <ac:spMk id="53" creationId="{17F464F9-E10B-4424-AD96-CBEE765D1426}"/>
          </ac:spMkLst>
        </pc:spChg>
        <pc:spChg chg="mod">
          <ac:chgData name="Hoang" userId="5bcad61a-8dfe-4d60-92c6-5fc3f5f564cf" providerId="ADAL" clId="{AFEC877E-F0BE-49F3-B2C6-99D08E6BA905}" dt="2020-10-12T17:11:02.776" v="10263" actId="165"/>
          <ac:spMkLst>
            <pc:docMk/>
            <pc:sldMk cId="1138951956" sldId="310"/>
            <ac:spMk id="54" creationId="{E196E0DD-7F19-4599-9008-14EC20B7A056}"/>
          </ac:spMkLst>
        </pc:spChg>
        <pc:spChg chg="mod">
          <ac:chgData name="Hoang" userId="5bcad61a-8dfe-4d60-92c6-5fc3f5f564cf" providerId="ADAL" clId="{AFEC877E-F0BE-49F3-B2C6-99D08E6BA905}" dt="2020-10-12T17:11:02.776" v="10263" actId="165"/>
          <ac:spMkLst>
            <pc:docMk/>
            <pc:sldMk cId="1138951956" sldId="310"/>
            <ac:spMk id="55" creationId="{38152953-96EE-4646-92E7-2B726388FD50}"/>
          </ac:spMkLst>
        </pc:spChg>
        <pc:spChg chg="del">
          <ac:chgData name="Hoang" userId="5bcad61a-8dfe-4d60-92c6-5fc3f5f564cf" providerId="ADAL" clId="{AFEC877E-F0BE-49F3-B2C6-99D08E6BA905}" dt="2020-10-12T17:11:17.962" v="10268" actId="478"/>
          <ac:spMkLst>
            <pc:docMk/>
            <pc:sldMk cId="1138951956" sldId="310"/>
            <ac:spMk id="85" creationId="{507FFD1D-A9D7-4B37-B96B-F8FD3E7C6DCB}"/>
          </ac:spMkLst>
        </pc:spChg>
        <pc:spChg chg="del">
          <ac:chgData name="Hoang" userId="5bcad61a-8dfe-4d60-92c6-5fc3f5f564cf" providerId="ADAL" clId="{AFEC877E-F0BE-49F3-B2C6-99D08E6BA905}" dt="2020-10-12T17:11:13.650" v="10265" actId="478"/>
          <ac:spMkLst>
            <pc:docMk/>
            <pc:sldMk cId="1138951956" sldId="310"/>
            <ac:spMk id="86" creationId="{822DDB3B-32DF-4C17-9C9F-75D6A99AB62C}"/>
          </ac:spMkLst>
        </pc:spChg>
        <pc:spChg chg="del">
          <ac:chgData name="Hoang" userId="5bcad61a-8dfe-4d60-92c6-5fc3f5f564cf" providerId="ADAL" clId="{AFEC877E-F0BE-49F3-B2C6-99D08E6BA905}" dt="2020-10-12T17:14:24.564" v="10366" actId="478"/>
          <ac:spMkLst>
            <pc:docMk/>
            <pc:sldMk cId="1138951956" sldId="310"/>
            <ac:spMk id="90" creationId="{F7188BF5-E7CF-439C-AB92-CE9CA9DAB01A}"/>
          </ac:spMkLst>
        </pc:spChg>
        <pc:spChg chg="mod">
          <ac:chgData name="Hoang" userId="5bcad61a-8dfe-4d60-92c6-5fc3f5f564cf" providerId="ADAL" clId="{AFEC877E-F0BE-49F3-B2C6-99D08E6BA905}" dt="2020-10-12T17:09:31.743" v="10233" actId="20577"/>
          <ac:spMkLst>
            <pc:docMk/>
            <pc:sldMk cId="1138951956" sldId="310"/>
            <ac:spMk id="92" creationId="{D15BD416-BDE7-4705-83C5-7B2F6817798D}"/>
          </ac:spMkLst>
        </pc:spChg>
        <pc:spChg chg="add del mod">
          <ac:chgData name="Hoang" userId="5bcad61a-8dfe-4d60-92c6-5fc3f5f564cf" providerId="ADAL" clId="{AFEC877E-F0BE-49F3-B2C6-99D08E6BA905}" dt="2020-10-12T17:16:50.074" v="10433" actId="478"/>
          <ac:spMkLst>
            <pc:docMk/>
            <pc:sldMk cId="1138951956" sldId="310"/>
            <ac:spMk id="111" creationId="{8191BD3C-C422-4C89-8B48-CD20AFB61AEC}"/>
          </ac:spMkLst>
        </pc:spChg>
        <pc:spChg chg="add mod">
          <ac:chgData name="Hoang" userId="5bcad61a-8dfe-4d60-92c6-5fc3f5f564cf" providerId="ADAL" clId="{AFEC877E-F0BE-49F3-B2C6-99D08E6BA905}" dt="2020-10-12T17:14:32.662" v="10368" actId="1035"/>
          <ac:spMkLst>
            <pc:docMk/>
            <pc:sldMk cId="1138951956" sldId="310"/>
            <ac:spMk id="112" creationId="{33CB0629-F625-4507-8E99-7288E66C87C6}"/>
          </ac:spMkLst>
        </pc:spChg>
        <pc:spChg chg="add mod">
          <ac:chgData name="Hoang" userId="5bcad61a-8dfe-4d60-92c6-5fc3f5f564cf" providerId="ADAL" clId="{AFEC877E-F0BE-49F3-B2C6-99D08E6BA905}" dt="2020-10-12T17:17:51.333" v="10467" actId="1076"/>
          <ac:spMkLst>
            <pc:docMk/>
            <pc:sldMk cId="1138951956" sldId="310"/>
            <ac:spMk id="123" creationId="{D200C886-6BFC-4065-81C5-162F932D86ED}"/>
          </ac:spMkLst>
        </pc:spChg>
        <pc:grpChg chg="del">
          <ac:chgData name="Hoang" userId="5bcad61a-8dfe-4d60-92c6-5fc3f5f564cf" providerId="ADAL" clId="{AFEC877E-F0BE-49F3-B2C6-99D08E6BA905}" dt="2020-10-12T17:11:02.776" v="10263" actId="165"/>
          <ac:grpSpMkLst>
            <pc:docMk/>
            <pc:sldMk cId="1138951956" sldId="310"/>
            <ac:grpSpMk id="27" creationId="{82C66552-CF09-4F02-9EA1-CD84E70A50E3}"/>
          </ac:grpSpMkLst>
        </pc:grpChg>
        <pc:grpChg chg="mod topLvl">
          <ac:chgData name="Hoang" userId="5bcad61a-8dfe-4d60-92c6-5fc3f5f564cf" providerId="ADAL" clId="{AFEC877E-F0BE-49F3-B2C6-99D08E6BA905}" dt="2020-10-12T17:11:02.776" v="10263" actId="165"/>
          <ac:grpSpMkLst>
            <pc:docMk/>
            <pc:sldMk cId="1138951956" sldId="310"/>
            <ac:grpSpMk id="28" creationId="{C24F8B36-AE42-4CE8-80BA-8872309528E1}"/>
          </ac:grpSpMkLst>
        </pc:grpChg>
        <pc:grpChg chg="del mod topLvl">
          <ac:chgData name="Hoang" userId="5bcad61a-8dfe-4d60-92c6-5fc3f5f564cf" providerId="ADAL" clId="{AFEC877E-F0BE-49F3-B2C6-99D08E6BA905}" dt="2020-10-12T17:11:09.499" v="10264" actId="478"/>
          <ac:grpSpMkLst>
            <pc:docMk/>
            <pc:sldMk cId="1138951956" sldId="310"/>
            <ac:grpSpMk id="32" creationId="{EC09675C-0B6E-42B2-B6B9-CA6FCBE31C95}"/>
          </ac:grpSpMkLst>
        </pc:grpChg>
        <pc:grpChg chg="mod topLvl">
          <ac:chgData name="Hoang" userId="5bcad61a-8dfe-4d60-92c6-5fc3f5f564cf" providerId="ADAL" clId="{AFEC877E-F0BE-49F3-B2C6-99D08E6BA905}" dt="2020-10-12T17:11:02.776" v="10263" actId="165"/>
          <ac:grpSpMkLst>
            <pc:docMk/>
            <pc:sldMk cId="1138951956" sldId="310"/>
            <ac:grpSpMk id="38" creationId="{45DA75AC-18C6-4180-9DCD-7BBD9153CC42}"/>
          </ac:grpSpMkLst>
        </pc:grpChg>
        <pc:grpChg chg="mod topLvl">
          <ac:chgData name="Hoang" userId="5bcad61a-8dfe-4d60-92c6-5fc3f5f564cf" providerId="ADAL" clId="{AFEC877E-F0BE-49F3-B2C6-99D08E6BA905}" dt="2020-10-12T17:11:02.776" v="10263" actId="165"/>
          <ac:grpSpMkLst>
            <pc:docMk/>
            <pc:sldMk cId="1138951956" sldId="310"/>
            <ac:grpSpMk id="43" creationId="{4A4CD23C-A587-42E2-AF64-6937412A52A0}"/>
          </ac:grpSpMkLst>
        </pc:grpChg>
        <pc:grpChg chg="mod">
          <ac:chgData name="Hoang" userId="5bcad61a-8dfe-4d60-92c6-5fc3f5f564cf" providerId="ADAL" clId="{AFEC877E-F0BE-49F3-B2C6-99D08E6BA905}" dt="2020-10-12T17:18:38.322" v="10483" actId="1036"/>
          <ac:grpSpMkLst>
            <pc:docMk/>
            <pc:sldMk cId="1138951956" sldId="310"/>
            <ac:grpSpMk id="98" creationId="{599108F6-329B-4216-965F-29574D658F8B}"/>
          </ac:grpSpMkLst>
        </pc:grpChg>
        <pc:cxnChg chg="mod">
          <ac:chgData name="Hoang" userId="5bcad61a-8dfe-4d60-92c6-5fc3f5f564cf" providerId="ADAL" clId="{AFEC877E-F0BE-49F3-B2C6-99D08E6BA905}" dt="2020-10-12T19:19:19.215" v="11137" actId="1582"/>
          <ac:cxnSpMkLst>
            <pc:docMk/>
            <pc:sldMk cId="1138951956" sldId="310"/>
            <ac:cxnSpMk id="15" creationId="{49D0D951-DC2C-4850-813D-8FE83F86806B}"/>
          </ac:cxnSpMkLst>
        </pc:cxnChg>
        <pc:cxnChg chg="mod">
          <ac:chgData name="Hoang" userId="5bcad61a-8dfe-4d60-92c6-5fc3f5f564cf" providerId="ADAL" clId="{AFEC877E-F0BE-49F3-B2C6-99D08E6BA905}" dt="2020-10-12T19:19:19.215" v="11137" actId="1582"/>
          <ac:cxnSpMkLst>
            <pc:docMk/>
            <pc:sldMk cId="1138951956" sldId="310"/>
            <ac:cxnSpMk id="16" creationId="{9B8A705D-BB0E-422C-BC5D-6F76398B88C4}"/>
          </ac:cxnSpMkLst>
        </pc:cxnChg>
        <pc:cxnChg chg="mod">
          <ac:chgData name="Hoang" userId="5bcad61a-8dfe-4d60-92c6-5fc3f5f564cf" providerId="ADAL" clId="{AFEC877E-F0BE-49F3-B2C6-99D08E6BA905}" dt="2020-10-12T19:19:19.215" v="11137" actId="1582"/>
          <ac:cxnSpMkLst>
            <pc:docMk/>
            <pc:sldMk cId="1138951956" sldId="310"/>
            <ac:cxnSpMk id="17" creationId="{F38F64C0-9EE8-450A-8AC7-EC4312B27E95}"/>
          </ac:cxnSpMkLst>
        </pc:cxnChg>
        <pc:cxnChg chg="mod">
          <ac:chgData name="Hoang" userId="5bcad61a-8dfe-4d60-92c6-5fc3f5f564cf" providerId="ADAL" clId="{AFEC877E-F0BE-49F3-B2C6-99D08E6BA905}" dt="2020-10-12T19:19:19.215" v="11137" actId="1582"/>
          <ac:cxnSpMkLst>
            <pc:docMk/>
            <pc:sldMk cId="1138951956" sldId="310"/>
            <ac:cxnSpMk id="18" creationId="{9DC31CB1-463C-477B-99CB-EAC728784F14}"/>
          </ac:cxnSpMkLst>
        </pc:cxnChg>
        <pc:cxnChg chg="del mod">
          <ac:chgData name="Hoang" userId="5bcad61a-8dfe-4d60-92c6-5fc3f5f564cf" providerId="ADAL" clId="{AFEC877E-F0BE-49F3-B2C6-99D08E6BA905}" dt="2020-10-12T17:19:19.184" v="10486" actId="478"/>
          <ac:cxnSpMkLst>
            <pc:docMk/>
            <pc:sldMk cId="1138951956" sldId="310"/>
            <ac:cxnSpMk id="63" creationId="{32C87C2A-8001-45F4-9FD9-1750B8C16CBE}"/>
          </ac:cxnSpMkLst>
        </pc:cxnChg>
        <pc:cxnChg chg="mod">
          <ac:chgData name="Hoang" userId="5bcad61a-8dfe-4d60-92c6-5fc3f5f564cf" providerId="ADAL" clId="{AFEC877E-F0BE-49F3-B2C6-99D08E6BA905}" dt="2020-10-12T17:11:41.736" v="10270" actId="478"/>
          <ac:cxnSpMkLst>
            <pc:docMk/>
            <pc:sldMk cId="1138951956" sldId="310"/>
            <ac:cxnSpMk id="65" creationId="{68F67B3B-B31E-40A0-8A30-89C3167FB54D}"/>
          </ac:cxnSpMkLst>
        </pc:cxnChg>
        <pc:cxnChg chg="mod">
          <ac:chgData name="Hoang" userId="5bcad61a-8dfe-4d60-92c6-5fc3f5f564cf" providerId="ADAL" clId="{AFEC877E-F0BE-49F3-B2C6-99D08E6BA905}" dt="2020-10-12T17:17:04.248" v="10438" actId="14100"/>
          <ac:cxnSpMkLst>
            <pc:docMk/>
            <pc:sldMk cId="1138951956" sldId="310"/>
            <ac:cxnSpMk id="66" creationId="{C6CF7C1C-B9B7-4D0C-9820-11115E830730}"/>
          </ac:cxnSpMkLst>
        </pc:cxnChg>
        <pc:cxnChg chg="mod">
          <ac:chgData name="Hoang" userId="5bcad61a-8dfe-4d60-92c6-5fc3f5f564cf" providerId="ADAL" clId="{AFEC877E-F0BE-49F3-B2C6-99D08E6BA905}" dt="2020-10-12T17:17:04.248" v="10438" actId="14100"/>
          <ac:cxnSpMkLst>
            <pc:docMk/>
            <pc:sldMk cId="1138951956" sldId="310"/>
            <ac:cxnSpMk id="68" creationId="{3CB3B754-8465-44A5-8B39-94CABE0EEF5C}"/>
          </ac:cxnSpMkLst>
        </pc:cxnChg>
        <pc:cxnChg chg="del mod">
          <ac:chgData name="Hoang" userId="5bcad61a-8dfe-4d60-92c6-5fc3f5f564cf" providerId="ADAL" clId="{AFEC877E-F0BE-49F3-B2C6-99D08E6BA905}" dt="2020-10-12T17:11:16.283" v="10267" actId="478"/>
          <ac:cxnSpMkLst>
            <pc:docMk/>
            <pc:sldMk cId="1138951956" sldId="310"/>
            <ac:cxnSpMk id="74" creationId="{5ADDB802-A517-4CAE-83CD-029023E3DFA1}"/>
          </ac:cxnSpMkLst>
        </pc:cxnChg>
        <pc:cxnChg chg="del mod">
          <ac:chgData name="Hoang" userId="5bcad61a-8dfe-4d60-92c6-5fc3f5f564cf" providerId="ADAL" clId="{AFEC877E-F0BE-49F3-B2C6-99D08E6BA905}" dt="2020-10-12T17:11:14.745" v="10266" actId="478"/>
          <ac:cxnSpMkLst>
            <pc:docMk/>
            <pc:sldMk cId="1138951956" sldId="310"/>
            <ac:cxnSpMk id="75" creationId="{7B2A6CCE-FE1D-47C0-80F1-767A62337699}"/>
          </ac:cxnSpMkLst>
        </pc:cxnChg>
        <pc:cxnChg chg="mod">
          <ac:chgData name="Hoang" userId="5bcad61a-8dfe-4d60-92c6-5fc3f5f564cf" providerId="ADAL" clId="{AFEC877E-F0BE-49F3-B2C6-99D08E6BA905}" dt="2020-10-12T18:58:52.967" v="10937" actId="14100"/>
          <ac:cxnSpMkLst>
            <pc:docMk/>
            <pc:sldMk cId="1138951956" sldId="310"/>
            <ac:cxnSpMk id="77" creationId="{76044469-07BF-4E8E-A43E-1A6500A33234}"/>
          </ac:cxnSpMkLst>
        </pc:cxnChg>
        <pc:cxnChg chg="del mod">
          <ac:chgData name="Hoang" userId="5bcad61a-8dfe-4d60-92c6-5fc3f5f564cf" providerId="ADAL" clId="{AFEC877E-F0BE-49F3-B2C6-99D08E6BA905}" dt="2020-10-12T17:19:16.646" v="10485" actId="478"/>
          <ac:cxnSpMkLst>
            <pc:docMk/>
            <pc:sldMk cId="1138951956" sldId="310"/>
            <ac:cxnSpMk id="91" creationId="{F800428A-2FED-4E11-B724-35D67A44292E}"/>
          </ac:cxnSpMkLst>
        </pc:cxnChg>
        <pc:cxnChg chg="add mod">
          <ac:chgData name="Hoang" userId="5bcad61a-8dfe-4d60-92c6-5fc3f5f564cf" providerId="ADAL" clId="{AFEC877E-F0BE-49F3-B2C6-99D08E6BA905}" dt="2020-10-12T17:20:00.566" v="10491" actId="14100"/>
          <ac:cxnSpMkLst>
            <pc:docMk/>
            <pc:sldMk cId="1138951956" sldId="310"/>
            <ac:cxnSpMk id="130" creationId="{7C374B20-B1B5-47E0-A6D1-830C180A4A8E}"/>
          </ac:cxnSpMkLst>
        </pc:cxnChg>
        <pc:cxnChg chg="add mod">
          <ac:chgData name="Hoang" userId="5bcad61a-8dfe-4d60-92c6-5fc3f5f564cf" providerId="ADAL" clId="{AFEC877E-F0BE-49F3-B2C6-99D08E6BA905}" dt="2020-10-12T17:20:22.390" v="10494" actId="208"/>
          <ac:cxnSpMkLst>
            <pc:docMk/>
            <pc:sldMk cId="1138951956" sldId="310"/>
            <ac:cxnSpMk id="134" creationId="{DCB34F5D-EA20-45F8-9B9B-887DCAB8D54E}"/>
          </ac:cxnSpMkLst>
        </pc:cxnChg>
      </pc:sldChg>
      <pc:sldChg chg="addSp delSp modSp new mod modTransition">
        <pc:chgData name="Hoang" userId="5bcad61a-8dfe-4d60-92c6-5fc3f5f564cf" providerId="ADAL" clId="{AFEC877E-F0BE-49F3-B2C6-99D08E6BA905}" dt="2020-10-13T23:38:14.704" v="11556" actId="1076"/>
        <pc:sldMkLst>
          <pc:docMk/>
          <pc:sldMk cId="2533165616" sldId="311"/>
        </pc:sldMkLst>
        <pc:spChg chg="del">
          <ac:chgData name="Hoang" userId="5bcad61a-8dfe-4d60-92c6-5fc3f5f564cf" providerId="ADAL" clId="{AFEC877E-F0BE-49F3-B2C6-99D08E6BA905}" dt="2020-10-12T18:05:53.129" v="10604" actId="478"/>
          <ac:spMkLst>
            <pc:docMk/>
            <pc:sldMk cId="2533165616" sldId="311"/>
            <ac:spMk id="2" creationId="{DD51AAD9-573B-4E44-B2BA-29E3EA4E3865}"/>
          </ac:spMkLst>
        </pc:spChg>
        <pc:spChg chg="del">
          <ac:chgData name="Hoang" userId="5bcad61a-8dfe-4d60-92c6-5fc3f5f564cf" providerId="ADAL" clId="{AFEC877E-F0BE-49F3-B2C6-99D08E6BA905}" dt="2020-10-12T18:05:53.129" v="10604" actId="478"/>
          <ac:spMkLst>
            <pc:docMk/>
            <pc:sldMk cId="2533165616" sldId="311"/>
            <ac:spMk id="3" creationId="{0BA016C2-978B-4E7D-8BA6-628597E258F3}"/>
          </ac:spMkLst>
        </pc:spChg>
        <pc:spChg chg="del">
          <ac:chgData name="Hoang" userId="5bcad61a-8dfe-4d60-92c6-5fc3f5f564cf" providerId="ADAL" clId="{AFEC877E-F0BE-49F3-B2C6-99D08E6BA905}" dt="2020-10-12T18:05:53.129" v="10604" actId="478"/>
          <ac:spMkLst>
            <pc:docMk/>
            <pc:sldMk cId="2533165616" sldId="311"/>
            <ac:spMk id="4" creationId="{E0758F70-1804-43CB-89E9-17EA6694F515}"/>
          </ac:spMkLst>
        </pc:spChg>
        <pc:spChg chg="del">
          <ac:chgData name="Hoang" userId="5bcad61a-8dfe-4d60-92c6-5fc3f5f564cf" providerId="ADAL" clId="{AFEC877E-F0BE-49F3-B2C6-99D08E6BA905}" dt="2020-10-12T18:05:53.129" v="10604" actId="478"/>
          <ac:spMkLst>
            <pc:docMk/>
            <pc:sldMk cId="2533165616" sldId="311"/>
            <ac:spMk id="5" creationId="{F917D944-71D3-47AA-A229-64B55D620F11}"/>
          </ac:spMkLst>
        </pc:spChg>
        <pc:spChg chg="del">
          <ac:chgData name="Hoang" userId="5bcad61a-8dfe-4d60-92c6-5fc3f5f564cf" providerId="ADAL" clId="{AFEC877E-F0BE-49F3-B2C6-99D08E6BA905}" dt="2020-10-12T18:05:53.129" v="10604" actId="478"/>
          <ac:spMkLst>
            <pc:docMk/>
            <pc:sldMk cId="2533165616" sldId="311"/>
            <ac:spMk id="6" creationId="{226F664D-5313-4205-8490-155AE6BE7510}"/>
          </ac:spMkLst>
        </pc:spChg>
        <pc:spChg chg="del">
          <ac:chgData name="Hoang" userId="5bcad61a-8dfe-4d60-92c6-5fc3f5f564cf" providerId="ADAL" clId="{AFEC877E-F0BE-49F3-B2C6-99D08E6BA905}" dt="2020-10-12T18:05:53.129" v="10604" actId="478"/>
          <ac:spMkLst>
            <pc:docMk/>
            <pc:sldMk cId="2533165616" sldId="311"/>
            <ac:spMk id="7" creationId="{1779D58B-48F2-4950-A203-0594171266A7}"/>
          </ac:spMkLst>
        </pc:spChg>
        <pc:spChg chg="del">
          <ac:chgData name="Hoang" userId="5bcad61a-8dfe-4d60-92c6-5fc3f5f564cf" providerId="ADAL" clId="{AFEC877E-F0BE-49F3-B2C6-99D08E6BA905}" dt="2020-10-12T18:05:53.129" v="10604" actId="478"/>
          <ac:spMkLst>
            <pc:docMk/>
            <pc:sldMk cId="2533165616" sldId="311"/>
            <ac:spMk id="8" creationId="{BC4BF9DF-E85F-4285-992D-B74BB06233D6}"/>
          </ac:spMkLst>
        </pc:spChg>
        <pc:spChg chg="add mod">
          <ac:chgData name="Hoang" userId="5bcad61a-8dfe-4d60-92c6-5fc3f5f564cf" providerId="ADAL" clId="{AFEC877E-F0BE-49F3-B2C6-99D08E6BA905}" dt="2020-10-13T23:38:14.704" v="11556" actId="1076"/>
          <ac:spMkLst>
            <pc:docMk/>
            <pc:sldMk cId="2533165616" sldId="311"/>
            <ac:spMk id="13" creationId="{7336F70F-8F38-4B3B-946B-9C33FAFDE0E5}"/>
          </ac:spMkLst>
        </pc:spChg>
        <pc:graphicFrameChg chg="add mod">
          <ac:chgData name="Hoang" userId="5bcad61a-8dfe-4d60-92c6-5fc3f5f564cf" providerId="ADAL" clId="{AFEC877E-F0BE-49F3-B2C6-99D08E6BA905}" dt="2020-10-12T18:17:39.417" v="10695" actId="207"/>
          <ac:graphicFrameMkLst>
            <pc:docMk/>
            <pc:sldMk cId="2533165616" sldId="311"/>
            <ac:graphicFrameMk id="11" creationId="{76BC8B58-A66A-4BFD-9EB5-A5BB0AA10921}"/>
          </ac:graphicFrameMkLst>
        </pc:graphicFrameChg>
      </pc:sldChg>
      <pc:sldChg chg="modSp modTransition">
        <pc:chgData name="Hoang" userId="5bcad61a-8dfe-4d60-92c6-5fc3f5f564cf" providerId="ADAL" clId="{AFEC877E-F0BE-49F3-B2C6-99D08E6BA905}" dt="2020-10-14T03:19:48.954" v="11644" actId="20577"/>
        <pc:sldMkLst>
          <pc:docMk/>
          <pc:sldMk cId="2403024851" sldId="312"/>
        </pc:sldMkLst>
        <pc:graphicFrameChg chg="mod">
          <ac:chgData name="Hoang" userId="5bcad61a-8dfe-4d60-92c6-5fc3f5f564cf" providerId="ADAL" clId="{AFEC877E-F0BE-49F3-B2C6-99D08E6BA905}" dt="2020-10-14T03:19:48.954" v="11644" actId="20577"/>
          <ac:graphicFrameMkLst>
            <pc:docMk/>
            <pc:sldMk cId="2403024851" sldId="312"/>
            <ac:graphicFrameMk id="11" creationId="{D1093104-9A3E-402C-B05D-D39D1E0941D6}"/>
          </ac:graphicFrameMkLst>
        </pc:graphicFrameChg>
      </pc:sldChg>
      <pc:sldChg chg="addSp delSp modSp new mod modTransition">
        <pc:chgData name="Hoang" userId="5bcad61a-8dfe-4d60-92c6-5fc3f5f564cf" providerId="ADAL" clId="{AFEC877E-F0BE-49F3-B2C6-99D08E6BA905}" dt="2020-10-13T23:38:58.483" v="11563" actId="207"/>
        <pc:sldMkLst>
          <pc:docMk/>
          <pc:sldMk cId="865498212" sldId="313"/>
        </pc:sldMkLst>
        <pc:spChg chg="del">
          <ac:chgData name="Hoang" userId="5bcad61a-8dfe-4d60-92c6-5fc3f5f564cf" providerId="ADAL" clId="{AFEC877E-F0BE-49F3-B2C6-99D08E6BA905}" dt="2020-10-12T18:14:57.566" v="10672" actId="478"/>
          <ac:spMkLst>
            <pc:docMk/>
            <pc:sldMk cId="865498212" sldId="313"/>
            <ac:spMk id="2" creationId="{04E73DE3-8586-446D-8E84-1D8811F56924}"/>
          </ac:spMkLst>
        </pc:spChg>
        <pc:spChg chg="del">
          <ac:chgData name="Hoang" userId="5bcad61a-8dfe-4d60-92c6-5fc3f5f564cf" providerId="ADAL" clId="{AFEC877E-F0BE-49F3-B2C6-99D08E6BA905}" dt="2020-10-12T18:14:57.566" v="10672" actId="478"/>
          <ac:spMkLst>
            <pc:docMk/>
            <pc:sldMk cId="865498212" sldId="313"/>
            <ac:spMk id="3" creationId="{8C01277C-8775-432F-857C-157089AEDAB1}"/>
          </ac:spMkLst>
        </pc:spChg>
        <pc:spChg chg="del">
          <ac:chgData name="Hoang" userId="5bcad61a-8dfe-4d60-92c6-5fc3f5f564cf" providerId="ADAL" clId="{AFEC877E-F0BE-49F3-B2C6-99D08E6BA905}" dt="2020-10-12T18:14:57.566" v="10672" actId="478"/>
          <ac:spMkLst>
            <pc:docMk/>
            <pc:sldMk cId="865498212" sldId="313"/>
            <ac:spMk id="4" creationId="{B1282E3A-3B12-4FE1-A75C-7DFAB94D8412}"/>
          </ac:spMkLst>
        </pc:spChg>
        <pc:spChg chg="del">
          <ac:chgData name="Hoang" userId="5bcad61a-8dfe-4d60-92c6-5fc3f5f564cf" providerId="ADAL" clId="{AFEC877E-F0BE-49F3-B2C6-99D08E6BA905}" dt="2020-10-12T18:14:57.566" v="10672" actId="478"/>
          <ac:spMkLst>
            <pc:docMk/>
            <pc:sldMk cId="865498212" sldId="313"/>
            <ac:spMk id="5" creationId="{CE73C5BF-B0BB-4B4A-9C10-E06496054FA2}"/>
          </ac:spMkLst>
        </pc:spChg>
        <pc:spChg chg="del">
          <ac:chgData name="Hoang" userId="5bcad61a-8dfe-4d60-92c6-5fc3f5f564cf" providerId="ADAL" clId="{AFEC877E-F0BE-49F3-B2C6-99D08E6BA905}" dt="2020-10-12T18:14:57.566" v="10672" actId="478"/>
          <ac:spMkLst>
            <pc:docMk/>
            <pc:sldMk cId="865498212" sldId="313"/>
            <ac:spMk id="6" creationId="{6649F9C1-966E-4E41-80C8-BEB0ADA842CE}"/>
          </ac:spMkLst>
        </pc:spChg>
        <pc:spChg chg="del">
          <ac:chgData name="Hoang" userId="5bcad61a-8dfe-4d60-92c6-5fc3f5f564cf" providerId="ADAL" clId="{AFEC877E-F0BE-49F3-B2C6-99D08E6BA905}" dt="2020-10-12T18:14:57.566" v="10672" actId="478"/>
          <ac:spMkLst>
            <pc:docMk/>
            <pc:sldMk cId="865498212" sldId="313"/>
            <ac:spMk id="7" creationId="{873F5788-6074-436F-BB45-362F32A2C322}"/>
          </ac:spMkLst>
        </pc:spChg>
        <pc:spChg chg="del">
          <ac:chgData name="Hoang" userId="5bcad61a-8dfe-4d60-92c6-5fc3f5f564cf" providerId="ADAL" clId="{AFEC877E-F0BE-49F3-B2C6-99D08E6BA905}" dt="2020-10-12T18:14:57.566" v="10672" actId="478"/>
          <ac:spMkLst>
            <pc:docMk/>
            <pc:sldMk cId="865498212" sldId="313"/>
            <ac:spMk id="8" creationId="{A1B9299A-65AC-4810-9D99-9A91B8A3820C}"/>
          </ac:spMkLst>
        </pc:spChg>
        <pc:spChg chg="add mod">
          <ac:chgData name="Hoang" userId="5bcad61a-8dfe-4d60-92c6-5fc3f5f564cf" providerId="ADAL" clId="{AFEC877E-F0BE-49F3-B2C6-99D08E6BA905}" dt="2020-10-12T18:20:20.660" v="10706" actId="20577"/>
          <ac:spMkLst>
            <pc:docMk/>
            <pc:sldMk cId="865498212" sldId="313"/>
            <ac:spMk id="12" creationId="{2D32D93B-8EBE-45B4-8808-72939879D05B}"/>
          </ac:spMkLst>
        </pc:spChg>
        <pc:graphicFrameChg chg="add mod">
          <ac:chgData name="Hoang" userId="5bcad61a-8dfe-4d60-92c6-5fc3f5f564cf" providerId="ADAL" clId="{AFEC877E-F0BE-49F3-B2C6-99D08E6BA905}" dt="2020-10-13T23:38:58.483" v="11563" actId="207"/>
          <ac:graphicFrameMkLst>
            <pc:docMk/>
            <pc:sldMk cId="865498212" sldId="313"/>
            <ac:graphicFrameMk id="10" creationId="{BFEEA160-3A00-4374-BF7C-8BE5E301E832}"/>
          </ac:graphicFrameMkLst>
        </pc:graphicFrameChg>
      </pc:sldChg>
      <pc:sldChg chg="addSp delSp modSp new del mod modTransition">
        <pc:chgData name="Hoang" userId="5bcad61a-8dfe-4d60-92c6-5fc3f5f564cf" providerId="ADAL" clId="{AFEC877E-F0BE-49F3-B2C6-99D08E6BA905}" dt="2020-10-12T19:17:51.960" v="11131" actId="47"/>
        <pc:sldMkLst>
          <pc:docMk/>
          <pc:sldMk cId="1777508639" sldId="314"/>
        </pc:sldMkLst>
        <pc:spChg chg="del">
          <ac:chgData name="Hoang" userId="5bcad61a-8dfe-4d60-92c6-5fc3f5f564cf" providerId="ADAL" clId="{AFEC877E-F0BE-49F3-B2C6-99D08E6BA905}" dt="2020-10-12T18:23:19.828" v="10713" actId="478"/>
          <ac:spMkLst>
            <pc:docMk/>
            <pc:sldMk cId="1777508639" sldId="314"/>
            <ac:spMk id="2" creationId="{5F6A8403-AC45-4ED4-BE90-B7FA420181E2}"/>
          </ac:spMkLst>
        </pc:spChg>
        <pc:spChg chg="del">
          <ac:chgData name="Hoang" userId="5bcad61a-8dfe-4d60-92c6-5fc3f5f564cf" providerId="ADAL" clId="{AFEC877E-F0BE-49F3-B2C6-99D08E6BA905}" dt="2020-10-12T18:23:19.828" v="10713" actId="478"/>
          <ac:spMkLst>
            <pc:docMk/>
            <pc:sldMk cId="1777508639" sldId="314"/>
            <ac:spMk id="3" creationId="{3350A12B-8E38-47EC-B6A5-906677BCEA06}"/>
          </ac:spMkLst>
        </pc:spChg>
        <pc:spChg chg="del">
          <ac:chgData name="Hoang" userId="5bcad61a-8dfe-4d60-92c6-5fc3f5f564cf" providerId="ADAL" clId="{AFEC877E-F0BE-49F3-B2C6-99D08E6BA905}" dt="2020-10-12T18:23:19.828" v="10713" actId="478"/>
          <ac:spMkLst>
            <pc:docMk/>
            <pc:sldMk cId="1777508639" sldId="314"/>
            <ac:spMk id="4" creationId="{56E028B3-80AB-49A5-98B1-602061545501}"/>
          </ac:spMkLst>
        </pc:spChg>
        <pc:spChg chg="del">
          <ac:chgData name="Hoang" userId="5bcad61a-8dfe-4d60-92c6-5fc3f5f564cf" providerId="ADAL" clId="{AFEC877E-F0BE-49F3-B2C6-99D08E6BA905}" dt="2020-10-12T18:23:19.828" v="10713" actId="478"/>
          <ac:spMkLst>
            <pc:docMk/>
            <pc:sldMk cId="1777508639" sldId="314"/>
            <ac:spMk id="5" creationId="{D283F4AB-7C51-480D-BC13-AC7F4177FE11}"/>
          </ac:spMkLst>
        </pc:spChg>
        <pc:spChg chg="del">
          <ac:chgData name="Hoang" userId="5bcad61a-8dfe-4d60-92c6-5fc3f5f564cf" providerId="ADAL" clId="{AFEC877E-F0BE-49F3-B2C6-99D08E6BA905}" dt="2020-10-12T18:23:19.828" v="10713" actId="478"/>
          <ac:spMkLst>
            <pc:docMk/>
            <pc:sldMk cId="1777508639" sldId="314"/>
            <ac:spMk id="6" creationId="{E9FC8698-8D40-4A31-865E-32180E57A185}"/>
          </ac:spMkLst>
        </pc:spChg>
        <pc:spChg chg="del">
          <ac:chgData name="Hoang" userId="5bcad61a-8dfe-4d60-92c6-5fc3f5f564cf" providerId="ADAL" clId="{AFEC877E-F0BE-49F3-B2C6-99D08E6BA905}" dt="2020-10-12T18:23:19.828" v="10713" actId="478"/>
          <ac:spMkLst>
            <pc:docMk/>
            <pc:sldMk cId="1777508639" sldId="314"/>
            <ac:spMk id="7" creationId="{34965CA6-E09C-451C-913C-B0D97B8611E5}"/>
          </ac:spMkLst>
        </pc:spChg>
        <pc:spChg chg="del">
          <ac:chgData name="Hoang" userId="5bcad61a-8dfe-4d60-92c6-5fc3f5f564cf" providerId="ADAL" clId="{AFEC877E-F0BE-49F3-B2C6-99D08E6BA905}" dt="2020-10-12T18:23:19.828" v="10713" actId="478"/>
          <ac:spMkLst>
            <pc:docMk/>
            <pc:sldMk cId="1777508639" sldId="314"/>
            <ac:spMk id="8" creationId="{443C8FCB-A22D-40DD-A867-99777FA36AF8}"/>
          </ac:spMkLst>
        </pc:spChg>
        <pc:graphicFrameChg chg="add mod modGraphic">
          <ac:chgData name="Hoang" userId="5bcad61a-8dfe-4d60-92c6-5fc3f5f564cf" providerId="ADAL" clId="{AFEC877E-F0BE-49F3-B2C6-99D08E6BA905}" dt="2020-10-12T19:06:33.450" v="11010" actId="20577"/>
          <ac:graphicFrameMkLst>
            <pc:docMk/>
            <pc:sldMk cId="1777508639" sldId="314"/>
            <ac:graphicFrameMk id="11" creationId="{8A931457-B548-47B1-AEC0-F8DCFF65D7F3}"/>
          </ac:graphicFrameMkLst>
        </pc:graphicFrameChg>
      </pc:sldChg>
      <pc:sldChg chg="delSp modSp add mod ord modTransition">
        <pc:chgData name="Hoang" userId="5bcad61a-8dfe-4d60-92c6-5fc3f5f564cf" providerId="ADAL" clId="{AFEC877E-F0BE-49F3-B2C6-99D08E6BA905}" dt="2020-10-12T20:05:55.105" v="11425"/>
        <pc:sldMkLst>
          <pc:docMk/>
          <pc:sldMk cId="3035547127" sldId="315"/>
        </pc:sldMkLst>
        <pc:spChg chg="del">
          <ac:chgData name="Hoang" userId="5bcad61a-8dfe-4d60-92c6-5fc3f5f564cf" providerId="ADAL" clId="{AFEC877E-F0BE-49F3-B2C6-99D08E6BA905}" dt="2020-10-12T18:28:27.693" v="10748" actId="478"/>
          <ac:spMkLst>
            <pc:docMk/>
            <pc:sldMk cId="3035547127" sldId="315"/>
            <ac:spMk id="13" creationId="{7336F70F-8F38-4B3B-946B-9C33FAFDE0E5}"/>
          </ac:spMkLst>
        </pc:spChg>
        <pc:graphicFrameChg chg="mod">
          <ac:chgData name="Hoang" userId="5bcad61a-8dfe-4d60-92c6-5fc3f5f564cf" providerId="ADAL" clId="{AFEC877E-F0BE-49F3-B2C6-99D08E6BA905}" dt="2020-10-12T20:05:55.105" v="11425"/>
          <ac:graphicFrameMkLst>
            <pc:docMk/>
            <pc:sldMk cId="3035547127" sldId="315"/>
            <ac:graphicFrameMk id="11" creationId="{76BC8B58-A66A-4BFD-9EB5-A5BB0AA10921}"/>
          </ac:graphicFrameMkLst>
        </pc:graphicFrameChg>
      </pc:sldChg>
      <pc:sldChg chg="addSp delSp modSp new mod modTransition">
        <pc:chgData name="Hoang" userId="5bcad61a-8dfe-4d60-92c6-5fc3f5f564cf" providerId="ADAL" clId="{AFEC877E-F0BE-49F3-B2C6-99D08E6BA905}" dt="2020-10-12T18:55:27.325" v="10929"/>
        <pc:sldMkLst>
          <pc:docMk/>
          <pc:sldMk cId="2415496140" sldId="316"/>
        </pc:sldMkLst>
        <pc:spChg chg="del">
          <ac:chgData name="Hoang" userId="5bcad61a-8dfe-4d60-92c6-5fc3f5f564cf" providerId="ADAL" clId="{AFEC877E-F0BE-49F3-B2C6-99D08E6BA905}" dt="2020-10-12T18:37:59.681" v="10771" actId="478"/>
          <ac:spMkLst>
            <pc:docMk/>
            <pc:sldMk cId="2415496140" sldId="316"/>
            <ac:spMk id="2" creationId="{6FD0F038-5E97-4CD7-8611-A7B373B9D080}"/>
          </ac:spMkLst>
        </pc:spChg>
        <pc:spChg chg="del">
          <ac:chgData name="Hoang" userId="5bcad61a-8dfe-4d60-92c6-5fc3f5f564cf" providerId="ADAL" clId="{AFEC877E-F0BE-49F3-B2C6-99D08E6BA905}" dt="2020-10-12T18:37:59.681" v="10771" actId="478"/>
          <ac:spMkLst>
            <pc:docMk/>
            <pc:sldMk cId="2415496140" sldId="316"/>
            <ac:spMk id="3" creationId="{1E232EB8-4BF5-440A-9AB6-C65927F847A7}"/>
          </ac:spMkLst>
        </pc:spChg>
        <pc:spChg chg="del">
          <ac:chgData name="Hoang" userId="5bcad61a-8dfe-4d60-92c6-5fc3f5f564cf" providerId="ADAL" clId="{AFEC877E-F0BE-49F3-B2C6-99D08E6BA905}" dt="2020-10-12T18:37:59.681" v="10771" actId="478"/>
          <ac:spMkLst>
            <pc:docMk/>
            <pc:sldMk cId="2415496140" sldId="316"/>
            <ac:spMk id="4" creationId="{45973A5A-A14C-46C4-BAD9-6937345D8D84}"/>
          </ac:spMkLst>
        </pc:spChg>
        <pc:spChg chg="del">
          <ac:chgData name="Hoang" userId="5bcad61a-8dfe-4d60-92c6-5fc3f5f564cf" providerId="ADAL" clId="{AFEC877E-F0BE-49F3-B2C6-99D08E6BA905}" dt="2020-10-12T18:37:59.681" v="10771" actId="478"/>
          <ac:spMkLst>
            <pc:docMk/>
            <pc:sldMk cId="2415496140" sldId="316"/>
            <ac:spMk id="5" creationId="{81ACC967-2694-4B1E-9CD4-47EA2B55029B}"/>
          </ac:spMkLst>
        </pc:spChg>
        <pc:spChg chg="del">
          <ac:chgData name="Hoang" userId="5bcad61a-8dfe-4d60-92c6-5fc3f5f564cf" providerId="ADAL" clId="{AFEC877E-F0BE-49F3-B2C6-99D08E6BA905}" dt="2020-10-12T18:37:59.681" v="10771" actId="478"/>
          <ac:spMkLst>
            <pc:docMk/>
            <pc:sldMk cId="2415496140" sldId="316"/>
            <ac:spMk id="6" creationId="{A912B565-C98D-4BF9-8295-25DDAE48541A}"/>
          </ac:spMkLst>
        </pc:spChg>
        <pc:spChg chg="del">
          <ac:chgData name="Hoang" userId="5bcad61a-8dfe-4d60-92c6-5fc3f5f564cf" providerId="ADAL" clId="{AFEC877E-F0BE-49F3-B2C6-99D08E6BA905}" dt="2020-10-12T18:37:59.681" v="10771" actId="478"/>
          <ac:spMkLst>
            <pc:docMk/>
            <pc:sldMk cId="2415496140" sldId="316"/>
            <ac:spMk id="7" creationId="{33FBD6A2-7144-4BAC-8476-6C5ECE31C595}"/>
          </ac:spMkLst>
        </pc:spChg>
        <pc:spChg chg="del">
          <ac:chgData name="Hoang" userId="5bcad61a-8dfe-4d60-92c6-5fc3f5f564cf" providerId="ADAL" clId="{AFEC877E-F0BE-49F3-B2C6-99D08E6BA905}" dt="2020-10-12T18:37:59.681" v="10771" actId="478"/>
          <ac:spMkLst>
            <pc:docMk/>
            <pc:sldMk cId="2415496140" sldId="316"/>
            <ac:spMk id="8" creationId="{CE1173E9-C41F-4BE7-9A09-73DC64FABFA0}"/>
          </ac:spMkLst>
        </pc:spChg>
        <pc:spChg chg="add mod">
          <ac:chgData name="Hoang" userId="5bcad61a-8dfe-4d60-92c6-5fc3f5f564cf" providerId="ADAL" clId="{AFEC877E-F0BE-49F3-B2C6-99D08E6BA905}" dt="2020-10-12T18:44:20.815" v="10912" actId="20577"/>
          <ac:spMkLst>
            <pc:docMk/>
            <pc:sldMk cId="2415496140" sldId="316"/>
            <ac:spMk id="12" creationId="{C49EFD56-FDBD-43DB-A26A-59E968554B9C}"/>
          </ac:spMkLst>
        </pc:spChg>
        <pc:graphicFrameChg chg="add mod">
          <ac:chgData name="Hoang" userId="5bcad61a-8dfe-4d60-92c6-5fc3f5f564cf" providerId="ADAL" clId="{AFEC877E-F0BE-49F3-B2C6-99D08E6BA905}" dt="2020-10-12T18:43:07.564" v="10896" actId="207"/>
          <ac:graphicFrameMkLst>
            <pc:docMk/>
            <pc:sldMk cId="2415496140" sldId="316"/>
            <ac:graphicFrameMk id="10" creationId="{A13690CB-6A04-42A1-979E-5B7F2B6306F6}"/>
          </ac:graphicFrameMkLst>
        </pc:graphicFrameChg>
      </pc:sldChg>
      <pc:sldChg chg="modSp add mod modTransition">
        <pc:chgData name="Hoang" userId="5bcad61a-8dfe-4d60-92c6-5fc3f5f564cf" providerId="ADAL" clId="{AFEC877E-F0BE-49F3-B2C6-99D08E6BA905}" dt="2020-10-12T18:55:27.325" v="10929"/>
        <pc:sldMkLst>
          <pc:docMk/>
          <pc:sldMk cId="4182994703" sldId="317"/>
        </pc:sldMkLst>
        <pc:spChg chg="mod">
          <ac:chgData name="Hoang" userId="5bcad61a-8dfe-4d60-92c6-5fc3f5f564cf" providerId="ADAL" clId="{AFEC877E-F0BE-49F3-B2C6-99D08E6BA905}" dt="2020-10-12T18:43:44.626" v="10907" actId="20577"/>
          <ac:spMkLst>
            <pc:docMk/>
            <pc:sldMk cId="4182994703" sldId="317"/>
            <ac:spMk id="12" creationId="{C49EFD56-FDBD-43DB-A26A-59E968554B9C}"/>
          </ac:spMkLst>
        </pc:spChg>
        <pc:graphicFrameChg chg="mod">
          <ac:chgData name="Hoang" userId="5bcad61a-8dfe-4d60-92c6-5fc3f5f564cf" providerId="ADAL" clId="{AFEC877E-F0BE-49F3-B2C6-99D08E6BA905}" dt="2020-10-12T18:43:03.182" v="10895" actId="207"/>
          <ac:graphicFrameMkLst>
            <pc:docMk/>
            <pc:sldMk cId="4182994703" sldId="317"/>
            <ac:graphicFrameMk id="10" creationId="{A13690CB-6A04-42A1-979E-5B7F2B6306F6}"/>
          </ac:graphicFrameMkLst>
        </pc:graphicFrameChg>
      </pc:sldChg>
      <pc:sldChg chg="modSp add mod ord">
        <pc:chgData name="Hoang" userId="5bcad61a-8dfe-4d60-92c6-5fc3f5f564cf" providerId="ADAL" clId="{AFEC877E-F0BE-49F3-B2C6-99D08E6BA905}" dt="2020-10-14T19:52:21.322" v="11832"/>
        <pc:sldMkLst>
          <pc:docMk/>
          <pc:sldMk cId="3240828672" sldId="318"/>
        </pc:sldMkLst>
        <pc:spChg chg="mod">
          <ac:chgData name="Hoang" userId="5bcad61a-8dfe-4d60-92c6-5fc3f5f564cf" providerId="ADAL" clId="{AFEC877E-F0BE-49F3-B2C6-99D08E6BA905}" dt="2020-10-12T19:12:42.139" v="11108" actId="1076"/>
          <ac:spMkLst>
            <pc:docMk/>
            <pc:sldMk cId="3240828672" sldId="318"/>
            <ac:spMk id="13" creationId="{7336F70F-8F38-4B3B-946B-9C33FAFDE0E5}"/>
          </ac:spMkLst>
        </pc:spChg>
        <pc:graphicFrameChg chg="mod">
          <ac:chgData name="Hoang" userId="5bcad61a-8dfe-4d60-92c6-5fc3f5f564cf" providerId="ADAL" clId="{AFEC877E-F0BE-49F3-B2C6-99D08E6BA905}" dt="2020-10-14T03:18:01.812" v="11570" actId="207"/>
          <ac:graphicFrameMkLst>
            <pc:docMk/>
            <pc:sldMk cId="3240828672" sldId="318"/>
            <ac:graphicFrameMk id="11" creationId="{76BC8B58-A66A-4BFD-9EB5-A5BB0AA10921}"/>
          </ac:graphicFrameMkLst>
        </pc:graphicFrameChg>
      </pc:sldChg>
      <pc:sldChg chg="delSp new del mod">
        <pc:chgData name="Hoang" userId="5bcad61a-8dfe-4d60-92c6-5fc3f5f564cf" providerId="ADAL" clId="{AFEC877E-F0BE-49F3-B2C6-99D08E6BA905}" dt="2020-10-12T19:27:50.948" v="11171" actId="47"/>
        <pc:sldMkLst>
          <pc:docMk/>
          <pc:sldMk cId="3161397268" sldId="319"/>
        </pc:sldMkLst>
        <pc:spChg chg="del">
          <ac:chgData name="Hoang" userId="5bcad61a-8dfe-4d60-92c6-5fc3f5f564cf" providerId="ADAL" clId="{AFEC877E-F0BE-49F3-B2C6-99D08E6BA905}" dt="2020-10-12T19:27:34.446" v="11168" actId="478"/>
          <ac:spMkLst>
            <pc:docMk/>
            <pc:sldMk cId="3161397268" sldId="319"/>
            <ac:spMk id="2" creationId="{FCBF01D5-CB0E-46E3-9200-5012D01C7C1C}"/>
          </ac:spMkLst>
        </pc:spChg>
        <pc:spChg chg="del">
          <ac:chgData name="Hoang" userId="5bcad61a-8dfe-4d60-92c6-5fc3f5f564cf" providerId="ADAL" clId="{AFEC877E-F0BE-49F3-B2C6-99D08E6BA905}" dt="2020-10-12T19:27:34.446" v="11168" actId="478"/>
          <ac:spMkLst>
            <pc:docMk/>
            <pc:sldMk cId="3161397268" sldId="319"/>
            <ac:spMk id="3" creationId="{1500B462-05B4-41DE-8423-CBDD18FF72CE}"/>
          </ac:spMkLst>
        </pc:spChg>
        <pc:spChg chg="del">
          <ac:chgData name="Hoang" userId="5bcad61a-8dfe-4d60-92c6-5fc3f5f564cf" providerId="ADAL" clId="{AFEC877E-F0BE-49F3-B2C6-99D08E6BA905}" dt="2020-10-12T19:27:34.446" v="11168" actId="478"/>
          <ac:spMkLst>
            <pc:docMk/>
            <pc:sldMk cId="3161397268" sldId="319"/>
            <ac:spMk id="4" creationId="{32F96382-F4C0-48A2-B843-BD6F25FF1B4E}"/>
          </ac:spMkLst>
        </pc:spChg>
        <pc:spChg chg="del">
          <ac:chgData name="Hoang" userId="5bcad61a-8dfe-4d60-92c6-5fc3f5f564cf" providerId="ADAL" clId="{AFEC877E-F0BE-49F3-B2C6-99D08E6BA905}" dt="2020-10-12T19:27:34.446" v="11168" actId="478"/>
          <ac:spMkLst>
            <pc:docMk/>
            <pc:sldMk cId="3161397268" sldId="319"/>
            <ac:spMk id="5" creationId="{46143302-B347-4E8E-AB2F-88C6260BADB3}"/>
          </ac:spMkLst>
        </pc:spChg>
        <pc:spChg chg="del">
          <ac:chgData name="Hoang" userId="5bcad61a-8dfe-4d60-92c6-5fc3f5f564cf" providerId="ADAL" clId="{AFEC877E-F0BE-49F3-B2C6-99D08E6BA905}" dt="2020-10-12T19:27:34.446" v="11168" actId="478"/>
          <ac:spMkLst>
            <pc:docMk/>
            <pc:sldMk cId="3161397268" sldId="319"/>
            <ac:spMk id="6" creationId="{FA628586-FA8C-4703-9948-424FA392F952}"/>
          </ac:spMkLst>
        </pc:spChg>
        <pc:spChg chg="del">
          <ac:chgData name="Hoang" userId="5bcad61a-8dfe-4d60-92c6-5fc3f5f564cf" providerId="ADAL" clId="{AFEC877E-F0BE-49F3-B2C6-99D08E6BA905}" dt="2020-10-12T19:27:34.446" v="11168" actId="478"/>
          <ac:spMkLst>
            <pc:docMk/>
            <pc:sldMk cId="3161397268" sldId="319"/>
            <ac:spMk id="7" creationId="{FE1C176E-CFC8-40EC-A146-A1ACF8B96BA1}"/>
          </ac:spMkLst>
        </pc:spChg>
        <pc:spChg chg="del">
          <ac:chgData name="Hoang" userId="5bcad61a-8dfe-4d60-92c6-5fc3f5f564cf" providerId="ADAL" clId="{AFEC877E-F0BE-49F3-B2C6-99D08E6BA905}" dt="2020-10-12T19:27:34.446" v="11168" actId="478"/>
          <ac:spMkLst>
            <pc:docMk/>
            <pc:sldMk cId="3161397268" sldId="319"/>
            <ac:spMk id="8" creationId="{6D0850CC-980A-4B66-BA7B-336AA3945CB3}"/>
          </ac:spMkLst>
        </pc:spChg>
      </pc:sldChg>
      <pc:sldChg chg="modSp add mod">
        <pc:chgData name="Hoang" userId="5bcad61a-8dfe-4d60-92c6-5fc3f5f564cf" providerId="ADAL" clId="{AFEC877E-F0BE-49F3-B2C6-99D08E6BA905}" dt="2020-10-12T19:39:28.626" v="11357" actId="20577"/>
        <pc:sldMkLst>
          <pc:docMk/>
          <pc:sldMk cId="1494561186" sldId="320"/>
        </pc:sldMkLst>
        <pc:spChg chg="mod">
          <ac:chgData name="Hoang" userId="5bcad61a-8dfe-4d60-92c6-5fc3f5f564cf" providerId="ADAL" clId="{AFEC877E-F0BE-49F3-B2C6-99D08E6BA905}" dt="2020-10-12T19:39:28.626" v="11357" actId="20577"/>
          <ac:spMkLst>
            <pc:docMk/>
            <pc:sldMk cId="1494561186" sldId="320"/>
            <ac:spMk id="13" creationId="{7336F70F-8F38-4B3B-946B-9C33FAFDE0E5}"/>
          </ac:spMkLst>
        </pc:spChg>
        <pc:graphicFrameChg chg="mod">
          <ac:chgData name="Hoang" userId="5bcad61a-8dfe-4d60-92c6-5fc3f5f564cf" providerId="ADAL" clId="{AFEC877E-F0BE-49F3-B2C6-99D08E6BA905}" dt="2020-10-12T19:30:11.838" v="11266" actId="207"/>
          <ac:graphicFrameMkLst>
            <pc:docMk/>
            <pc:sldMk cId="1494561186" sldId="320"/>
            <ac:graphicFrameMk id="11" creationId="{76BC8B58-A66A-4BFD-9EB5-A5BB0AA10921}"/>
          </ac:graphicFrameMkLst>
        </pc:graphicFrameChg>
      </pc:sldChg>
      <pc:sldChg chg="add del">
        <pc:chgData name="Hoang" userId="5bcad61a-8dfe-4d60-92c6-5fc3f5f564cf" providerId="ADAL" clId="{AFEC877E-F0BE-49F3-B2C6-99D08E6BA905}" dt="2020-10-12T19:28:19.653" v="11245" actId="47"/>
        <pc:sldMkLst>
          <pc:docMk/>
          <pc:sldMk cId="102323878" sldId="321"/>
        </pc:sldMkLst>
      </pc:sldChg>
      <pc:sldChg chg="modSp add mod">
        <pc:chgData name="Hoang" userId="5bcad61a-8dfe-4d60-92c6-5fc3f5f564cf" providerId="ADAL" clId="{AFEC877E-F0BE-49F3-B2C6-99D08E6BA905}" dt="2020-10-12T19:39:39.321" v="11362" actId="20577"/>
        <pc:sldMkLst>
          <pc:docMk/>
          <pc:sldMk cId="599011483" sldId="321"/>
        </pc:sldMkLst>
        <pc:spChg chg="mod">
          <ac:chgData name="Hoang" userId="5bcad61a-8dfe-4d60-92c6-5fc3f5f564cf" providerId="ADAL" clId="{AFEC877E-F0BE-49F3-B2C6-99D08E6BA905}" dt="2020-10-12T19:39:39.321" v="11362" actId="20577"/>
          <ac:spMkLst>
            <pc:docMk/>
            <pc:sldMk cId="599011483" sldId="321"/>
            <ac:spMk id="13" creationId="{7336F70F-8F38-4B3B-946B-9C33FAFDE0E5}"/>
          </ac:spMkLst>
        </pc:spChg>
        <pc:graphicFrameChg chg="mod">
          <ac:chgData name="Hoang" userId="5bcad61a-8dfe-4d60-92c6-5fc3f5f564cf" providerId="ADAL" clId="{AFEC877E-F0BE-49F3-B2C6-99D08E6BA905}" dt="2020-10-12T19:30:43.408" v="11318" actId="20577"/>
          <ac:graphicFrameMkLst>
            <pc:docMk/>
            <pc:sldMk cId="599011483" sldId="321"/>
            <ac:graphicFrameMk id="11" creationId="{76BC8B58-A66A-4BFD-9EB5-A5BB0AA10921}"/>
          </ac:graphicFrameMkLst>
        </pc:graphicFrameChg>
      </pc:sldChg>
      <pc:sldChg chg="delSp new del mod">
        <pc:chgData name="Hoang" userId="5bcad61a-8dfe-4d60-92c6-5fc3f5f564cf" providerId="ADAL" clId="{AFEC877E-F0BE-49F3-B2C6-99D08E6BA905}" dt="2020-10-13T18:39:50.891" v="11518" actId="47"/>
        <pc:sldMkLst>
          <pc:docMk/>
          <pc:sldMk cId="2441266894" sldId="322"/>
        </pc:sldMkLst>
        <pc:spChg chg="del">
          <ac:chgData name="Hoang" userId="5bcad61a-8dfe-4d60-92c6-5fc3f5f564cf" providerId="ADAL" clId="{AFEC877E-F0BE-49F3-B2C6-99D08E6BA905}" dt="2020-10-12T19:37:02.991" v="11352" actId="478"/>
          <ac:spMkLst>
            <pc:docMk/>
            <pc:sldMk cId="2441266894" sldId="322"/>
            <ac:spMk id="2" creationId="{84E919F1-EF67-44CB-B9B1-D4643D3406CC}"/>
          </ac:spMkLst>
        </pc:spChg>
        <pc:spChg chg="del">
          <ac:chgData name="Hoang" userId="5bcad61a-8dfe-4d60-92c6-5fc3f5f564cf" providerId="ADAL" clId="{AFEC877E-F0BE-49F3-B2C6-99D08E6BA905}" dt="2020-10-12T19:37:02.991" v="11352" actId="478"/>
          <ac:spMkLst>
            <pc:docMk/>
            <pc:sldMk cId="2441266894" sldId="322"/>
            <ac:spMk id="3" creationId="{50376BD3-2689-4E40-8940-A99D9F28B5A7}"/>
          </ac:spMkLst>
        </pc:spChg>
        <pc:spChg chg="del">
          <ac:chgData name="Hoang" userId="5bcad61a-8dfe-4d60-92c6-5fc3f5f564cf" providerId="ADAL" clId="{AFEC877E-F0BE-49F3-B2C6-99D08E6BA905}" dt="2020-10-12T19:37:02.991" v="11352" actId="478"/>
          <ac:spMkLst>
            <pc:docMk/>
            <pc:sldMk cId="2441266894" sldId="322"/>
            <ac:spMk id="4" creationId="{72522350-0383-473C-BC29-3B32DFF4E107}"/>
          </ac:spMkLst>
        </pc:spChg>
        <pc:spChg chg="del">
          <ac:chgData name="Hoang" userId="5bcad61a-8dfe-4d60-92c6-5fc3f5f564cf" providerId="ADAL" clId="{AFEC877E-F0BE-49F3-B2C6-99D08E6BA905}" dt="2020-10-12T19:37:02.991" v="11352" actId="478"/>
          <ac:spMkLst>
            <pc:docMk/>
            <pc:sldMk cId="2441266894" sldId="322"/>
            <ac:spMk id="5" creationId="{1387FDC7-F575-4FB6-B8C9-56CB949E6201}"/>
          </ac:spMkLst>
        </pc:spChg>
        <pc:spChg chg="del">
          <ac:chgData name="Hoang" userId="5bcad61a-8dfe-4d60-92c6-5fc3f5f564cf" providerId="ADAL" clId="{AFEC877E-F0BE-49F3-B2C6-99D08E6BA905}" dt="2020-10-12T19:37:02.991" v="11352" actId="478"/>
          <ac:spMkLst>
            <pc:docMk/>
            <pc:sldMk cId="2441266894" sldId="322"/>
            <ac:spMk id="6" creationId="{FEE992AE-5557-43C5-B369-DEBE2EC1819E}"/>
          </ac:spMkLst>
        </pc:spChg>
        <pc:spChg chg="del">
          <ac:chgData name="Hoang" userId="5bcad61a-8dfe-4d60-92c6-5fc3f5f564cf" providerId="ADAL" clId="{AFEC877E-F0BE-49F3-B2C6-99D08E6BA905}" dt="2020-10-12T19:37:02.991" v="11352" actId="478"/>
          <ac:spMkLst>
            <pc:docMk/>
            <pc:sldMk cId="2441266894" sldId="322"/>
            <ac:spMk id="7" creationId="{E42EFDBD-80AA-4499-91A8-855E5AD0EE60}"/>
          </ac:spMkLst>
        </pc:spChg>
        <pc:spChg chg="del">
          <ac:chgData name="Hoang" userId="5bcad61a-8dfe-4d60-92c6-5fc3f5f564cf" providerId="ADAL" clId="{AFEC877E-F0BE-49F3-B2C6-99D08E6BA905}" dt="2020-10-12T19:37:02.991" v="11352" actId="478"/>
          <ac:spMkLst>
            <pc:docMk/>
            <pc:sldMk cId="2441266894" sldId="322"/>
            <ac:spMk id="8" creationId="{57A1A7A0-9531-43EC-BC53-5B494A50C6B5}"/>
          </ac:spMkLst>
        </pc:spChg>
      </pc:sldChg>
      <pc:sldChg chg="addSp delSp modSp new mod">
        <pc:chgData name="Hoang" userId="5bcad61a-8dfe-4d60-92c6-5fc3f5f564cf" providerId="ADAL" clId="{AFEC877E-F0BE-49F3-B2C6-99D08E6BA905}" dt="2020-10-13T06:07:50.252" v="11515" actId="1076"/>
        <pc:sldMkLst>
          <pc:docMk/>
          <pc:sldMk cId="2105732981" sldId="323"/>
        </pc:sldMkLst>
        <pc:spChg chg="del">
          <ac:chgData name="Hoang" userId="5bcad61a-8dfe-4d60-92c6-5fc3f5f564cf" providerId="ADAL" clId="{AFEC877E-F0BE-49F3-B2C6-99D08E6BA905}" dt="2020-10-13T06:07:34.302" v="11509" actId="478"/>
          <ac:spMkLst>
            <pc:docMk/>
            <pc:sldMk cId="2105732981" sldId="323"/>
            <ac:spMk id="2" creationId="{F3A1548F-9987-48F6-81C9-E73DD8ED70E9}"/>
          </ac:spMkLst>
        </pc:spChg>
        <pc:spChg chg="del">
          <ac:chgData name="Hoang" userId="5bcad61a-8dfe-4d60-92c6-5fc3f5f564cf" providerId="ADAL" clId="{AFEC877E-F0BE-49F3-B2C6-99D08E6BA905}" dt="2020-10-13T06:07:34.302" v="11509" actId="478"/>
          <ac:spMkLst>
            <pc:docMk/>
            <pc:sldMk cId="2105732981" sldId="323"/>
            <ac:spMk id="3" creationId="{8B71042B-6676-4A42-828F-D9F5EB74AEF5}"/>
          </ac:spMkLst>
        </pc:spChg>
        <pc:spChg chg="del">
          <ac:chgData name="Hoang" userId="5bcad61a-8dfe-4d60-92c6-5fc3f5f564cf" providerId="ADAL" clId="{AFEC877E-F0BE-49F3-B2C6-99D08E6BA905}" dt="2020-10-13T06:07:34.302" v="11509" actId="478"/>
          <ac:spMkLst>
            <pc:docMk/>
            <pc:sldMk cId="2105732981" sldId="323"/>
            <ac:spMk id="4" creationId="{3704AA9C-568E-4D6A-9029-01E7C0E5ED51}"/>
          </ac:spMkLst>
        </pc:spChg>
        <pc:spChg chg="del">
          <ac:chgData name="Hoang" userId="5bcad61a-8dfe-4d60-92c6-5fc3f5f564cf" providerId="ADAL" clId="{AFEC877E-F0BE-49F3-B2C6-99D08E6BA905}" dt="2020-10-13T06:07:34.302" v="11509" actId="478"/>
          <ac:spMkLst>
            <pc:docMk/>
            <pc:sldMk cId="2105732981" sldId="323"/>
            <ac:spMk id="5" creationId="{B112C9BE-B6A4-4C6C-8FA8-B5BC0CBA5EBB}"/>
          </ac:spMkLst>
        </pc:spChg>
        <pc:spChg chg="del">
          <ac:chgData name="Hoang" userId="5bcad61a-8dfe-4d60-92c6-5fc3f5f564cf" providerId="ADAL" clId="{AFEC877E-F0BE-49F3-B2C6-99D08E6BA905}" dt="2020-10-13T06:07:34.302" v="11509" actId="478"/>
          <ac:spMkLst>
            <pc:docMk/>
            <pc:sldMk cId="2105732981" sldId="323"/>
            <ac:spMk id="6" creationId="{B74C3C59-8B56-4871-A748-59566ACF1A63}"/>
          </ac:spMkLst>
        </pc:spChg>
        <pc:spChg chg="del">
          <ac:chgData name="Hoang" userId="5bcad61a-8dfe-4d60-92c6-5fc3f5f564cf" providerId="ADAL" clId="{AFEC877E-F0BE-49F3-B2C6-99D08E6BA905}" dt="2020-10-13T06:07:34.302" v="11509" actId="478"/>
          <ac:spMkLst>
            <pc:docMk/>
            <pc:sldMk cId="2105732981" sldId="323"/>
            <ac:spMk id="7" creationId="{DB142D6B-C99B-42C7-BDF4-02805483426C}"/>
          </ac:spMkLst>
        </pc:spChg>
        <pc:spChg chg="del">
          <ac:chgData name="Hoang" userId="5bcad61a-8dfe-4d60-92c6-5fc3f5f564cf" providerId="ADAL" clId="{AFEC877E-F0BE-49F3-B2C6-99D08E6BA905}" dt="2020-10-13T06:07:34.302" v="11509" actId="478"/>
          <ac:spMkLst>
            <pc:docMk/>
            <pc:sldMk cId="2105732981" sldId="323"/>
            <ac:spMk id="8" creationId="{659394AE-DD68-47D5-9B2D-F1DA4D8B5833}"/>
          </ac:spMkLst>
        </pc:spChg>
        <pc:picChg chg="add mod">
          <ac:chgData name="Hoang" userId="5bcad61a-8dfe-4d60-92c6-5fc3f5f564cf" providerId="ADAL" clId="{AFEC877E-F0BE-49F3-B2C6-99D08E6BA905}" dt="2020-10-13T06:07:50.252" v="11515" actId="1076"/>
          <ac:picMkLst>
            <pc:docMk/>
            <pc:sldMk cId="2105732981" sldId="323"/>
            <ac:picMk id="9" creationId="{036EA0C9-F7A1-4CC6-82D5-26A426B3E3D1}"/>
          </ac:picMkLst>
        </pc:picChg>
      </pc:sldChg>
      <pc:sldChg chg="addSp delSp modSp new mod">
        <pc:chgData name="Hoang" userId="5bcad61a-8dfe-4d60-92c6-5fc3f5f564cf" providerId="ADAL" clId="{AFEC877E-F0BE-49F3-B2C6-99D08E6BA905}" dt="2020-10-14T03:43:33.348" v="11830" actId="20577"/>
        <pc:sldMkLst>
          <pc:docMk/>
          <pc:sldMk cId="157790992" sldId="324"/>
        </pc:sldMkLst>
        <pc:spChg chg="del">
          <ac:chgData name="Hoang" userId="5bcad61a-8dfe-4d60-92c6-5fc3f5f564cf" providerId="ADAL" clId="{AFEC877E-F0BE-49F3-B2C6-99D08E6BA905}" dt="2020-10-14T03:23:39.861" v="11653" actId="478"/>
          <ac:spMkLst>
            <pc:docMk/>
            <pc:sldMk cId="157790992" sldId="324"/>
            <ac:spMk id="2" creationId="{4B6212A1-5440-424A-B617-26B5652C56F3}"/>
          </ac:spMkLst>
        </pc:spChg>
        <pc:spChg chg="del">
          <ac:chgData name="Hoang" userId="5bcad61a-8dfe-4d60-92c6-5fc3f5f564cf" providerId="ADAL" clId="{AFEC877E-F0BE-49F3-B2C6-99D08E6BA905}" dt="2020-10-14T03:23:39.861" v="11653" actId="478"/>
          <ac:spMkLst>
            <pc:docMk/>
            <pc:sldMk cId="157790992" sldId="324"/>
            <ac:spMk id="3" creationId="{568152FE-3C8C-4717-B4C5-0DD5F3382827}"/>
          </ac:spMkLst>
        </pc:spChg>
        <pc:spChg chg="del">
          <ac:chgData name="Hoang" userId="5bcad61a-8dfe-4d60-92c6-5fc3f5f564cf" providerId="ADAL" clId="{AFEC877E-F0BE-49F3-B2C6-99D08E6BA905}" dt="2020-10-14T03:23:39.861" v="11653" actId="478"/>
          <ac:spMkLst>
            <pc:docMk/>
            <pc:sldMk cId="157790992" sldId="324"/>
            <ac:spMk id="4" creationId="{AD8B3994-3E88-4276-BB10-EA6A12B1DC30}"/>
          </ac:spMkLst>
        </pc:spChg>
        <pc:spChg chg="del">
          <ac:chgData name="Hoang" userId="5bcad61a-8dfe-4d60-92c6-5fc3f5f564cf" providerId="ADAL" clId="{AFEC877E-F0BE-49F3-B2C6-99D08E6BA905}" dt="2020-10-14T03:23:39.861" v="11653" actId="478"/>
          <ac:spMkLst>
            <pc:docMk/>
            <pc:sldMk cId="157790992" sldId="324"/>
            <ac:spMk id="5" creationId="{19C518C2-3B5E-44A7-89C5-B4C92FF78407}"/>
          </ac:spMkLst>
        </pc:spChg>
        <pc:spChg chg="del">
          <ac:chgData name="Hoang" userId="5bcad61a-8dfe-4d60-92c6-5fc3f5f564cf" providerId="ADAL" clId="{AFEC877E-F0BE-49F3-B2C6-99D08E6BA905}" dt="2020-10-14T03:23:39.861" v="11653" actId="478"/>
          <ac:spMkLst>
            <pc:docMk/>
            <pc:sldMk cId="157790992" sldId="324"/>
            <ac:spMk id="6" creationId="{2979A9F3-3FBC-488B-8967-AF6153378431}"/>
          </ac:spMkLst>
        </pc:spChg>
        <pc:spChg chg="del">
          <ac:chgData name="Hoang" userId="5bcad61a-8dfe-4d60-92c6-5fc3f5f564cf" providerId="ADAL" clId="{AFEC877E-F0BE-49F3-B2C6-99D08E6BA905}" dt="2020-10-14T03:23:39.861" v="11653" actId="478"/>
          <ac:spMkLst>
            <pc:docMk/>
            <pc:sldMk cId="157790992" sldId="324"/>
            <ac:spMk id="7" creationId="{4322A93B-2034-46DB-AE41-61F5E40A0DDF}"/>
          </ac:spMkLst>
        </pc:spChg>
        <pc:spChg chg="del">
          <ac:chgData name="Hoang" userId="5bcad61a-8dfe-4d60-92c6-5fc3f5f564cf" providerId="ADAL" clId="{AFEC877E-F0BE-49F3-B2C6-99D08E6BA905}" dt="2020-10-14T03:23:39.861" v="11653" actId="478"/>
          <ac:spMkLst>
            <pc:docMk/>
            <pc:sldMk cId="157790992" sldId="324"/>
            <ac:spMk id="8" creationId="{C84C9D2F-0CDD-49B6-ACD4-508AD29FDFE2}"/>
          </ac:spMkLst>
        </pc:spChg>
        <pc:spChg chg="add del mod">
          <ac:chgData name="Hoang" userId="5bcad61a-8dfe-4d60-92c6-5fc3f5f564cf" providerId="ADAL" clId="{AFEC877E-F0BE-49F3-B2C6-99D08E6BA905}" dt="2020-10-14T03:23:48.427" v="11656" actId="478"/>
          <ac:spMkLst>
            <pc:docMk/>
            <pc:sldMk cId="157790992" sldId="324"/>
            <ac:spMk id="10" creationId="{A8658159-A6F0-4518-984C-030D08F66AF4}"/>
          </ac:spMkLst>
        </pc:spChg>
        <pc:spChg chg="add mod">
          <ac:chgData name="Hoang" userId="5bcad61a-8dfe-4d60-92c6-5fc3f5f564cf" providerId="ADAL" clId="{AFEC877E-F0BE-49F3-B2C6-99D08E6BA905}" dt="2020-10-14T03:37:02.572" v="11816" actId="1076"/>
          <ac:spMkLst>
            <pc:docMk/>
            <pc:sldMk cId="157790992" sldId="324"/>
            <ac:spMk id="14" creationId="{313F871C-6CE3-4E10-BE53-7FCAC332DD46}"/>
          </ac:spMkLst>
        </pc:spChg>
        <pc:spChg chg="add mod">
          <ac:chgData name="Hoang" userId="5bcad61a-8dfe-4d60-92c6-5fc3f5f564cf" providerId="ADAL" clId="{AFEC877E-F0BE-49F3-B2C6-99D08E6BA905}" dt="2020-10-14T03:37:02.572" v="11816" actId="1076"/>
          <ac:spMkLst>
            <pc:docMk/>
            <pc:sldMk cId="157790992" sldId="324"/>
            <ac:spMk id="20" creationId="{1918BA58-C891-4293-AF26-C7F5C9B8A069}"/>
          </ac:spMkLst>
        </pc:spChg>
        <pc:spChg chg="add mod">
          <ac:chgData name="Hoang" userId="5bcad61a-8dfe-4d60-92c6-5fc3f5f564cf" providerId="ADAL" clId="{AFEC877E-F0BE-49F3-B2C6-99D08E6BA905}" dt="2020-10-14T03:37:02.572" v="11816" actId="1076"/>
          <ac:spMkLst>
            <pc:docMk/>
            <pc:sldMk cId="157790992" sldId="324"/>
            <ac:spMk id="21" creationId="{DD9E9425-0A62-4F15-8E2C-AD1AF8D8FFBC}"/>
          </ac:spMkLst>
        </pc:spChg>
        <pc:spChg chg="add mod">
          <ac:chgData name="Hoang" userId="5bcad61a-8dfe-4d60-92c6-5fc3f5f564cf" providerId="ADAL" clId="{AFEC877E-F0BE-49F3-B2C6-99D08E6BA905}" dt="2020-10-14T03:43:25.114" v="11826" actId="1076"/>
          <ac:spMkLst>
            <pc:docMk/>
            <pc:sldMk cId="157790992" sldId="324"/>
            <ac:spMk id="26" creationId="{A8188326-3B12-41E8-A4EA-C7660C3ACD72}"/>
          </ac:spMkLst>
        </pc:spChg>
        <pc:spChg chg="mod">
          <ac:chgData name="Hoang" userId="5bcad61a-8dfe-4d60-92c6-5fc3f5f564cf" providerId="ADAL" clId="{AFEC877E-F0BE-49F3-B2C6-99D08E6BA905}" dt="2020-10-14T03:37:02.572" v="11816" actId="1076"/>
          <ac:spMkLst>
            <pc:docMk/>
            <pc:sldMk cId="157790992" sldId="324"/>
            <ac:spMk id="29" creationId="{41D90FE2-6493-4099-B17B-0EF966B47179}"/>
          </ac:spMkLst>
        </pc:spChg>
        <pc:spChg chg="mod">
          <ac:chgData name="Hoang" userId="5bcad61a-8dfe-4d60-92c6-5fc3f5f564cf" providerId="ADAL" clId="{AFEC877E-F0BE-49F3-B2C6-99D08E6BA905}" dt="2020-10-14T03:37:02.572" v="11816" actId="1076"/>
          <ac:spMkLst>
            <pc:docMk/>
            <pc:sldMk cId="157790992" sldId="324"/>
            <ac:spMk id="31" creationId="{7DC3B518-E664-4C2A-833B-B8AD46A1C4D1}"/>
          </ac:spMkLst>
        </pc:spChg>
        <pc:spChg chg="mod">
          <ac:chgData name="Hoang" userId="5bcad61a-8dfe-4d60-92c6-5fc3f5f564cf" providerId="ADAL" clId="{AFEC877E-F0BE-49F3-B2C6-99D08E6BA905}" dt="2020-10-14T03:37:02.572" v="11816" actId="1076"/>
          <ac:spMkLst>
            <pc:docMk/>
            <pc:sldMk cId="157790992" sldId="324"/>
            <ac:spMk id="32" creationId="{97510D17-0294-4A25-9521-EC0298340313}"/>
          </ac:spMkLst>
        </pc:spChg>
        <pc:spChg chg="add mod">
          <ac:chgData name="Hoang" userId="5bcad61a-8dfe-4d60-92c6-5fc3f5f564cf" providerId="ADAL" clId="{AFEC877E-F0BE-49F3-B2C6-99D08E6BA905}" dt="2020-10-14T03:43:33.348" v="11830" actId="20577"/>
          <ac:spMkLst>
            <pc:docMk/>
            <pc:sldMk cId="157790992" sldId="324"/>
            <ac:spMk id="36" creationId="{057B2C3D-C812-4A10-850A-95B5C87C6172}"/>
          </ac:spMkLst>
        </pc:spChg>
        <pc:grpChg chg="add mod">
          <ac:chgData name="Hoang" userId="5bcad61a-8dfe-4d60-92c6-5fc3f5f564cf" providerId="ADAL" clId="{AFEC877E-F0BE-49F3-B2C6-99D08E6BA905}" dt="2020-10-14T03:37:02.572" v="11816" actId="1076"/>
          <ac:grpSpMkLst>
            <pc:docMk/>
            <pc:sldMk cId="157790992" sldId="324"/>
            <ac:grpSpMk id="19" creationId="{BE352A7E-B87B-4D80-ADA8-21F3F3484C0C}"/>
          </ac:grpSpMkLst>
        </pc:grpChg>
        <pc:grpChg chg="add mod">
          <ac:chgData name="Hoang" userId="5bcad61a-8dfe-4d60-92c6-5fc3f5f564cf" providerId="ADAL" clId="{AFEC877E-F0BE-49F3-B2C6-99D08E6BA905}" dt="2020-10-14T03:37:02.572" v="11816" actId="1076"/>
          <ac:grpSpMkLst>
            <pc:docMk/>
            <pc:sldMk cId="157790992" sldId="324"/>
            <ac:grpSpMk id="22" creationId="{1258D4A4-88A2-4E9E-A172-7BDDC0B1C574}"/>
          </ac:grpSpMkLst>
        </pc:grpChg>
        <pc:grpChg chg="add mod">
          <ac:chgData name="Hoang" userId="5bcad61a-8dfe-4d60-92c6-5fc3f5f564cf" providerId="ADAL" clId="{AFEC877E-F0BE-49F3-B2C6-99D08E6BA905}" dt="2020-10-14T03:37:02.572" v="11816" actId="1076"/>
          <ac:grpSpMkLst>
            <pc:docMk/>
            <pc:sldMk cId="157790992" sldId="324"/>
            <ac:grpSpMk id="25" creationId="{57B1EBAF-0057-4D9B-949C-D005DF73DF3C}"/>
          </ac:grpSpMkLst>
        </pc:grpChg>
        <pc:grpChg chg="add mod">
          <ac:chgData name="Hoang" userId="5bcad61a-8dfe-4d60-92c6-5fc3f5f564cf" providerId="ADAL" clId="{AFEC877E-F0BE-49F3-B2C6-99D08E6BA905}" dt="2020-10-14T03:37:02.572" v="11816" actId="1076"/>
          <ac:grpSpMkLst>
            <pc:docMk/>
            <pc:sldMk cId="157790992" sldId="324"/>
            <ac:grpSpMk id="27" creationId="{E4B373A6-0B1A-4188-BD21-C8F0628F4ED5}"/>
          </ac:grpSpMkLst>
        </pc:grpChg>
        <pc:grpChg chg="mod">
          <ac:chgData name="Hoang" userId="5bcad61a-8dfe-4d60-92c6-5fc3f5f564cf" providerId="ADAL" clId="{AFEC877E-F0BE-49F3-B2C6-99D08E6BA905}" dt="2020-10-14T03:37:02.572" v="11816" actId="1076"/>
          <ac:grpSpMkLst>
            <pc:docMk/>
            <pc:sldMk cId="157790992" sldId="324"/>
            <ac:grpSpMk id="30" creationId="{4A0825C4-E167-487B-850F-6B1D55C8D42E}"/>
          </ac:grpSpMkLst>
        </pc:grpChg>
        <pc:picChg chg="add mod">
          <ac:chgData name="Hoang" userId="5bcad61a-8dfe-4d60-92c6-5fc3f5f564cf" providerId="ADAL" clId="{AFEC877E-F0BE-49F3-B2C6-99D08E6BA905}" dt="2020-10-14T03:37:02.572" v="11816" actId="1076"/>
          <ac:picMkLst>
            <pc:docMk/>
            <pc:sldMk cId="157790992" sldId="324"/>
            <ac:picMk id="12" creationId="{8E41391B-A8BD-4D3F-82E3-F0E64C973B3D}"/>
          </ac:picMkLst>
        </pc:picChg>
        <pc:picChg chg="add mod modCrop">
          <ac:chgData name="Hoang" userId="5bcad61a-8dfe-4d60-92c6-5fc3f5f564cf" providerId="ADAL" clId="{AFEC877E-F0BE-49F3-B2C6-99D08E6BA905}" dt="2020-10-14T03:37:02.572" v="11816" actId="1076"/>
          <ac:picMkLst>
            <pc:docMk/>
            <pc:sldMk cId="157790992" sldId="324"/>
            <ac:picMk id="13" creationId="{69F73EE5-DB75-4E0C-B549-48722949E388}"/>
          </ac:picMkLst>
        </pc:picChg>
        <pc:picChg chg="add mod modCrop">
          <ac:chgData name="Hoang" userId="5bcad61a-8dfe-4d60-92c6-5fc3f5f564cf" providerId="ADAL" clId="{AFEC877E-F0BE-49F3-B2C6-99D08E6BA905}" dt="2020-10-14T03:37:02.572" v="11816" actId="1076"/>
          <ac:picMkLst>
            <pc:docMk/>
            <pc:sldMk cId="157790992" sldId="324"/>
            <ac:picMk id="24" creationId="{17D43D27-A578-4CB3-9EA5-0EDC13B2ABAF}"/>
          </ac:picMkLst>
        </pc:picChg>
        <pc:picChg chg="mod">
          <ac:chgData name="Hoang" userId="5bcad61a-8dfe-4d60-92c6-5fc3f5f564cf" providerId="ADAL" clId="{AFEC877E-F0BE-49F3-B2C6-99D08E6BA905}" dt="2020-10-14T03:37:02.572" v="11816" actId="1076"/>
          <ac:picMkLst>
            <pc:docMk/>
            <pc:sldMk cId="157790992" sldId="324"/>
            <ac:picMk id="28" creationId="{266CDA52-525B-4A32-AC7A-313981739AA3}"/>
          </ac:picMkLst>
        </pc:picChg>
        <pc:picChg chg="mod">
          <ac:chgData name="Hoang" userId="5bcad61a-8dfe-4d60-92c6-5fc3f5f564cf" providerId="ADAL" clId="{AFEC877E-F0BE-49F3-B2C6-99D08E6BA905}" dt="2020-10-14T03:37:02.572" v="11816" actId="1076"/>
          <ac:picMkLst>
            <pc:docMk/>
            <pc:sldMk cId="157790992" sldId="324"/>
            <ac:picMk id="33" creationId="{963049BC-F651-430A-85B7-054898EB9ED0}"/>
          </ac:picMkLst>
        </pc:picChg>
        <pc:picChg chg="add del">
          <ac:chgData name="Hoang" userId="5bcad61a-8dfe-4d60-92c6-5fc3f5f564cf" providerId="ADAL" clId="{AFEC877E-F0BE-49F3-B2C6-99D08E6BA905}" dt="2020-10-14T03:31:03.706" v="11772" actId="478"/>
          <ac:picMkLst>
            <pc:docMk/>
            <pc:sldMk cId="157790992" sldId="324"/>
            <ac:picMk id="1026" creationId="{2F8AF3C7-4BE9-4BF6-A2D9-2866061C50F4}"/>
          </ac:picMkLst>
        </pc:picChg>
        <pc:picChg chg="add mod">
          <ac:chgData name="Hoang" userId="5bcad61a-8dfe-4d60-92c6-5fc3f5f564cf" providerId="ADAL" clId="{AFEC877E-F0BE-49F3-B2C6-99D08E6BA905}" dt="2020-10-14T03:37:02.572" v="11816" actId="1076"/>
          <ac:picMkLst>
            <pc:docMk/>
            <pc:sldMk cId="157790992" sldId="324"/>
            <ac:picMk id="1028" creationId="{924B6179-91E9-46A4-B6F9-3BFE2985FF30}"/>
          </ac:picMkLst>
        </pc:picChg>
        <pc:cxnChg chg="add mod">
          <ac:chgData name="Hoang" userId="5bcad61a-8dfe-4d60-92c6-5fc3f5f564cf" providerId="ADAL" clId="{AFEC877E-F0BE-49F3-B2C6-99D08E6BA905}" dt="2020-10-14T03:37:02.572" v="11816" actId="1076"/>
          <ac:cxnSpMkLst>
            <pc:docMk/>
            <pc:sldMk cId="157790992" sldId="324"/>
            <ac:cxnSpMk id="16" creationId="{CE202EB9-14D6-43A1-BB96-548FC40BED9A}"/>
          </ac:cxnSpMkLst>
        </pc:cxnChg>
        <pc:cxnChg chg="add mod">
          <ac:chgData name="Hoang" userId="5bcad61a-8dfe-4d60-92c6-5fc3f5f564cf" providerId="ADAL" clId="{AFEC877E-F0BE-49F3-B2C6-99D08E6BA905}" dt="2020-10-14T03:37:02.572" v="11816" actId="1076"/>
          <ac:cxnSpMkLst>
            <pc:docMk/>
            <pc:sldMk cId="157790992" sldId="324"/>
            <ac:cxnSpMk id="17" creationId="{733D3C2E-55ED-4B42-8A98-9FCD0AE16956}"/>
          </ac:cxnSpMkLst>
        </pc:cxnChg>
        <pc:cxnChg chg="mod">
          <ac:chgData name="Hoang" userId="5bcad61a-8dfe-4d60-92c6-5fc3f5f564cf" providerId="ADAL" clId="{AFEC877E-F0BE-49F3-B2C6-99D08E6BA905}" dt="2020-10-14T03:37:02.572" v="11816" actId="1076"/>
          <ac:cxnSpMkLst>
            <pc:docMk/>
            <pc:sldMk cId="157790992" sldId="324"/>
            <ac:cxnSpMk id="34" creationId="{ADA34B61-0818-4C3B-9602-6050062B418F}"/>
          </ac:cxnSpMkLst>
        </pc:cxnChg>
        <pc:cxnChg chg="mod">
          <ac:chgData name="Hoang" userId="5bcad61a-8dfe-4d60-92c6-5fc3f5f564cf" providerId="ADAL" clId="{AFEC877E-F0BE-49F3-B2C6-99D08E6BA905}" dt="2020-10-14T03:37:02.572" v="11816" actId="1076"/>
          <ac:cxnSpMkLst>
            <pc:docMk/>
            <pc:sldMk cId="157790992" sldId="324"/>
            <ac:cxnSpMk id="35" creationId="{7CC4B22B-1F20-4E66-8AF1-B2A575F9020F}"/>
          </ac:cxnSpMkLst>
        </pc:cxnChg>
      </pc:sldChg>
      <pc:sldChg chg="addSp modSp new mod">
        <pc:chgData name="Hoang" userId="5bcad61a-8dfe-4d60-92c6-5fc3f5f564cf" providerId="ADAL" clId="{AFEC877E-F0BE-49F3-B2C6-99D08E6BA905}" dt="2020-10-14T19:56:45.026" v="11846" actId="1076"/>
        <pc:sldMkLst>
          <pc:docMk/>
          <pc:sldMk cId="728546503" sldId="325"/>
        </pc:sldMkLst>
        <pc:spChg chg="add mod">
          <ac:chgData name="Hoang" userId="5bcad61a-8dfe-4d60-92c6-5fc3f5f564cf" providerId="ADAL" clId="{AFEC877E-F0BE-49F3-B2C6-99D08E6BA905}" dt="2020-10-14T19:56:45.026" v="11846" actId="1076"/>
          <ac:spMkLst>
            <pc:docMk/>
            <pc:sldMk cId="728546503" sldId="325"/>
            <ac:spMk id="12" creationId="{66FC9FE6-5844-4871-90BC-93AAAFCAE018}"/>
          </ac:spMkLst>
        </pc:spChg>
        <pc:graphicFrameChg chg="add mod">
          <ac:chgData name="Hoang" userId="5bcad61a-8dfe-4d60-92c6-5fc3f5f564cf" providerId="ADAL" clId="{AFEC877E-F0BE-49F3-B2C6-99D08E6BA905}" dt="2020-10-14T19:56:41.644" v="11845"/>
          <ac:graphicFrameMkLst>
            <pc:docMk/>
            <pc:sldMk cId="728546503" sldId="325"/>
            <ac:graphicFrameMk id="10" creationId="{5D493C53-910C-4095-B8DF-DC29B0BE9330}"/>
          </ac:graphicFrameMkLst>
        </pc:graphicFrameChg>
      </pc:sldChg>
      <pc:sldChg chg="addSp delSp modSp new mod">
        <pc:chgData name="Hoang" userId="5bcad61a-8dfe-4d60-92c6-5fc3f5f564cf" providerId="ADAL" clId="{AFEC877E-F0BE-49F3-B2C6-99D08E6BA905}" dt="2020-10-14T20:02:38.107" v="11863"/>
        <pc:sldMkLst>
          <pc:docMk/>
          <pc:sldMk cId="1441281353" sldId="326"/>
        </pc:sldMkLst>
        <pc:spChg chg="add del">
          <ac:chgData name="Hoang" userId="5bcad61a-8dfe-4d60-92c6-5fc3f5f564cf" providerId="ADAL" clId="{AFEC877E-F0BE-49F3-B2C6-99D08E6BA905}" dt="2020-10-14T20:02:09.150" v="11857" actId="478"/>
          <ac:spMkLst>
            <pc:docMk/>
            <pc:sldMk cId="1441281353" sldId="326"/>
            <ac:spMk id="2" creationId="{CA091D42-A384-44CE-B128-0705732E8503}"/>
          </ac:spMkLst>
        </pc:spChg>
        <pc:spChg chg="add del">
          <ac:chgData name="Hoang" userId="5bcad61a-8dfe-4d60-92c6-5fc3f5f564cf" providerId="ADAL" clId="{AFEC877E-F0BE-49F3-B2C6-99D08E6BA905}" dt="2020-10-14T20:02:09.150" v="11857" actId="478"/>
          <ac:spMkLst>
            <pc:docMk/>
            <pc:sldMk cId="1441281353" sldId="326"/>
            <ac:spMk id="3" creationId="{3ECA8FC8-2188-4028-B385-97B10EB8AB22}"/>
          </ac:spMkLst>
        </pc:spChg>
        <pc:spChg chg="add del">
          <ac:chgData name="Hoang" userId="5bcad61a-8dfe-4d60-92c6-5fc3f5f564cf" providerId="ADAL" clId="{AFEC877E-F0BE-49F3-B2C6-99D08E6BA905}" dt="2020-10-14T20:02:09.150" v="11857" actId="478"/>
          <ac:spMkLst>
            <pc:docMk/>
            <pc:sldMk cId="1441281353" sldId="326"/>
            <ac:spMk id="4" creationId="{A6874C65-CAFA-4066-9B81-157B0D91485D}"/>
          </ac:spMkLst>
        </pc:spChg>
        <pc:spChg chg="add del">
          <ac:chgData name="Hoang" userId="5bcad61a-8dfe-4d60-92c6-5fc3f5f564cf" providerId="ADAL" clId="{AFEC877E-F0BE-49F3-B2C6-99D08E6BA905}" dt="2020-10-14T20:02:09.150" v="11857" actId="478"/>
          <ac:spMkLst>
            <pc:docMk/>
            <pc:sldMk cId="1441281353" sldId="326"/>
            <ac:spMk id="5" creationId="{6CF7129E-BDC1-4AF2-B3BF-673EFBD95EE3}"/>
          </ac:spMkLst>
        </pc:spChg>
        <pc:spChg chg="add del">
          <ac:chgData name="Hoang" userId="5bcad61a-8dfe-4d60-92c6-5fc3f5f564cf" providerId="ADAL" clId="{AFEC877E-F0BE-49F3-B2C6-99D08E6BA905}" dt="2020-10-14T20:02:09.150" v="11857" actId="478"/>
          <ac:spMkLst>
            <pc:docMk/>
            <pc:sldMk cId="1441281353" sldId="326"/>
            <ac:spMk id="6" creationId="{35C08860-8664-4639-B58D-F6C0AD142186}"/>
          </ac:spMkLst>
        </pc:spChg>
        <pc:spChg chg="add del">
          <ac:chgData name="Hoang" userId="5bcad61a-8dfe-4d60-92c6-5fc3f5f564cf" providerId="ADAL" clId="{AFEC877E-F0BE-49F3-B2C6-99D08E6BA905}" dt="2020-10-14T20:02:09.150" v="11857" actId="478"/>
          <ac:spMkLst>
            <pc:docMk/>
            <pc:sldMk cId="1441281353" sldId="326"/>
            <ac:spMk id="7" creationId="{73EDD059-3B4B-480F-B053-1C6429E7F2C1}"/>
          </ac:spMkLst>
        </pc:spChg>
        <pc:spChg chg="add del">
          <ac:chgData name="Hoang" userId="5bcad61a-8dfe-4d60-92c6-5fc3f5f564cf" providerId="ADAL" clId="{AFEC877E-F0BE-49F3-B2C6-99D08E6BA905}" dt="2020-10-14T20:02:09.150" v="11857" actId="478"/>
          <ac:spMkLst>
            <pc:docMk/>
            <pc:sldMk cId="1441281353" sldId="326"/>
            <ac:spMk id="8" creationId="{BF9B9D8B-1C6A-4D26-A5E7-9BE8D65DCFDD}"/>
          </ac:spMkLst>
        </pc:spChg>
        <pc:graphicFrameChg chg="add mod">
          <ac:chgData name="Hoang" userId="5bcad61a-8dfe-4d60-92c6-5fc3f5f564cf" providerId="ADAL" clId="{AFEC877E-F0BE-49F3-B2C6-99D08E6BA905}" dt="2020-10-14T20:02:38.107" v="11863"/>
          <ac:graphicFrameMkLst>
            <pc:docMk/>
            <pc:sldMk cId="1441281353" sldId="326"/>
            <ac:graphicFrameMk id="10" creationId="{19F4508C-369F-4B65-B955-1AD6B17A1064}"/>
          </ac:graphicFrameMkLst>
        </pc:graphicFrameChg>
      </pc:sldChg>
      <pc:sldChg chg="addSp delSp modSp new mod delAnim modAnim">
        <pc:chgData name="Hoang" userId="5bcad61a-8dfe-4d60-92c6-5fc3f5f564cf" providerId="ADAL" clId="{AFEC877E-F0BE-49F3-B2C6-99D08E6BA905}" dt="2020-10-14T20:07:34.280" v="11881" actId="14100"/>
        <pc:sldMkLst>
          <pc:docMk/>
          <pc:sldMk cId="4070486379" sldId="327"/>
        </pc:sldMkLst>
        <pc:spChg chg="del">
          <ac:chgData name="Hoang" userId="5bcad61a-8dfe-4d60-92c6-5fc3f5f564cf" providerId="ADAL" clId="{AFEC877E-F0BE-49F3-B2C6-99D08E6BA905}" dt="2020-10-14T20:05:39.686" v="11865" actId="478"/>
          <ac:spMkLst>
            <pc:docMk/>
            <pc:sldMk cId="4070486379" sldId="327"/>
            <ac:spMk id="2" creationId="{6BFEC796-1F6A-48E7-8BA7-7E22A704265E}"/>
          </ac:spMkLst>
        </pc:spChg>
        <pc:spChg chg="del">
          <ac:chgData name="Hoang" userId="5bcad61a-8dfe-4d60-92c6-5fc3f5f564cf" providerId="ADAL" clId="{AFEC877E-F0BE-49F3-B2C6-99D08E6BA905}" dt="2020-10-14T20:05:39.686" v="11865" actId="478"/>
          <ac:spMkLst>
            <pc:docMk/>
            <pc:sldMk cId="4070486379" sldId="327"/>
            <ac:spMk id="3" creationId="{F1E7AA32-CB18-4881-90DD-85379CD960E2}"/>
          </ac:spMkLst>
        </pc:spChg>
        <pc:spChg chg="del">
          <ac:chgData name="Hoang" userId="5bcad61a-8dfe-4d60-92c6-5fc3f5f564cf" providerId="ADAL" clId="{AFEC877E-F0BE-49F3-B2C6-99D08E6BA905}" dt="2020-10-14T20:05:39.686" v="11865" actId="478"/>
          <ac:spMkLst>
            <pc:docMk/>
            <pc:sldMk cId="4070486379" sldId="327"/>
            <ac:spMk id="4" creationId="{19137EAD-F98B-47F5-A954-F4A55F888567}"/>
          </ac:spMkLst>
        </pc:spChg>
        <pc:spChg chg="del">
          <ac:chgData name="Hoang" userId="5bcad61a-8dfe-4d60-92c6-5fc3f5f564cf" providerId="ADAL" clId="{AFEC877E-F0BE-49F3-B2C6-99D08E6BA905}" dt="2020-10-14T20:05:39.686" v="11865" actId="478"/>
          <ac:spMkLst>
            <pc:docMk/>
            <pc:sldMk cId="4070486379" sldId="327"/>
            <ac:spMk id="5" creationId="{AF33CEE9-9BEF-49E1-BCCD-62B4C02DCB8E}"/>
          </ac:spMkLst>
        </pc:spChg>
        <pc:spChg chg="del">
          <ac:chgData name="Hoang" userId="5bcad61a-8dfe-4d60-92c6-5fc3f5f564cf" providerId="ADAL" clId="{AFEC877E-F0BE-49F3-B2C6-99D08E6BA905}" dt="2020-10-14T20:05:39.686" v="11865" actId="478"/>
          <ac:spMkLst>
            <pc:docMk/>
            <pc:sldMk cId="4070486379" sldId="327"/>
            <ac:spMk id="6" creationId="{DB889EC3-EBA2-41FE-95D8-087F7EB27B60}"/>
          </ac:spMkLst>
        </pc:spChg>
        <pc:spChg chg="del">
          <ac:chgData name="Hoang" userId="5bcad61a-8dfe-4d60-92c6-5fc3f5f564cf" providerId="ADAL" clId="{AFEC877E-F0BE-49F3-B2C6-99D08E6BA905}" dt="2020-10-14T20:05:39.686" v="11865" actId="478"/>
          <ac:spMkLst>
            <pc:docMk/>
            <pc:sldMk cId="4070486379" sldId="327"/>
            <ac:spMk id="7" creationId="{EBEE749B-BD9C-4EDA-9E64-D12438D13225}"/>
          </ac:spMkLst>
        </pc:spChg>
        <pc:spChg chg="del">
          <ac:chgData name="Hoang" userId="5bcad61a-8dfe-4d60-92c6-5fc3f5f564cf" providerId="ADAL" clId="{AFEC877E-F0BE-49F3-B2C6-99D08E6BA905}" dt="2020-10-14T20:05:39.686" v="11865" actId="478"/>
          <ac:spMkLst>
            <pc:docMk/>
            <pc:sldMk cId="4070486379" sldId="327"/>
            <ac:spMk id="8" creationId="{0DD9966E-1050-4448-A8B4-6A5D91A3D584}"/>
          </ac:spMkLst>
        </pc:spChg>
        <pc:spChg chg="add mod">
          <ac:chgData name="Hoang" userId="5bcad61a-8dfe-4d60-92c6-5fc3f5f564cf" providerId="ADAL" clId="{AFEC877E-F0BE-49F3-B2C6-99D08E6BA905}" dt="2020-10-14T20:06:06.095" v="11870" actId="1076"/>
          <ac:spMkLst>
            <pc:docMk/>
            <pc:sldMk cId="4070486379" sldId="327"/>
            <ac:spMk id="12" creationId="{A2B722AF-6DD8-44E8-80FC-6C95D15B9D2E}"/>
          </ac:spMkLst>
        </pc:spChg>
        <pc:spChg chg="add mod">
          <ac:chgData name="Hoang" userId="5bcad61a-8dfe-4d60-92c6-5fc3f5f564cf" providerId="ADAL" clId="{AFEC877E-F0BE-49F3-B2C6-99D08E6BA905}" dt="2020-10-14T20:07:34.280" v="11881" actId="14100"/>
          <ac:spMkLst>
            <pc:docMk/>
            <pc:sldMk cId="4070486379" sldId="327"/>
            <ac:spMk id="13" creationId="{BBDBAC77-6092-42CD-A73E-66DE742E0693}"/>
          </ac:spMkLst>
        </pc:spChg>
        <pc:spChg chg="add mod">
          <ac:chgData name="Hoang" userId="5bcad61a-8dfe-4d60-92c6-5fc3f5f564cf" providerId="ADAL" clId="{AFEC877E-F0BE-49F3-B2C6-99D08E6BA905}" dt="2020-10-14T20:07:30.842" v="11880" actId="14100"/>
          <ac:spMkLst>
            <pc:docMk/>
            <pc:sldMk cId="4070486379" sldId="327"/>
            <ac:spMk id="14" creationId="{6E098A28-99E0-40AA-BB1C-501776C120BB}"/>
          </ac:spMkLst>
        </pc:spChg>
        <pc:spChg chg="add del mod">
          <ac:chgData name="Hoang" userId="5bcad61a-8dfe-4d60-92c6-5fc3f5f564cf" providerId="ADAL" clId="{AFEC877E-F0BE-49F3-B2C6-99D08E6BA905}" dt="2020-10-14T20:06:45.227" v="11872" actId="478"/>
          <ac:spMkLst>
            <pc:docMk/>
            <pc:sldMk cId="4070486379" sldId="327"/>
            <ac:spMk id="15" creationId="{4B082F34-2B9B-49B8-A679-8C1450E9BA37}"/>
          </ac:spMkLst>
        </pc:spChg>
        <pc:graphicFrameChg chg="add mod">
          <ac:chgData name="Hoang" userId="5bcad61a-8dfe-4d60-92c6-5fc3f5f564cf" providerId="ADAL" clId="{AFEC877E-F0BE-49F3-B2C6-99D08E6BA905}" dt="2020-10-14T20:05:46.112" v="11868" actId="14100"/>
          <ac:graphicFrameMkLst>
            <pc:docMk/>
            <pc:sldMk cId="4070486379" sldId="327"/>
            <ac:graphicFrameMk id="10" creationId="{6B37717C-331D-4587-ADEE-6D4E6205C927}"/>
          </ac:graphicFrameMkLst>
        </pc:graphicFrameChg>
      </pc:sldChg>
      <pc:sldMasterChg chg="delSldLayout">
        <pc:chgData name="Hoang" userId="5bcad61a-8dfe-4d60-92c6-5fc3f5f564cf" providerId="ADAL" clId="{AFEC877E-F0BE-49F3-B2C6-99D08E6BA905}" dt="2020-10-06T01:39:41.518" v="3416" actId="47"/>
        <pc:sldMasterMkLst>
          <pc:docMk/>
          <pc:sldMasterMk cId="0" sldId="2147483680"/>
        </pc:sldMasterMkLst>
        <pc:sldLayoutChg chg="del">
          <pc:chgData name="Hoang" userId="5bcad61a-8dfe-4d60-92c6-5fc3f5f564cf" providerId="ADAL" clId="{AFEC877E-F0BE-49F3-B2C6-99D08E6BA905}" dt="2020-10-06T01:39:41.518" v="3416" actId="47"/>
          <pc:sldLayoutMkLst>
            <pc:docMk/>
            <pc:sldMasterMk cId="0" sldId="2147483680"/>
            <pc:sldLayoutMk cId="0" sldId="2147483670"/>
          </pc:sldLayoutMkLst>
        </pc:sldLayoutChg>
        <pc:sldLayoutChg chg="del">
          <pc:chgData name="Hoang" userId="5bcad61a-8dfe-4d60-92c6-5fc3f5f564cf" providerId="ADAL" clId="{AFEC877E-F0BE-49F3-B2C6-99D08E6BA905}" dt="2020-10-06T01:39:40.081" v="3413" actId="47"/>
          <pc:sldLayoutMkLst>
            <pc:docMk/>
            <pc:sldMasterMk cId="0" sldId="2147483680"/>
            <pc:sldLayoutMk cId="0" sldId="2147483676"/>
          </pc:sldLayoutMkLst>
        </pc:sldLayoutChg>
      </pc:sldMasterChg>
    </pc:docChg>
  </pc:docChgLst>
  <pc:docChgLst>
    <pc:chgData name="Graham, Ethan R." userId="S::ergraham@wpi.edu::cc6de9ec-ae1c-4856-b632-76a2e8cafd92" providerId="AD" clId="Web-{78B7741C-7FB9-4B6E-B0FC-D70C6AFA2B4B}"/>
    <pc:docChg chg="addSld delSld modSld">
      <pc:chgData name="Graham, Ethan R." userId="S::ergraham@wpi.edu::cc6de9ec-ae1c-4856-b632-76a2e8cafd92" providerId="AD" clId="Web-{78B7741C-7FB9-4B6E-B0FC-D70C6AFA2B4B}" dt="2020-10-05T20:41:32.757" v="379" actId="20577"/>
      <pc:docMkLst>
        <pc:docMk/>
      </pc:docMkLst>
      <pc:sldChg chg="modNotes">
        <pc:chgData name="Graham, Ethan R." userId="S::ergraham@wpi.edu::cc6de9ec-ae1c-4856-b632-76a2e8cafd92" providerId="AD" clId="Web-{78B7741C-7FB9-4B6E-B0FC-D70C6AFA2B4B}" dt="2020-10-05T19:14:22.154" v="95"/>
        <pc:sldMkLst>
          <pc:docMk/>
          <pc:sldMk cId="1161175981" sldId="274"/>
        </pc:sldMkLst>
      </pc:sldChg>
      <pc:sldChg chg="new del">
        <pc:chgData name="Graham, Ethan R." userId="S::ergraham@wpi.edu::cc6de9ec-ae1c-4856-b632-76a2e8cafd92" providerId="AD" clId="Web-{78B7741C-7FB9-4B6E-B0FC-D70C6AFA2B4B}" dt="2020-10-05T19:14:38.639" v="97"/>
        <pc:sldMkLst>
          <pc:docMk/>
          <pc:sldMk cId="1871778997" sldId="276"/>
        </pc:sldMkLst>
      </pc:sldChg>
      <pc:sldChg chg="addSp modSp">
        <pc:chgData name="Graham, Ethan R." userId="S::ergraham@wpi.edu::cc6de9ec-ae1c-4856-b632-76a2e8cafd92" providerId="AD" clId="Web-{78B7741C-7FB9-4B6E-B0FC-D70C6AFA2B4B}" dt="2020-10-05T20:13:29.037" v="216" actId="20577"/>
        <pc:sldMkLst>
          <pc:docMk/>
          <pc:sldMk cId="793601834" sldId="277"/>
        </pc:sldMkLst>
        <pc:spChg chg="mod">
          <ac:chgData name="Graham, Ethan R." userId="S::ergraham@wpi.edu::cc6de9ec-ae1c-4856-b632-76a2e8cafd92" providerId="AD" clId="Web-{78B7741C-7FB9-4B6E-B0FC-D70C6AFA2B4B}" dt="2020-10-05T20:13:29.037" v="216" actId="20577"/>
          <ac:spMkLst>
            <pc:docMk/>
            <pc:sldMk cId="793601834" sldId="277"/>
            <ac:spMk id="9" creationId="{1C2594C5-FB33-4588-BEC6-322988FADE7F}"/>
          </ac:spMkLst>
        </pc:spChg>
        <pc:spChg chg="add">
          <ac:chgData name="Graham, Ethan R." userId="S::ergraham@wpi.edu::cc6de9ec-ae1c-4856-b632-76a2e8cafd92" providerId="AD" clId="Web-{78B7741C-7FB9-4B6E-B0FC-D70C6AFA2B4B}" dt="2020-10-05T20:02:06.845" v="98"/>
          <ac:spMkLst>
            <pc:docMk/>
            <pc:sldMk cId="793601834" sldId="277"/>
            <ac:spMk id="11" creationId="{49B292A8-3336-4258-BD3E-856A29BB820E}"/>
          </ac:spMkLst>
        </pc:spChg>
      </pc:sldChg>
      <pc:sldChg chg="addSp new del">
        <pc:chgData name="Graham, Ethan R." userId="S::ergraham@wpi.edu::cc6de9ec-ae1c-4856-b632-76a2e8cafd92" providerId="AD" clId="Web-{78B7741C-7FB9-4B6E-B0FC-D70C6AFA2B4B}" dt="2020-10-05T20:13:50.756" v="221"/>
        <pc:sldMkLst>
          <pc:docMk/>
          <pc:sldMk cId="1641523528" sldId="278"/>
        </pc:sldMkLst>
        <pc:spChg chg="add">
          <ac:chgData name="Graham, Ethan R." userId="S::ergraham@wpi.edu::cc6de9ec-ae1c-4856-b632-76a2e8cafd92" providerId="AD" clId="Web-{78B7741C-7FB9-4B6E-B0FC-D70C6AFA2B4B}" dt="2020-10-05T20:13:43.475" v="220"/>
          <ac:spMkLst>
            <pc:docMk/>
            <pc:sldMk cId="1641523528" sldId="278"/>
            <ac:spMk id="9" creationId="{9583BAFD-B773-4151-AE29-7FE4BF5DEF21}"/>
          </ac:spMkLst>
        </pc:spChg>
      </pc:sldChg>
      <pc:sldChg chg="modSp add replId">
        <pc:chgData name="Graham, Ethan R." userId="S::ergraham@wpi.edu::cc6de9ec-ae1c-4856-b632-76a2e8cafd92" providerId="AD" clId="Web-{78B7741C-7FB9-4B6E-B0FC-D70C6AFA2B4B}" dt="2020-10-05T20:17:40.325" v="244" actId="20577"/>
        <pc:sldMkLst>
          <pc:docMk/>
          <pc:sldMk cId="3930400970" sldId="278"/>
        </pc:sldMkLst>
        <pc:spChg chg="mod">
          <ac:chgData name="Graham, Ethan R." userId="S::ergraham@wpi.edu::cc6de9ec-ae1c-4856-b632-76a2e8cafd92" providerId="AD" clId="Web-{78B7741C-7FB9-4B6E-B0FC-D70C6AFA2B4B}" dt="2020-10-05T20:17:40.325" v="244" actId="20577"/>
          <ac:spMkLst>
            <pc:docMk/>
            <pc:sldMk cId="3930400970" sldId="278"/>
            <ac:spMk id="9" creationId="{1C2594C5-FB33-4588-BEC6-322988FADE7F}"/>
          </ac:spMkLst>
        </pc:spChg>
      </pc:sldChg>
      <pc:sldChg chg="modSp add replId">
        <pc:chgData name="Graham, Ethan R." userId="S::ergraham@wpi.edu::cc6de9ec-ae1c-4856-b632-76a2e8cafd92" providerId="AD" clId="Web-{78B7741C-7FB9-4B6E-B0FC-D70C6AFA2B4B}" dt="2020-10-05T20:18:02.513" v="296" actId="20577"/>
        <pc:sldMkLst>
          <pc:docMk/>
          <pc:sldMk cId="555785438" sldId="279"/>
        </pc:sldMkLst>
        <pc:spChg chg="mod">
          <ac:chgData name="Graham, Ethan R." userId="S::ergraham@wpi.edu::cc6de9ec-ae1c-4856-b632-76a2e8cafd92" providerId="AD" clId="Web-{78B7741C-7FB9-4B6E-B0FC-D70C6AFA2B4B}" dt="2020-10-05T20:18:02.513" v="296" actId="20577"/>
          <ac:spMkLst>
            <pc:docMk/>
            <pc:sldMk cId="555785438" sldId="279"/>
            <ac:spMk id="9" creationId="{1C2594C5-FB33-4588-BEC6-322988FADE7F}"/>
          </ac:spMkLst>
        </pc:spChg>
      </pc:sldChg>
      <pc:sldChg chg="modSp add replId">
        <pc:chgData name="Graham, Ethan R." userId="S::ergraham@wpi.edu::cc6de9ec-ae1c-4856-b632-76a2e8cafd92" providerId="AD" clId="Web-{78B7741C-7FB9-4B6E-B0FC-D70C6AFA2B4B}" dt="2020-10-05T20:30:53.316" v="310" actId="20577"/>
        <pc:sldMkLst>
          <pc:docMk/>
          <pc:sldMk cId="2027889847" sldId="280"/>
        </pc:sldMkLst>
        <pc:spChg chg="mod">
          <ac:chgData name="Graham, Ethan R." userId="S::ergraham@wpi.edu::cc6de9ec-ae1c-4856-b632-76a2e8cafd92" providerId="AD" clId="Web-{78B7741C-7FB9-4B6E-B0FC-D70C6AFA2B4B}" dt="2020-10-05T20:30:53.316" v="310" actId="20577"/>
          <ac:spMkLst>
            <pc:docMk/>
            <pc:sldMk cId="2027889847" sldId="280"/>
            <ac:spMk id="9" creationId="{1C2594C5-FB33-4588-BEC6-322988FADE7F}"/>
          </ac:spMkLst>
        </pc:spChg>
      </pc:sldChg>
      <pc:sldChg chg="modSp add replId">
        <pc:chgData name="Graham, Ethan R." userId="S::ergraham@wpi.edu::cc6de9ec-ae1c-4856-b632-76a2e8cafd92" providerId="AD" clId="Web-{78B7741C-7FB9-4B6E-B0FC-D70C6AFA2B4B}" dt="2020-10-05T20:41:31.163" v="377" actId="20577"/>
        <pc:sldMkLst>
          <pc:docMk/>
          <pc:sldMk cId="2306079729" sldId="281"/>
        </pc:sldMkLst>
        <pc:spChg chg="mod">
          <ac:chgData name="Graham, Ethan R." userId="S::ergraham@wpi.edu::cc6de9ec-ae1c-4856-b632-76a2e8cafd92" providerId="AD" clId="Web-{78B7741C-7FB9-4B6E-B0FC-D70C6AFA2B4B}" dt="2020-10-05T20:41:31.163" v="377" actId="20577"/>
          <ac:spMkLst>
            <pc:docMk/>
            <pc:sldMk cId="2306079729" sldId="281"/>
            <ac:spMk id="9" creationId="{1C2594C5-FB33-4588-BEC6-322988FADE7F}"/>
          </ac:spMkLst>
        </pc:spChg>
      </pc:sldChg>
      <pc:sldChg chg="modSp add del replId">
        <pc:chgData name="Graham, Ethan R." userId="S::ergraham@wpi.edu::cc6de9ec-ae1c-4856-b632-76a2e8cafd92" providerId="AD" clId="Web-{78B7741C-7FB9-4B6E-B0FC-D70C6AFA2B4B}" dt="2020-10-05T20:36:04.919" v="351"/>
        <pc:sldMkLst>
          <pc:docMk/>
          <pc:sldMk cId="2595538510" sldId="281"/>
        </pc:sldMkLst>
        <pc:spChg chg="mod">
          <ac:chgData name="Graham, Ethan R." userId="S::ergraham@wpi.edu::cc6de9ec-ae1c-4856-b632-76a2e8cafd92" providerId="AD" clId="Web-{78B7741C-7FB9-4B6E-B0FC-D70C6AFA2B4B}" dt="2020-10-05T20:32:29.194" v="348" actId="20577"/>
          <ac:spMkLst>
            <pc:docMk/>
            <pc:sldMk cId="2595538510" sldId="281"/>
            <ac:spMk id="9" creationId="{1C2594C5-FB33-4588-BEC6-322988FADE7F}"/>
          </ac:spMkLst>
        </pc:spChg>
      </pc:sldChg>
    </pc:docChg>
  </pc:docChgLst>
  <pc:docChgLst>
    <pc:chgData name="Katherine" userId="53b5efc5-91d2-42c3-b8f6-b2d431664e2a" providerId="ADAL" clId="{0EFD099B-CD64-4FAA-8626-757DCF726958}"/>
    <pc:docChg chg="undo custSel modSld">
      <pc:chgData name="Katherine" userId="53b5efc5-91d2-42c3-b8f6-b2d431664e2a" providerId="ADAL" clId="{0EFD099B-CD64-4FAA-8626-757DCF726958}" dt="2020-10-09T03:45:36.624" v="594" actId="20577"/>
      <pc:docMkLst>
        <pc:docMk/>
      </pc:docMkLst>
      <pc:sldChg chg="addSp delSp modSp mod">
        <pc:chgData name="Katherine" userId="53b5efc5-91d2-42c3-b8f6-b2d431664e2a" providerId="ADAL" clId="{0EFD099B-CD64-4FAA-8626-757DCF726958}" dt="2020-10-06T14:47:10.012" v="501" actId="27918"/>
        <pc:sldMkLst>
          <pc:docMk/>
          <pc:sldMk cId="555785438" sldId="279"/>
        </pc:sldMkLst>
        <pc:spChg chg="del">
          <ac:chgData name="Katherine" userId="53b5efc5-91d2-42c3-b8f6-b2d431664e2a" providerId="ADAL" clId="{0EFD099B-CD64-4FAA-8626-757DCF726958}" dt="2020-10-06T14:34:11.982" v="458" actId="478"/>
          <ac:spMkLst>
            <pc:docMk/>
            <pc:sldMk cId="555785438" sldId="279"/>
            <ac:spMk id="2" creationId="{95400033-4EB8-4BA4-BAFE-9CFBD59E1F7B}"/>
          </ac:spMkLst>
        </pc:spChg>
        <pc:spChg chg="del">
          <ac:chgData name="Katherine" userId="53b5efc5-91d2-42c3-b8f6-b2d431664e2a" providerId="ADAL" clId="{0EFD099B-CD64-4FAA-8626-757DCF726958}" dt="2020-10-06T14:34:13.687" v="459" actId="478"/>
          <ac:spMkLst>
            <pc:docMk/>
            <pc:sldMk cId="555785438" sldId="279"/>
            <ac:spMk id="3" creationId="{D64E41D1-7E4C-461D-BDA3-F673AF1AA064}"/>
          </ac:spMkLst>
        </pc:spChg>
        <pc:graphicFrameChg chg="add del mod">
          <ac:chgData name="Katherine" userId="53b5efc5-91d2-42c3-b8f6-b2d431664e2a" providerId="ADAL" clId="{0EFD099B-CD64-4FAA-8626-757DCF726958}" dt="2020-10-06T14:35:34.958" v="486" actId="1076"/>
          <ac:graphicFrameMkLst>
            <pc:docMk/>
            <pc:sldMk cId="555785438" sldId="279"/>
            <ac:graphicFrameMk id="7" creationId="{94E9F561-CAF8-4492-8BB6-02288C890DB4}"/>
          </ac:graphicFrameMkLst>
        </pc:graphicFrameChg>
        <pc:picChg chg="del mod">
          <ac:chgData name="Katherine" userId="53b5efc5-91d2-42c3-b8f6-b2d431664e2a" providerId="ADAL" clId="{0EFD099B-CD64-4FAA-8626-757DCF726958}" dt="2020-10-06T14:28:36.951" v="323" actId="478"/>
          <ac:picMkLst>
            <pc:docMk/>
            <pc:sldMk cId="555785438" sldId="279"/>
            <ac:picMk id="4" creationId="{3CA2A8DA-3975-4E3C-95A9-6F7BC90FC257}"/>
          </ac:picMkLst>
        </pc:picChg>
      </pc:sldChg>
      <pc:sldChg chg="addSp delSp modSp mod addAnim delAnim">
        <pc:chgData name="Katherine" userId="53b5efc5-91d2-42c3-b8f6-b2d431664e2a" providerId="ADAL" clId="{0EFD099B-CD64-4FAA-8626-757DCF726958}" dt="2020-10-07T04:12:09.201" v="565" actId="478"/>
        <pc:sldMkLst>
          <pc:docMk/>
          <pc:sldMk cId="2306079729" sldId="281"/>
        </pc:sldMkLst>
        <pc:spChg chg="mod">
          <ac:chgData name="Katherine" userId="53b5efc5-91d2-42c3-b8f6-b2d431664e2a" providerId="ADAL" clId="{0EFD099B-CD64-4FAA-8626-757DCF726958}" dt="2020-10-06T15:30:14.997" v="559" actId="14100"/>
          <ac:spMkLst>
            <pc:docMk/>
            <pc:sldMk cId="2306079729" sldId="281"/>
            <ac:spMk id="7" creationId="{505745E7-28B6-4218-9FD1-5C80852BCFBC}"/>
          </ac:spMkLst>
        </pc:spChg>
        <pc:spChg chg="mod">
          <ac:chgData name="Katherine" userId="53b5efc5-91d2-42c3-b8f6-b2d431664e2a" providerId="ADAL" clId="{0EFD099B-CD64-4FAA-8626-757DCF726958}" dt="2020-10-06T15:30:25.643" v="561" actId="14100"/>
          <ac:spMkLst>
            <pc:docMk/>
            <pc:sldMk cId="2306079729" sldId="281"/>
            <ac:spMk id="8" creationId="{5FE36673-95AC-4AAC-AE13-4A2DD5953D67}"/>
          </ac:spMkLst>
        </pc:spChg>
        <pc:spChg chg="add mod">
          <ac:chgData name="Katherine" userId="53b5efc5-91d2-42c3-b8f6-b2d431664e2a" providerId="ADAL" clId="{0EFD099B-CD64-4FAA-8626-757DCF726958}" dt="2020-10-06T15:27:08.557" v="517" actId="20577"/>
          <ac:spMkLst>
            <pc:docMk/>
            <pc:sldMk cId="2306079729" sldId="281"/>
            <ac:spMk id="12" creationId="{991D4BC0-F742-42D5-99E0-FCE31F2141FD}"/>
          </ac:spMkLst>
        </pc:spChg>
        <pc:spChg chg="add del">
          <ac:chgData name="Katherine" userId="53b5efc5-91d2-42c3-b8f6-b2d431664e2a" providerId="ADAL" clId="{0EFD099B-CD64-4FAA-8626-757DCF726958}" dt="2020-10-07T04:12:08.580" v="564" actId="478"/>
          <ac:spMkLst>
            <pc:docMk/>
            <pc:sldMk cId="2306079729" sldId="281"/>
            <ac:spMk id="17" creationId="{F48729D5-CC72-42B4-B4F6-10354F808786}"/>
          </ac:spMkLst>
        </pc:spChg>
        <pc:grpChg chg="add del">
          <ac:chgData name="Katherine" userId="53b5efc5-91d2-42c3-b8f6-b2d431664e2a" providerId="ADAL" clId="{0EFD099B-CD64-4FAA-8626-757DCF726958}" dt="2020-10-06T03:15:43.756" v="22" actId="478"/>
          <ac:grpSpMkLst>
            <pc:docMk/>
            <pc:sldMk cId="2306079729" sldId="281"/>
            <ac:grpSpMk id="2" creationId="{74D60BB1-5604-41C7-A07F-FFD729D5F6EE}"/>
          </ac:grpSpMkLst>
        </pc:grpChg>
        <pc:grpChg chg="add del">
          <ac:chgData name="Katherine" userId="53b5efc5-91d2-42c3-b8f6-b2d431664e2a" providerId="ADAL" clId="{0EFD099B-CD64-4FAA-8626-757DCF726958}" dt="2020-10-07T04:12:09.201" v="565" actId="478"/>
          <ac:grpSpMkLst>
            <pc:docMk/>
            <pc:sldMk cId="2306079729" sldId="281"/>
            <ac:grpSpMk id="22" creationId="{276F3412-0625-4C2B-BE63-7D9183EB3F4B}"/>
          </ac:grpSpMkLst>
        </pc:grpChg>
        <pc:graphicFrameChg chg="add mod">
          <ac:chgData name="Katherine" userId="53b5efc5-91d2-42c3-b8f6-b2d431664e2a" providerId="ADAL" clId="{0EFD099B-CD64-4FAA-8626-757DCF726958}" dt="2020-10-06T15:29:18.243" v="548" actId="1076"/>
          <ac:graphicFrameMkLst>
            <pc:docMk/>
            <pc:sldMk cId="2306079729" sldId="281"/>
            <ac:graphicFrameMk id="11" creationId="{D888B917-423C-4143-9CD6-3F767F2D12DE}"/>
          </ac:graphicFrameMkLst>
        </pc:graphicFrameChg>
      </pc:sldChg>
      <pc:sldChg chg="addSp modSp mod">
        <pc:chgData name="Katherine" userId="53b5efc5-91d2-42c3-b8f6-b2d431664e2a" providerId="ADAL" clId="{0EFD099B-CD64-4FAA-8626-757DCF726958}" dt="2020-10-09T03:45:36.624" v="594" actId="20577"/>
        <pc:sldMkLst>
          <pc:docMk/>
          <pc:sldMk cId="2061910637" sldId="284"/>
        </pc:sldMkLst>
        <pc:spChg chg="add mod">
          <ac:chgData name="Katherine" userId="53b5efc5-91d2-42c3-b8f6-b2d431664e2a" providerId="ADAL" clId="{0EFD099B-CD64-4FAA-8626-757DCF726958}" dt="2020-10-09T03:45:36.624" v="594" actId="20577"/>
          <ac:spMkLst>
            <pc:docMk/>
            <pc:sldMk cId="2061910637" sldId="284"/>
            <ac:spMk id="2" creationId="{DE29800F-1D2C-4AB8-AED2-2B1347347137}"/>
          </ac:spMkLst>
        </pc:spChg>
      </pc:sldChg>
    </pc:docChg>
  </pc:docChgLst>
  <pc:docChgLst>
    <pc:chgData name="Graham, Ethan R." userId="S::ergraham@wpi.edu::cc6de9ec-ae1c-4856-b632-76a2e8cafd92" providerId="AD" clId="Web-{A5075BE6-3001-4CE9-9D24-2F589714930F}"/>
    <pc:docChg chg="addSld modSld">
      <pc:chgData name="Graham, Ethan R." userId="S::ergraham@wpi.edu::cc6de9ec-ae1c-4856-b632-76a2e8cafd92" providerId="AD" clId="Web-{A5075BE6-3001-4CE9-9D24-2F589714930F}" dt="2020-10-06T01:33:30.320" v="292" actId="20577"/>
      <pc:docMkLst>
        <pc:docMk/>
      </pc:docMkLst>
      <pc:sldChg chg="modSp add replId">
        <pc:chgData name="Graham, Ethan R." userId="S::ergraham@wpi.edu::cc6de9ec-ae1c-4856-b632-76a2e8cafd92" providerId="AD" clId="Web-{A5075BE6-3001-4CE9-9D24-2F589714930F}" dt="2020-10-06T01:20:37.319" v="42" actId="20577"/>
        <pc:sldMkLst>
          <pc:docMk/>
          <pc:sldMk cId="469963724" sldId="283"/>
        </pc:sldMkLst>
        <pc:spChg chg="mod">
          <ac:chgData name="Graham, Ethan R." userId="S::ergraham@wpi.edu::cc6de9ec-ae1c-4856-b632-76a2e8cafd92" providerId="AD" clId="Web-{A5075BE6-3001-4CE9-9D24-2F589714930F}" dt="2020-10-06T01:20:37.319" v="42" actId="20577"/>
          <ac:spMkLst>
            <pc:docMk/>
            <pc:sldMk cId="469963724" sldId="283"/>
            <ac:spMk id="9" creationId="{1C2594C5-FB33-4588-BEC6-322988FADE7F}"/>
          </ac:spMkLst>
        </pc:spChg>
      </pc:sldChg>
      <pc:sldChg chg="modSp add replId">
        <pc:chgData name="Graham, Ethan R." userId="S::ergraham@wpi.edu::cc6de9ec-ae1c-4856-b632-76a2e8cafd92" providerId="AD" clId="Web-{A5075BE6-3001-4CE9-9D24-2F589714930F}" dt="2020-10-06T01:31:05.145" v="239" actId="20577"/>
        <pc:sldMkLst>
          <pc:docMk/>
          <pc:sldMk cId="2061910637" sldId="284"/>
        </pc:sldMkLst>
        <pc:spChg chg="mod">
          <ac:chgData name="Graham, Ethan R." userId="S::ergraham@wpi.edu::cc6de9ec-ae1c-4856-b632-76a2e8cafd92" providerId="AD" clId="Web-{A5075BE6-3001-4CE9-9D24-2F589714930F}" dt="2020-10-06T01:31:05.145" v="239" actId="20577"/>
          <ac:spMkLst>
            <pc:docMk/>
            <pc:sldMk cId="2061910637" sldId="284"/>
            <ac:spMk id="9" creationId="{1C2594C5-FB33-4588-BEC6-322988FADE7F}"/>
          </ac:spMkLst>
        </pc:spChg>
      </pc:sldChg>
      <pc:sldChg chg="modSp add replId">
        <pc:chgData name="Graham, Ethan R." userId="S::ergraham@wpi.edu::cc6de9ec-ae1c-4856-b632-76a2e8cafd92" providerId="AD" clId="Web-{A5075BE6-3001-4CE9-9D24-2F589714930F}" dt="2020-10-06T01:22:52.838" v="96" actId="20577"/>
        <pc:sldMkLst>
          <pc:docMk/>
          <pc:sldMk cId="2253186425" sldId="285"/>
        </pc:sldMkLst>
        <pc:spChg chg="mod">
          <ac:chgData name="Graham, Ethan R." userId="S::ergraham@wpi.edu::cc6de9ec-ae1c-4856-b632-76a2e8cafd92" providerId="AD" clId="Web-{A5075BE6-3001-4CE9-9D24-2F589714930F}" dt="2020-10-06T01:22:52.838" v="96" actId="20577"/>
          <ac:spMkLst>
            <pc:docMk/>
            <pc:sldMk cId="2253186425" sldId="285"/>
            <ac:spMk id="9" creationId="{1C2594C5-FB33-4588-BEC6-322988FADE7F}"/>
          </ac:spMkLst>
        </pc:spChg>
      </pc:sldChg>
      <pc:sldChg chg="modSp add replId">
        <pc:chgData name="Graham, Ethan R." userId="S::ergraham@wpi.edu::cc6de9ec-ae1c-4856-b632-76a2e8cafd92" providerId="AD" clId="Web-{A5075BE6-3001-4CE9-9D24-2F589714930F}" dt="2020-10-06T01:28:14.860" v="221" actId="20577"/>
        <pc:sldMkLst>
          <pc:docMk/>
          <pc:sldMk cId="3238686791" sldId="286"/>
        </pc:sldMkLst>
        <pc:spChg chg="mod">
          <ac:chgData name="Graham, Ethan R." userId="S::ergraham@wpi.edu::cc6de9ec-ae1c-4856-b632-76a2e8cafd92" providerId="AD" clId="Web-{A5075BE6-3001-4CE9-9D24-2F589714930F}" dt="2020-10-06T01:28:14.860" v="221" actId="20577"/>
          <ac:spMkLst>
            <pc:docMk/>
            <pc:sldMk cId="3238686791" sldId="286"/>
            <ac:spMk id="9" creationId="{1C2594C5-FB33-4588-BEC6-322988FADE7F}"/>
          </ac:spMkLst>
        </pc:spChg>
      </pc:sldChg>
      <pc:sldChg chg="modSp add replId">
        <pc:chgData name="Graham, Ethan R." userId="S::ergraham@wpi.edu::cc6de9ec-ae1c-4856-b632-76a2e8cafd92" providerId="AD" clId="Web-{A5075BE6-3001-4CE9-9D24-2F589714930F}" dt="2020-10-06T01:32:17.365" v="266" actId="20577"/>
        <pc:sldMkLst>
          <pc:docMk/>
          <pc:sldMk cId="2936258327" sldId="287"/>
        </pc:sldMkLst>
        <pc:spChg chg="mod">
          <ac:chgData name="Graham, Ethan R." userId="S::ergraham@wpi.edu::cc6de9ec-ae1c-4856-b632-76a2e8cafd92" providerId="AD" clId="Web-{A5075BE6-3001-4CE9-9D24-2F589714930F}" dt="2020-10-06T01:32:17.365" v="266" actId="20577"/>
          <ac:spMkLst>
            <pc:docMk/>
            <pc:sldMk cId="2936258327" sldId="287"/>
            <ac:spMk id="9" creationId="{1C2594C5-FB33-4588-BEC6-322988FADE7F}"/>
          </ac:spMkLst>
        </pc:spChg>
      </pc:sldChg>
      <pc:sldChg chg="modSp add replId">
        <pc:chgData name="Graham, Ethan R." userId="S::ergraham@wpi.edu::cc6de9ec-ae1c-4856-b632-76a2e8cafd92" providerId="AD" clId="Web-{A5075BE6-3001-4CE9-9D24-2F589714930F}" dt="2020-10-06T01:33:29.070" v="290" actId="20577"/>
        <pc:sldMkLst>
          <pc:docMk/>
          <pc:sldMk cId="4043625590" sldId="288"/>
        </pc:sldMkLst>
        <pc:spChg chg="mod">
          <ac:chgData name="Graham, Ethan R." userId="S::ergraham@wpi.edu::cc6de9ec-ae1c-4856-b632-76a2e8cafd92" providerId="AD" clId="Web-{A5075BE6-3001-4CE9-9D24-2F589714930F}" dt="2020-10-06T01:33:29.070" v="290" actId="20577"/>
          <ac:spMkLst>
            <pc:docMk/>
            <pc:sldMk cId="4043625590" sldId="288"/>
            <ac:spMk id="9" creationId="{1C2594C5-FB33-4588-BEC6-322988FADE7F}"/>
          </ac:spMkLst>
        </pc:spChg>
      </pc:sldChg>
    </pc:docChg>
  </pc:docChgLst>
  <pc:docChgLst>
    <pc:chgData name="Pawlak, Katherine A." userId="53b5efc5-91d2-42c3-b8f6-b2d431664e2a" providerId="ADAL" clId="{0EFD099B-CD64-4FAA-8626-757DCF726958}"/>
    <pc:docChg chg="undo custSel addSld modSld">
      <pc:chgData name="Pawlak, Katherine A." userId="53b5efc5-91d2-42c3-b8f6-b2d431664e2a" providerId="ADAL" clId="{0EFD099B-CD64-4FAA-8626-757DCF726958}" dt="2020-10-14T20:06:10.566" v="314" actId="27918"/>
      <pc:docMkLst>
        <pc:docMk/>
      </pc:docMkLst>
      <pc:sldChg chg="modSp">
        <pc:chgData name="Pawlak, Katherine A." userId="53b5efc5-91d2-42c3-b8f6-b2d431664e2a" providerId="ADAL" clId="{0EFD099B-CD64-4FAA-8626-757DCF726958}" dt="2020-10-14T14:50:16.763" v="291" actId="368"/>
        <pc:sldMkLst>
          <pc:docMk/>
          <pc:sldMk cId="555785438" sldId="279"/>
        </pc:sldMkLst>
        <pc:graphicFrameChg chg="mod">
          <ac:chgData name="Pawlak, Katherine A." userId="53b5efc5-91d2-42c3-b8f6-b2d431664e2a" providerId="ADAL" clId="{0EFD099B-CD64-4FAA-8626-757DCF726958}" dt="2020-10-14T14:50:16.763" v="291" actId="368"/>
          <ac:graphicFrameMkLst>
            <pc:docMk/>
            <pc:sldMk cId="555785438" sldId="279"/>
            <ac:graphicFrameMk id="7" creationId="{94E9F561-CAF8-4492-8BB6-02288C890DB4}"/>
          </ac:graphicFrameMkLst>
        </pc:graphicFrameChg>
      </pc:sldChg>
      <pc:sldChg chg="modSp mod">
        <pc:chgData name="Pawlak, Katherine A." userId="53b5efc5-91d2-42c3-b8f6-b2d431664e2a" providerId="ADAL" clId="{0EFD099B-CD64-4FAA-8626-757DCF726958}" dt="2020-10-14T19:57:13.361" v="300" actId="1076"/>
        <pc:sldMkLst>
          <pc:docMk/>
          <pc:sldMk cId="2306079729" sldId="281"/>
        </pc:sldMkLst>
        <pc:spChg chg="mod">
          <ac:chgData name="Pawlak, Katherine A." userId="53b5efc5-91d2-42c3-b8f6-b2d431664e2a" providerId="ADAL" clId="{0EFD099B-CD64-4FAA-8626-757DCF726958}" dt="2020-10-14T19:57:12.846" v="299" actId="1076"/>
          <ac:spMkLst>
            <pc:docMk/>
            <pc:sldMk cId="2306079729" sldId="281"/>
            <ac:spMk id="17" creationId="{F48729D5-CC72-42B4-B4F6-10354F808786}"/>
          </ac:spMkLst>
        </pc:spChg>
        <pc:grpChg chg="mod">
          <ac:chgData name="Pawlak, Katherine A." userId="53b5efc5-91d2-42c3-b8f6-b2d431664e2a" providerId="ADAL" clId="{0EFD099B-CD64-4FAA-8626-757DCF726958}" dt="2020-10-14T19:57:13.361" v="300" actId="1076"/>
          <ac:grpSpMkLst>
            <pc:docMk/>
            <pc:sldMk cId="2306079729" sldId="281"/>
            <ac:grpSpMk id="22" creationId="{276F3412-0625-4C2B-BE63-7D9183EB3F4B}"/>
          </ac:grpSpMkLst>
        </pc:grpChg>
      </pc:sldChg>
      <pc:sldChg chg="addSp delSp new mod">
        <pc:chgData name="Pawlak, Katherine A." userId="53b5efc5-91d2-42c3-b8f6-b2d431664e2a" providerId="ADAL" clId="{0EFD099B-CD64-4FAA-8626-757DCF726958}" dt="2020-10-12T16:45:19.874" v="55" actId="27918"/>
        <pc:sldMkLst>
          <pc:docMk/>
          <pc:sldMk cId="3748239520" sldId="306"/>
        </pc:sldMkLst>
        <pc:spChg chg="del">
          <ac:chgData name="Pawlak, Katherine A." userId="53b5efc5-91d2-42c3-b8f6-b2d431664e2a" providerId="ADAL" clId="{0EFD099B-CD64-4FAA-8626-757DCF726958}" dt="2020-10-12T15:57:22.468" v="1" actId="478"/>
          <ac:spMkLst>
            <pc:docMk/>
            <pc:sldMk cId="3748239520" sldId="306"/>
            <ac:spMk id="2" creationId="{8CF31F75-0FAF-4DA3-9253-9F344B983FB5}"/>
          </ac:spMkLst>
        </pc:spChg>
        <pc:spChg chg="del">
          <ac:chgData name="Pawlak, Katherine A." userId="53b5efc5-91d2-42c3-b8f6-b2d431664e2a" providerId="ADAL" clId="{0EFD099B-CD64-4FAA-8626-757DCF726958}" dt="2020-10-12T15:57:25.517" v="2" actId="478"/>
          <ac:spMkLst>
            <pc:docMk/>
            <pc:sldMk cId="3748239520" sldId="306"/>
            <ac:spMk id="3" creationId="{302A9E6F-B067-46F5-81FC-FF2E4EA1B7B9}"/>
          </ac:spMkLst>
        </pc:spChg>
        <pc:spChg chg="del">
          <ac:chgData name="Pawlak, Katherine A." userId="53b5efc5-91d2-42c3-b8f6-b2d431664e2a" providerId="ADAL" clId="{0EFD099B-CD64-4FAA-8626-757DCF726958}" dt="2020-10-12T15:57:22.468" v="1" actId="478"/>
          <ac:spMkLst>
            <pc:docMk/>
            <pc:sldMk cId="3748239520" sldId="306"/>
            <ac:spMk id="4" creationId="{102DDF75-9880-4C6D-9A95-B3542AE52912}"/>
          </ac:spMkLst>
        </pc:spChg>
        <pc:spChg chg="del">
          <ac:chgData name="Pawlak, Katherine A." userId="53b5efc5-91d2-42c3-b8f6-b2d431664e2a" providerId="ADAL" clId="{0EFD099B-CD64-4FAA-8626-757DCF726958}" dt="2020-10-12T15:57:25.517" v="2" actId="478"/>
          <ac:spMkLst>
            <pc:docMk/>
            <pc:sldMk cId="3748239520" sldId="306"/>
            <ac:spMk id="5" creationId="{4BA803B1-5E72-4B09-9AC1-CC0FD9C4F0B8}"/>
          </ac:spMkLst>
        </pc:spChg>
        <pc:spChg chg="del">
          <ac:chgData name="Pawlak, Katherine A." userId="53b5efc5-91d2-42c3-b8f6-b2d431664e2a" providerId="ADAL" clId="{0EFD099B-CD64-4FAA-8626-757DCF726958}" dt="2020-10-12T15:57:32.664" v="4" actId="478"/>
          <ac:spMkLst>
            <pc:docMk/>
            <pc:sldMk cId="3748239520" sldId="306"/>
            <ac:spMk id="6" creationId="{AE2FFA0C-0CE3-4B28-BC8A-5EB4AA2ABD51}"/>
          </ac:spMkLst>
        </pc:spChg>
        <pc:spChg chg="del">
          <ac:chgData name="Pawlak, Katherine A." userId="53b5efc5-91d2-42c3-b8f6-b2d431664e2a" providerId="ADAL" clId="{0EFD099B-CD64-4FAA-8626-757DCF726958}" dt="2020-10-12T15:57:22.468" v="1" actId="478"/>
          <ac:spMkLst>
            <pc:docMk/>
            <pc:sldMk cId="3748239520" sldId="306"/>
            <ac:spMk id="7" creationId="{F6810126-2A44-49E7-B6BB-2EC856EB4668}"/>
          </ac:spMkLst>
        </pc:spChg>
        <pc:spChg chg="del">
          <ac:chgData name="Pawlak, Katherine A." userId="53b5efc5-91d2-42c3-b8f6-b2d431664e2a" providerId="ADAL" clId="{0EFD099B-CD64-4FAA-8626-757DCF726958}" dt="2020-10-12T15:57:25.517" v="2" actId="478"/>
          <ac:spMkLst>
            <pc:docMk/>
            <pc:sldMk cId="3748239520" sldId="306"/>
            <ac:spMk id="8" creationId="{AC3B606B-E808-4458-BE0A-28D98D375F7D}"/>
          </ac:spMkLst>
        </pc:spChg>
        <pc:graphicFrameChg chg="add">
          <ac:chgData name="Pawlak, Katherine A." userId="53b5efc5-91d2-42c3-b8f6-b2d431664e2a" providerId="ADAL" clId="{0EFD099B-CD64-4FAA-8626-757DCF726958}" dt="2020-10-12T15:57:26.384" v="3" actId="22"/>
          <ac:graphicFrameMkLst>
            <pc:docMk/>
            <pc:sldMk cId="3748239520" sldId="306"/>
            <ac:graphicFrameMk id="10" creationId="{D68CE34D-8683-446F-A319-3F1F8060E1ED}"/>
          </ac:graphicFrameMkLst>
        </pc:graphicFrameChg>
      </pc:sldChg>
      <pc:sldChg chg="modSp">
        <pc:chgData name="Pawlak, Katherine A." userId="53b5efc5-91d2-42c3-b8f6-b2d431664e2a" providerId="ADAL" clId="{0EFD099B-CD64-4FAA-8626-757DCF726958}" dt="2020-10-12T19:38:22.644" v="231" actId="255"/>
        <pc:sldMkLst>
          <pc:docMk/>
          <pc:sldMk cId="2533165616" sldId="311"/>
        </pc:sldMkLst>
        <pc:graphicFrameChg chg="mod">
          <ac:chgData name="Pawlak, Katherine A." userId="53b5efc5-91d2-42c3-b8f6-b2d431664e2a" providerId="ADAL" clId="{0EFD099B-CD64-4FAA-8626-757DCF726958}" dt="2020-10-12T19:38:22.644" v="231" actId="255"/>
          <ac:graphicFrameMkLst>
            <pc:docMk/>
            <pc:sldMk cId="2533165616" sldId="311"/>
            <ac:graphicFrameMk id="11" creationId="{76BC8B58-A66A-4BFD-9EB5-A5BB0AA10921}"/>
          </ac:graphicFrameMkLst>
        </pc:graphicFrameChg>
      </pc:sldChg>
      <pc:sldChg chg="addSp delSp modSp new mod modNotes">
        <pc:chgData name="Pawlak, Katherine A." userId="53b5efc5-91d2-42c3-b8f6-b2d431664e2a" providerId="ADAL" clId="{0EFD099B-CD64-4FAA-8626-757DCF726958}" dt="2020-10-14T03:12:25.681" v="290" actId="20577"/>
        <pc:sldMkLst>
          <pc:docMk/>
          <pc:sldMk cId="2403024851" sldId="312"/>
        </pc:sldMkLst>
        <pc:spChg chg="del">
          <ac:chgData name="Pawlak, Katherine A." userId="53b5efc5-91d2-42c3-b8f6-b2d431664e2a" providerId="ADAL" clId="{0EFD099B-CD64-4FAA-8626-757DCF726958}" dt="2020-10-12T18:19:43.750" v="84" actId="478"/>
          <ac:spMkLst>
            <pc:docMk/>
            <pc:sldMk cId="2403024851" sldId="312"/>
            <ac:spMk id="2" creationId="{8A099580-D980-4D81-9E87-5BAB2729B942}"/>
          </ac:spMkLst>
        </pc:spChg>
        <pc:spChg chg="del">
          <ac:chgData name="Pawlak, Katherine A." userId="53b5efc5-91d2-42c3-b8f6-b2d431664e2a" providerId="ADAL" clId="{0EFD099B-CD64-4FAA-8626-757DCF726958}" dt="2020-10-12T18:19:40.676" v="83" actId="478"/>
          <ac:spMkLst>
            <pc:docMk/>
            <pc:sldMk cId="2403024851" sldId="312"/>
            <ac:spMk id="3" creationId="{CFD44B75-A0A8-4A98-875E-948B805DA937}"/>
          </ac:spMkLst>
        </pc:spChg>
        <pc:spChg chg="del">
          <ac:chgData name="Pawlak, Katherine A." userId="53b5efc5-91d2-42c3-b8f6-b2d431664e2a" providerId="ADAL" clId="{0EFD099B-CD64-4FAA-8626-757DCF726958}" dt="2020-10-12T18:19:43.750" v="84" actId="478"/>
          <ac:spMkLst>
            <pc:docMk/>
            <pc:sldMk cId="2403024851" sldId="312"/>
            <ac:spMk id="4" creationId="{C9B5C235-EEB0-4D8C-8CAF-D9229611516B}"/>
          </ac:spMkLst>
        </pc:spChg>
        <pc:spChg chg="del">
          <ac:chgData name="Pawlak, Katherine A." userId="53b5efc5-91d2-42c3-b8f6-b2d431664e2a" providerId="ADAL" clId="{0EFD099B-CD64-4FAA-8626-757DCF726958}" dt="2020-10-12T18:19:40.676" v="83" actId="478"/>
          <ac:spMkLst>
            <pc:docMk/>
            <pc:sldMk cId="2403024851" sldId="312"/>
            <ac:spMk id="5" creationId="{3B912E89-554F-443E-A83C-7DCE9F3B71D6}"/>
          </ac:spMkLst>
        </pc:spChg>
        <pc:spChg chg="del">
          <ac:chgData name="Pawlak, Katherine A." userId="53b5efc5-91d2-42c3-b8f6-b2d431664e2a" providerId="ADAL" clId="{0EFD099B-CD64-4FAA-8626-757DCF726958}" dt="2020-10-12T18:19:45.316" v="85" actId="478"/>
          <ac:spMkLst>
            <pc:docMk/>
            <pc:sldMk cId="2403024851" sldId="312"/>
            <ac:spMk id="6" creationId="{6E60F57F-C94F-43AA-8FAD-033E4A8F8EE2}"/>
          </ac:spMkLst>
        </pc:spChg>
        <pc:spChg chg="del">
          <ac:chgData name="Pawlak, Katherine A." userId="53b5efc5-91d2-42c3-b8f6-b2d431664e2a" providerId="ADAL" clId="{0EFD099B-CD64-4FAA-8626-757DCF726958}" dt="2020-10-12T18:19:43.750" v="84" actId="478"/>
          <ac:spMkLst>
            <pc:docMk/>
            <pc:sldMk cId="2403024851" sldId="312"/>
            <ac:spMk id="7" creationId="{2B4D307A-C4CC-498A-8CAA-EEB4B4447E86}"/>
          </ac:spMkLst>
        </pc:spChg>
        <pc:spChg chg="del">
          <ac:chgData name="Pawlak, Katherine A." userId="53b5efc5-91d2-42c3-b8f6-b2d431664e2a" providerId="ADAL" clId="{0EFD099B-CD64-4FAA-8626-757DCF726958}" dt="2020-10-12T18:19:40.676" v="83" actId="478"/>
          <ac:spMkLst>
            <pc:docMk/>
            <pc:sldMk cId="2403024851" sldId="312"/>
            <ac:spMk id="8" creationId="{450354F7-478D-45AF-8F50-35FD858A3398}"/>
          </ac:spMkLst>
        </pc:spChg>
        <pc:graphicFrameChg chg="add mod">
          <ac:chgData name="Pawlak, Katherine A." userId="53b5efc5-91d2-42c3-b8f6-b2d431664e2a" providerId="ADAL" clId="{0EFD099B-CD64-4FAA-8626-757DCF726958}" dt="2020-10-14T03:12:25.681" v="290" actId="20577"/>
          <ac:graphicFrameMkLst>
            <pc:docMk/>
            <pc:sldMk cId="2403024851" sldId="312"/>
            <ac:graphicFrameMk id="11" creationId="{D1093104-9A3E-402C-B05D-D39D1E0941D6}"/>
          </ac:graphicFrameMkLst>
        </pc:graphicFrameChg>
      </pc:sldChg>
      <pc:sldChg chg="mod">
        <pc:chgData name="Pawlak, Katherine A." userId="53b5efc5-91d2-42c3-b8f6-b2d431664e2a" providerId="ADAL" clId="{0EFD099B-CD64-4FAA-8626-757DCF726958}" dt="2020-10-14T20:06:10.566" v="314" actId="27918"/>
        <pc:sldMkLst>
          <pc:docMk/>
          <pc:sldMk cId="3035547127" sldId="315"/>
        </pc:sldMkLst>
      </pc:sldChg>
    </pc:docChg>
  </pc:docChgLst>
  <pc:docChgLst>
    <pc:chgData name="Do, Hoang S." userId="S::hsdo@wpi.edu::5bcad61a-8dfe-4d60-92c6-5fc3f5f564cf" providerId="AD" clId="Web-{26C3A368-7EBC-4BCF-B5BD-1519CE382064}"/>
    <pc:docChg chg="modSld">
      <pc:chgData name="Do, Hoang S." userId="S::hsdo@wpi.edu::5bcad61a-8dfe-4d60-92c6-5fc3f5f564cf" providerId="AD" clId="Web-{26C3A368-7EBC-4BCF-B5BD-1519CE382064}" dt="2020-10-05T14:51:33.336" v="6" actId="14100"/>
      <pc:docMkLst>
        <pc:docMk/>
      </pc:docMkLst>
      <pc:sldChg chg="addSp delSp modSp">
        <pc:chgData name="Do, Hoang S." userId="S::hsdo@wpi.edu::5bcad61a-8dfe-4d60-92c6-5fc3f5f564cf" providerId="AD" clId="Web-{26C3A368-7EBC-4BCF-B5BD-1519CE382064}" dt="2020-10-05T14:51:33.336" v="6" actId="14100"/>
        <pc:sldMkLst>
          <pc:docMk/>
          <pc:sldMk cId="0" sldId="256"/>
        </pc:sldMkLst>
        <pc:spChg chg="mod">
          <ac:chgData name="Do, Hoang S." userId="S::hsdo@wpi.edu::5bcad61a-8dfe-4d60-92c6-5fc3f5f564cf" providerId="AD" clId="Web-{26C3A368-7EBC-4BCF-B5BD-1519CE382064}" dt="2020-10-05T14:49:35.319" v="0" actId="1076"/>
          <ac:spMkLst>
            <pc:docMk/>
            <pc:sldMk cId="0" sldId="256"/>
            <ac:spMk id="165" creationId="{00000000-0000-0000-0000-000000000000}"/>
          </ac:spMkLst>
        </pc:spChg>
        <pc:picChg chg="add del mod">
          <ac:chgData name="Do, Hoang S." userId="S::hsdo@wpi.edu::5bcad61a-8dfe-4d60-92c6-5fc3f5f564cf" providerId="AD" clId="Web-{26C3A368-7EBC-4BCF-B5BD-1519CE382064}" dt="2020-10-05T14:51:12.992" v="3"/>
          <ac:picMkLst>
            <pc:docMk/>
            <pc:sldMk cId="0" sldId="256"/>
            <ac:picMk id="2" creationId="{1326BFF0-DCAE-4BFD-ABE3-E5EED2021F5C}"/>
          </ac:picMkLst>
        </pc:picChg>
        <pc:picChg chg="add mod">
          <ac:chgData name="Do, Hoang S." userId="S::hsdo@wpi.edu::5bcad61a-8dfe-4d60-92c6-5fc3f5f564cf" providerId="AD" clId="Web-{26C3A368-7EBC-4BCF-B5BD-1519CE382064}" dt="2020-10-05T14:51:33.336" v="6" actId="14100"/>
          <ac:picMkLst>
            <pc:docMk/>
            <pc:sldMk cId="0" sldId="256"/>
            <ac:picMk id="3" creationId="{82F3B241-A1BB-4720-97AC-8437EB075961}"/>
          </ac:picMkLst>
        </pc:picChg>
        <pc:picChg chg="del">
          <ac:chgData name="Do, Hoang S." userId="S::hsdo@wpi.edu::5bcad61a-8dfe-4d60-92c6-5fc3f5f564cf" providerId="AD" clId="Web-{26C3A368-7EBC-4BCF-B5BD-1519CE382064}" dt="2020-10-05T14:49:37.787" v="1"/>
          <ac:picMkLst>
            <pc:docMk/>
            <pc:sldMk cId="0" sldId="256"/>
            <ac:picMk id="164" creationId="{00000000-0000-0000-0000-000000000000}"/>
          </ac:picMkLst>
        </pc:picChg>
      </pc:sldChg>
    </pc:docChg>
  </pc:docChgLst>
  <pc:docChgLst>
    <pc:chgData name="Curney, Xavier M." userId="fe780f9c-d969-4bb9-9d56-12c75a0868a1" providerId="ADAL" clId="{5F1787ED-3E71-4D68-BEB6-7EA80DB2482E}"/>
    <pc:docChg chg="modSld">
      <pc:chgData name="Curney, Xavier M." userId="fe780f9c-d969-4bb9-9d56-12c75a0868a1" providerId="ADAL" clId="{5F1787ED-3E71-4D68-BEB6-7EA80DB2482E}" dt="2020-10-09T04:12:19.908" v="7" actId="1076"/>
      <pc:docMkLst>
        <pc:docMk/>
      </pc:docMkLst>
      <pc:sldChg chg="modSp mod">
        <pc:chgData name="Curney, Xavier M." userId="fe780f9c-d969-4bb9-9d56-12c75a0868a1" providerId="ADAL" clId="{5F1787ED-3E71-4D68-BEB6-7EA80DB2482E}" dt="2020-10-09T04:12:19.908" v="7" actId="1076"/>
        <pc:sldMkLst>
          <pc:docMk/>
          <pc:sldMk cId="2306079729" sldId="281"/>
        </pc:sldMkLst>
        <pc:spChg chg="mod">
          <ac:chgData name="Curney, Xavier M." userId="fe780f9c-d969-4bb9-9d56-12c75a0868a1" providerId="ADAL" clId="{5F1787ED-3E71-4D68-BEB6-7EA80DB2482E}" dt="2020-10-09T04:12:19.908" v="7" actId="1076"/>
          <ac:spMkLst>
            <pc:docMk/>
            <pc:sldMk cId="2306079729" sldId="281"/>
            <ac:spMk id="17" creationId="{F48729D5-CC72-42B4-B4F6-10354F808786}"/>
          </ac:spMkLst>
        </pc:spChg>
        <pc:grpChg chg="mod">
          <ac:chgData name="Curney, Xavier M." userId="fe780f9c-d969-4bb9-9d56-12c75a0868a1" providerId="ADAL" clId="{5F1787ED-3E71-4D68-BEB6-7EA80DB2482E}" dt="2020-10-09T04:12:13.653" v="6" actId="1076"/>
          <ac:grpSpMkLst>
            <pc:docMk/>
            <pc:sldMk cId="2306079729" sldId="281"/>
            <ac:grpSpMk id="22" creationId="{276F3412-0625-4C2B-BE63-7D9183EB3F4B}"/>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1600" baseline="0">
                <a:latin typeface="Catamaran" panose="00000500000000000000" pitchFamily="2" charset="0"/>
                <a:cs typeface="Catamaran" panose="00000500000000000000" pitchFamily="2" charset="0"/>
              </a:rPr>
              <a:t>“Which of these Items are or are not Accepted at CAR?” (CAR Visitors Only)</a:t>
            </a:r>
            <a:endParaRPr lang="en-US" sz="1600">
              <a:latin typeface="Catamaran" panose="00000500000000000000" pitchFamily="2" charset="0"/>
              <a:cs typeface="Catamaran" panose="00000500000000000000" pitchFamily="2" charset="0"/>
            </a:endParaRPr>
          </a:p>
        </c:rich>
      </c:tx>
      <c:layout>
        <c:manualLayout>
          <c:xMode val="edge"/>
          <c:yMode val="edge"/>
          <c:x val="0.12295934285563175"/>
          <c:y val="9.2432249102242688E-3"/>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8.1445298379313677E-2"/>
          <c:y val="0.22068211603376858"/>
          <c:w val="0.90160836171471248"/>
          <c:h val="0.39576068344550541"/>
        </c:manualLayout>
      </c:layout>
      <c:barChart>
        <c:barDir val="col"/>
        <c:grouping val="clustered"/>
        <c:varyColors val="0"/>
        <c:ser>
          <c:idx val="0"/>
          <c:order val="0"/>
          <c:tx>
            <c:strRef>
              <c:f>Sheet1!$B$1</c:f>
              <c:strCache>
                <c:ptCount val="1"/>
                <c:pt idx="0">
                  <c:v>Accepted at CAR</c:v>
                </c:pt>
              </c:strCache>
            </c:strRef>
          </c:tx>
          <c:spPr>
            <a:solidFill>
              <a:srgbClr val="79C267"/>
            </a:solidFill>
            <a:ln>
              <a:noFill/>
            </a:ln>
            <a:effectLst/>
          </c:spPr>
          <c:invertIfNegative val="0"/>
          <c:cat>
            <c:strRef>
              <c:f>Sheet1!$A$2:$A$21</c:f>
              <c:strCache>
                <c:ptCount val="20"/>
                <c:pt idx="0">
                  <c:v>Cooking Oil</c:v>
                </c:pt>
                <c:pt idx="1">
                  <c:v>Batteries</c:v>
                </c:pt>
                <c:pt idx="2">
                  <c:v>Electronic Scrap</c:v>
                </c:pt>
                <c:pt idx="3">
                  <c:v>Shredded Paper</c:v>
                </c:pt>
                <c:pt idx="4">
                  <c:v>Newspaper/Magazine</c:v>
                </c:pt>
                <c:pt idx="5">
                  <c:v>Glass</c:v>
                </c:pt>
                <c:pt idx="6">
                  <c:v>Paper</c:v>
                </c:pt>
                <c:pt idx="7">
                  <c:v>Aluminum</c:v>
                </c:pt>
                <c:pt idx="8">
                  <c:v>Cardboard</c:v>
                </c:pt>
                <c:pt idx="9">
                  <c:v>Plastic containers</c:v>
                </c:pt>
                <c:pt idx="10">
                  <c:v>Tetra-Pak containers</c:v>
                </c:pt>
                <c:pt idx="11">
                  <c:v>Coffee Cups</c:v>
                </c:pt>
                <c:pt idx="12">
                  <c:v>Wood</c:v>
                </c:pt>
                <c:pt idx="13">
                  <c:v>Light bulbs/Light tubes</c:v>
                </c:pt>
                <c:pt idx="14">
                  <c:v>Receipts</c:v>
                </c:pt>
                <c:pt idx="15">
                  <c:v>Plastic bags/wrappings</c:v>
                </c:pt>
                <c:pt idx="16">
                  <c:v>Fabric and Footwears</c:v>
                </c:pt>
                <c:pt idx="17">
                  <c:v>Tissue/Napkin</c:v>
                </c:pt>
                <c:pt idx="18">
                  <c:v>Styrofoam</c:v>
                </c:pt>
                <c:pt idx="19">
                  <c:v>Organic waste</c:v>
                </c:pt>
              </c:strCache>
            </c:strRef>
          </c:cat>
          <c:val>
            <c:numRef>
              <c:f>Sheet1!$B$2:$B$21</c:f>
              <c:numCache>
                <c:formatCode>General</c:formatCode>
                <c:ptCount val="20"/>
                <c:pt idx="0">
                  <c:v>17</c:v>
                </c:pt>
                <c:pt idx="1">
                  <c:v>25</c:v>
                </c:pt>
                <c:pt idx="2">
                  <c:v>29</c:v>
                </c:pt>
                <c:pt idx="3">
                  <c:v>36</c:v>
                </c:pt>
                <c:pt idx="4">
                  <c:v>46</c:v>
                </c:pt>
                <c:pt idx="5">
                  <c:v>47</c:v>
                </c:pt>
                <c:pt idx="6">
                  <c:v>48</c:v>
                </c:pt>
                <c:pt idx="7">
                  <c:v>48</c:v>
                </c:pt>
                <c:pt idx="8">
                  <c:v>49</c:v>
                </c:pt>
                <c:pt idx="9">
                  <c:v>49</c:v>
                </c:pt>
                <c:pt idx="10">
                  <c:v>49</c:v>
                </c:pt>
                <c:pt idx="11">
                  <c:v>16</c:v>
                </c:pt>
                <c:pt idx="12">
                  <c:v>4</c:v>
                </c:pt>
                <c:pt idx="13">
                  <c:v>3</c:v>
                </c:pt>
                <c:pt idx="14">
                  <c:v>12</c:v>
                </c:pt>
                <c:pt idx="15">
                  <c:v>10</c:v>
                </c:pt>
                <c:pt idx="16">
                  <c:v>0</c:v>
                </c:pt>
                <c:pt idx="17">
                  <c:v>6</c:v>
                </c:pt>
                <c:pt idx="18">
                  <c:v>2</c:v>
                </c:pt>
                <c:pt idx="19">
                  <c:v>0</c:v>
                </c:pt>
              </c:numCache>
            </c:numRef>
          </c:val>
          <c:extLst>
            <c:ext xmlns:c16="http://schemas.microsoft.com/office/drawing/2014/chart" uri="{C3380CC4-5D6E-409C-BE32-E72D297353CC}">
              <c16:uniqueId val="{00000000-0780-4148-8C63-A251142048CE}"/>
            </c:ext>
          </c:extLst>
        </c:ser>
        <c:ser>
          <c:idx val="1"/>
          <c:order val="1"/>
          <c:tx>
            <c:strRef>
              <c:f>Sheet1!$C$1</c:f>
              <c:strCache>
                <c:ptCount val="1"/>
                <c:pt idx="0">
                  <c:v>Not Accepted at CAR</c:v>
                </c:pt>
              </c:strCache>
            </c:strRef>
          </c:tx>
          <c:spPr>
            <a:solidFill>
              <a:srgbClr val="FF0000"/>
            </a:solidFill>
            <a:ln>
              <a:noFill/>
            </a:ln>
            <a:effectLst/>
          </c:spPr>
          <c:invertIfNegative val="0"/>
          <c:cat>
            <c:strRef>
              <c:f>Sheet1!$A$2:$A$21</c:f>
              <c:strCache>
                <c:ptCount val="20"/>
                <c:pt idx="0">
                  <c:v>Cooking Oil</c:v>
                </c:pt>
                <c:pt idx="1">
                  <c:v>Batteries</c:v>
                </c:pt>
                <c:pt idx="2">
                  <c:v>Electronic Scrap</c:v>
                </c:pt>
                <c:pt idx="3">
                  <c:v>Shredded Paper</c:v>
                </c:pt>
                <c:pt idx="4">
                  <c:v>Newspaper/Magazine</c:v>
                </c:pt>
                <c:pt idx="5">
                  <c:v>Glass</c:v>
                </c:pt>
                <c:pt idx="6">
                  <c:v>Paper</c:v>
                </c:pt>
                <c:pt idx="7">
                  <c:v>Aluminum</c:v>
                </c:pt>
                <c:pt idx="8">
                  <c:v>Cardboard</c:v>
                </c:pt>
                <c:pt idx="9">
                  <c:v>Plastic containers</c:v>
                </c:pt>
                <c:pt idx="10">
                  <c:v>Tetra-Pak containers</c:v>
                </c:pt>
                <c:pt idx="11">
                  <c:v>Coffee Cups</c:v>
                </c:pt>
                <c:pt idx="12">
                  <c:v>Wood</c:v>
                </c:pt>
                <c:pt idx="13">
                  <c:v>Light bulbs/Light tubes</c:v>
                </c:pt>
                <c:pt idx="14">
                  <c:v>Receipts</c:v>
                </c:pt>
                <c:pt idx="15">
                  <c:v>Plastic bags/wrappings</c:v>
                </c:pt>
                <c:pt idx="16">
                  <c:v>Fabric and Footwears</c:v>
                </c:pt>
                <c:pt idx="17">
                  <c:v>Tissue/Napkin</c:v>
                </c:pt>
                <c:pt idx="18">
                  <c:v>Styrofoam</c:v>
                </c:pt>
                <c:pt idx="19">
                  <c:v>Organic waste</c:v>
                </c:pt>
              </c:strCache>
            </c:strRef>
          </c:cat>
          <c:val>
            <c:numRef>
              <c:f>Sheet1!$C$2:$C$21</c:f>
              <c:numCache>
                <c:formatCode>General</c:formatCode>
                <c:ptCount val="20"/>
                <c:pt idx="0">
                  <c:v>16</c:v>
                </c:pt>
                <c:pt idx="1">
                  <c:v>9</c:v>
                </c:pt>
                <c:pt idx="2">
                  <c:v>9</c:v>
                </c:pt>
                <c:pt idx="3">
                  <c:v>2</c:v>
                </c:pt>
                <c:pt idx="4">
                  <c:v>1</c:v>
                </c:pt>
                <c:pt idx="5">
                  <c:v>0</c:v>
                </c:pt>
                <c:pt idx="6">
                  <c:v>0</c:v>
                </c:pt>
                <c:pt idx="7">
                  <c:v>1</c:v>
                </c:pt>
                <c:pt idx="8">
                  <c:v>0</c:v>
                </c:pt>
                <c:pt idx="9">
                  <c:v>0</c:v>
                </c:pt>
                <c:pt idx="10">
                  <c:v>0</c:v>
                </c:pt>
                <c:pt idx="11">
                  <c:v>18</c:v>
                </c:pt>
                <c:pt idx="12">
                  <c:v>18</c:v>
                </c:pt>
                <c:pt idx="13">
                  <c:v>21</c:v>
                </c:pt>
                <c:pt idx="14">
                  <c:v>22</c:v>
                </c:pt>
                <c:pt idx="15">
                  <c:v>29</c:v>
                </c:pt>
                <c:pt idx="16">
                  <c:v>30</c:v>
                </c:pt>
                <c:pt idx="17">
                  <c:v>29</c:v>
                </c:pt>
                <c:pt idx="18">
                  <c:v>34</c:v>
                </c:pt>
                <c:pt idx="19">
                  <c:v>41</c:v>
                </c:pt>
              </c:numCache>
            </c:numRef>
          </c:val>
          <c:extLst>
            <c:ext xmlns:c16="http://schemas.microsoft.com/office/drawing/2014/chart" uri="{C3380CC4-5D6E-409C-BE32-E72D297353CC}">
              <c16:uniqueId val="{00000001-0780-4148-8C63-A251142048CE}"/>
            </c:ext>
          </c:extLst>
        </c:ser>
        <c:ser>
          <c:idx val="2"/>
          <c:order val="2"/>
          <c:tx>
            <c:strRef>
              <c:f>Sheet1!$D$1</c:f>
              <c:strCache>
                <c:ptCount val="1"/>
                <c:pt idx="0">
                  <c:v>I do not know</c:v>
                </c:pt>
              </c:strCache>
            </c:strRef>
          </c:tx>
          <c:spPr>
            <a:solidFill>
              <a:srgbClr val="F5D63D"/>
            </a:solidFill>
            <a:ln>
              <a:noFill/>
            </a:ln>
            <a:effectLst/>
          </c:spPr>
          <c:invertIfNegative val="0"/>
          <c:cat>
            <c:strRef>
              <c:f>Sheet1!$A$2:$A$21</c:f>
              <c:strCache>
                <c:ptCount val="20"/>
                <c:pt idx="0">
                  <c:v>Cooking Oil</c:v>
                </c:pt>
                <c:pt idx="1">
                  <c:v>Batteries</c:v>
                </c:pt>
                <c:pt idx="2">
                  <c:v>Electronic Scrap</c:v>
                </c:pt>
                <c:pt idx="3">
                  <c:v>Shredded Paper</c:v>
                </c:pt>
                <c:pt idx="4">
                  <c:v>Newspaper/Magazine</c:v>
                </c:pt>
                <c:pt idx="5">
                  <c:v>Glass</c:v>
                </c:pt>
                <c:pt idx="6">
                  <c:v>Paper</c:v>
                </c:pt>
                <c:pt idx="7">
                  <c:v>Aluminum</c:v>
                </c:pt>
                <c:pt idx="8">
                  <c:v>Cardboard</c:v>
                </c:pt>
                <c:pt idx="9">
                  <c:v>Plastic containers</c:v>
                </c:pt>
                <c:pt idx="10">
                  <c:v>Tetra-Pak containers</c:v>
                </c:pt>
                <c:pt idx="11">
                  <c:v>Coffee Cups</c:v>
                </c:pt>
                <c:pt idx="12">
                  <c:v>Wood</c:v>
                </c:pt>
                <c:pt idx="13">
                  <c:v>Light bulbs/Light tubes</c:v>
                </c:pt>
                <c:pt idx="14">
                  <c:v>Receipts</c:v>
                </c:pt>
                <c:pt idx="15">
                  <c:v>Plastic bags/wrappings</c:v>
                </c:pt>
                <c:pt idx="16">
                  <c:v>Fabric and Footwears</c:v>
                </c:pt>
                <c:pt idx="17">
                  <c:v>Tissue/Napkin</c:v>
                </c:pt>
                <c:pt idx="18">
                  <c:v>Styrofoam</c:v>
                </c:pt>
                <c:pt idx="19">
                  <c:v>Organic waste</c:v>
                </c:pt>
              </c:strCache>
            </c:strRef>
          </c:cat>
          <c:val>
            <c:numRef>
              <c:f>Sheet1!$D$2:$D$21</c:f>
              <c:numCache>
                <c:formatCode>General</c:formatCode>
                <c:ptCount val="20"/>
                <c:pt idx="0">
                  <c:v>17</c:v>
                </c:pt>
                <c:pt idx="1">
                  <c:v>16</c:v>
                </c:pt>
                <c:pt idx="2">
                  <c:v>12</c:v>
                </c:pt>
                <c:pt idx="3">
                  <c:v>12</c:v>
                </c:pt>
                <c:pt idx="4">
                  <c:v>3</c:v>
                </c:pt>
                <c:pt idx="5">
                  <c:v>3</c:v>
                </c:pt>
                <c:pt idx="6">
                  <c:v>2</c:v>
                </c:pt>
                <c:pt idx="7">
                  <c:v>1</c:v>
                </c:pt>
                <c:pt idx="8">
                  <c:v>1</c:v>
                </c:pt>
                <c:pt idx="9">
                  <c:v>1</c:v>
                </c:pt>
                <c:pt idx="10">
                  <c:v>1</c:v>
                </c:pt>
                <c:pt idx="11">
                  <c:v>16</c:v>
                </c:pt>
                <c:pt idx="12">
                  <c:v>28</c:v>
                </c:pt>
                <c:pt idx="13">
                  <c:v>26</c:v>
                </c:pt>
                <c:pt idx="14">
                  <c:v>16</c:v>
                </c:pt>
                <c:pt idx="15">
                  <c:v>11</c:v>
                </c:pt>
                <c:pt idx="16">
                  <c:v>20</c:v>
                </c:pt>
                <c:pt idx="17">
                  <c:v>15</c:v>
                </c:pt>
                <c:pt idx="18">
                  <c:v>14</c:v>
                </c:pt>
                <c:pt idx="19">
                  <c:v>9</c:v>
                </c:pt>
              </c:numCache>
            </c:numRef>
          </c:val>
          <c:extLst>
            <c:ext xmlns:c16="http://schemas.microsoft.com/office/drawing/2014/chart" uri="{C3380CC4-5D6E-409C-BE32-E72D297353CC}">
              <c16:uniqueId val="{00000002-0780-4148-8C63-A251142048CE}"/>
            </c:ext>
          </c:extLst>
        </c:ser>
        <c:dLbls>
          <c:showLegendKey val="0"/>
          <c:showVal val="0"/>
          <c:showCatName val="0"/>
          <c:showSerName val="0"/>
          <c:showPercent val="0"/>
          <c:showBubbleSize val="0"/>
        </c:dLbls>
        <c:gapWidth val="267"/>
        <c:overlap val="-43"/>
        <c:axId val="137101744"/>
        <c:axId val="402444080"/>
      </c:barChart>
      <c:catAx>
        <c:axId val="13710174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Type</a:t>
                </a:r>
                <a:r>
                  <a:rPr lang="en-US" baseline="0">
                    <a:latin typeface="Catamaran" panose="00000500000000000000" pitchFamily="2" charset="0"/>
                    <a:cs typeface="Catamaran" panose="00000500000000000000" pitchFamily="2" charset="0"/>
                  </a:rPr>
                  <a:t> of Material</a:t>
                </a:r>
                <a:endParaRPr lang="en-US">
                  <a:latin typeface="Catamaran" panose="00000500000000000000" pitchFamily="2" charset="0"/>
                  <a:cs typeface="Catamaran" panose="00000500000000000000" pitchFamily="2" charset="0"/>
                </a:endParaRPr>
              </a:p>
            </c:rich>
          </c:tx>
          <c:layout>
            <c:manualLayout>
              <c:xMode val="edge"/>
              <c:yMode val="edge"/>
              <c:x val="0.43126081739342237"/>
              <c:y val="0.9100520192200851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402444080"/>
        <c:crosses val="autoZero"/>
        <c:auto val="1"/>
        <c:lblAlgn val="ctr"/>
        <c:lblOffset val="100"/>
        <c:noMultiLvlLbl val="0"/>
      </c:catAx>
      <c:valAx>
        <c:axId val="402444080"/>
        <c:scaling>
          <c:orientation val="minMax"/>
          <c:max val="5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37101744"/>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“What would you specifically want to learn more about?”</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rgbClr val="79C267"/>
            </a:solidFill>
            <a:ln>
              <a:noFill/>
            </a:ln>
            <a:effectLst/>
          </c:spPr>
          <c:invertIfNegative val="0"/>
          <c:cat>
            <c:strRef>
              <c:f>Sheet1!$A$2:$A$9</c:f>
              <c:strCache>
                <c:ptCount val="8"/>
                <c:pt idx="0">
                  <c:v>Common misconceptions about recycling</c:v>
                </c:pt>
                <c:pt idx="1">
                  <c:v>Types of recyclable materials</c:v>
                </c:pt>
                <c:pt idx="2">
                  <c:v>Recommended recycling practices</c:v>
                </c:pt>
                <c:pt idx="3">
                  <c:v>The process of recycling</c:v>
                </c:pt>
                <c:pt idx="4">
                  <c:v>The impact of recycling</c:v>
                </c:pt>
                <c:pt idx="5">
                  <c:v>The shortcomings of recycling</c:v>
                </c:pt>
                <c:pt idx="6">
                  <c:v>Recycling volunteering in Ciudad del Saber</c:v>
                </c:pt>
                <c:pt idx="7">
                  <c:v>Other</c:v>
                </c:pt>
              </c:strCache>
            </c:strRef>
          </c:cat>
          <c:val>
            <c:numRef>
              <c:f>Sheet1!$B$2:$B$9</c:f>
              <c:numCache>
                <c:formatCode>General</c:formatCode>
                <c:ptCount val="8"/>
                <c:pt idx="0">
                  <c:v>51</c:v>
                </c:pt>
                <c:pt idx="1">
                  <c:v>50</c:v>
                </c:pt>
                <c:pt idx="2">
                  <c:v>48</c:v>
                </c:pt>
                <c:pt idx="3">
                  <c:v>43</c:v>
                </c:pt>
                <c:pt idx="4">
                  <c:v>35</c:v>
                </c:pt>
                <c:pt idx="5">
                  <c:v>35</c:v>
                </c:pt>
                <c:pt idx="6">
                  <c:v>24</c:v>
                </c:pt>
                <c:pt idx="7">
                  <c:v>4</c:v>
                </c:pt>
              </c:numCache>
            </c:numRef>
          </c:val>
          <c:extLst>
            <c:ext xmlns:c16="http://schemas.microsoft.com/office/drawing/2014/chart" uri="{C3380CC4-5D6E-409C-BE32-E72D297353CC}">
              <c16:uniqueId val="{00000000-B164-48F4-92CC-588E62DC1CD1}"/>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“How would you</a:t>
            </a:r>
            <a:r>
              <a:rPr lang="en-US" baseline="0">
                <a:latin typeface="Catamaran" panose="00000500000000000000" pitchFamily="2" charset="0"/>
                <a:cs typeface="Catamaran" panose="00000500000000000000" pitchFamily="2" charset="0"/>
              </a:rPr>
              <a:t> want to help with recycling in Ciudad del Saber</a:t>
            </a:r>
            <a:r>
              <a:rPr lang="en-US">
                <a:latin typeface="Catamaran" panose="00000500000000000000" pitchFamily="2" charset="0"/>
                <a:cs typeface="Catamaran" panose="00000500000000000000" pitchFamily="2" charset="0"/>
              </a:rPr>
              <a:t>?”</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chemeClr val="accent6">
                <a:lumMod val="75000"/>
              </a:schemeClr>
            </a:solidFill>
            <a:ln>
              <a:noFill/>
            </a:ln>
            <a:effectLst/>
          </c:spPr>
          <c:invertIfNegative val="0"/>
          <c:dPt>
            <c:idx val="0"/>
            <c:invertIfNegative val="0"/>
            <c:bubble3D val="0"/>
            <c:spPr>
              <a:solidFill>
                <a:srgbClr val="FFBE00"/>
              </a:solidFill>
              <a:ln>
                <a:noFill/>
              </a:ln>
              <a:effectLst/>
            </c:spPr>
            <c:extLst>
              <c:ext xmlns:c16="http://schemas.microsoft.com/office/drawing/2014/chart" uri="{C3380CC4-5D6E-409C-BE32-E72D297353CC}">
                <c16:uniqueId val="{00000003-2619-4C8F-8797-959168ADC8FC}"/>
              </c:ext>
            </c:extLst>
          </c:dPt>
          <c:dPt>
            <c:idx val="1"/>
            <c:invertIfNegative val="0"/>
            <c:bubble3D val="0"/>
            <c:spPr>
              <a:solidFill>
                <a:srgbClr val="FFBE00"/>
              </a:solidFill>
              <a:ln>
                <a:noFill/>
              </a:ln>
              <a:effectLst/>
            </c:spPr>
            <c:extLst>
              <c:ext xmlns:c16="http://schemas.microsoft.com/office/drawing/2014/chart" uri="{C3380CC4-5D6E-409C-BE32-E72D297353CC}">
                <c16:uniqueId val="{00000002-2619-4C8F-8797-959168ADC8FC}"/>
              </c:ext>
            </c:extLst>
          </c:dPt>
          <c:dPt>
            <c:idx val="2"/>
            <c:invertIfNegative val="0"/>
            <c:bubble3D val="0"/>
            <c:spPr>
              <a:solidFill>
                <a:srgbClr val="FFBE00"/>
              </a:solidFill>
              <a:ln>
                <a:noFill/>
              </a:ln>
              <a:effectLst/>
            </c:spPr>
            <c:extLst>
              <c:ext xmlns:c16="http://schemas.microsoft.com/office/drawing/2014/chart" uri="{C3380CC4-5D6E-409C-BE32-E72D297353CC}">
                <c16:uniqueId val="{00000004-2619-4C8F-8797-959168ADC8FC}"/>
              </c:ext>
            </c:extLst>
          </c:dPt>
          <c:cat>
            <c:strRef>
              <c:f>Sheet1!$A$2:$A$8</c:f>
              <c:strCache>
                <c:ptCount val="7"/>
                <c:pt idx="0">
                  <c:v>Participate in online recycling awareness campaigns</c:v>
                </c:pt>
                <c:pt idx="1">
                  <c:v>Separate recyclable materials before depositing them</c:v>
                </c:pt>
                <c:pt idx="2">
                  <c:v>Clean recyclable materials before depositing them</c:v>
                </c:pt>
                <c:pt idx="3">
                  <c:v>Educate the Ciudad del Saber community on recycling</c:v>
                </c:pt>
                <c:pt idx="4">
                  <c:v>Work/Volunteer for CAR/FAS</c:v>
                </c:pt>
                <c:pt idx="5">
                  <c:v>Donate money</c:v>
                </c:pt>
                <c:pt idx="6">
                  <c:v>I am not interested in helping with recycling</c:v>
                </c:pt>
              </c:strCache>
            </c:strRef>
          </c:cat>
          <c:val>
            <c:numRef>
              <c:f>Sheet1!$B$2:$B$8</c:f>
              <c:numCache>
                <c:formatCode>General</c:formatCode>
                <c:ptCount val="7"/>
                <c:pt idx="0">
                  <c:v>41</c:v>
                </c:pt>
                <c:pt idx="1">
                  <c:v>35</c:v>
                </c:pt>
                <c:pt idx="2">
                  <c:v>20</c:v>
                </c:pt>
                <c:pt idx="3">
                  <c:v>18</c:v>
                </c:pt>
                <c:pt idx="4">
                  <c:v>16</c:v>
                </c:pt>
                <c:pt idx="5">
                  <c:v>6</c:v>
                </c:pt>
                <c:pt idx="6">
                  <c:v>3</c:v>
                </c:pt>
              </c:numCache>
            </c:numRef>
          </c:val>
          <c:extLst>
            <c:ext xmlns:c16="http://schemas.microsoft.com/office/drawing/2014/chart" uri="{C3380CC4-5D6E-409C-BE32-E72D297353CC}">
              <c16:uniqueId val="{00000000-B164-48F4-92CC-588E62DC1CD1}"/>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sz="1800" i="0">
                <a:effectLst/>
              </a:rPr>
              <a:t>“Who is (are) the most frequent recycler in your household?”</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chemeClr val="accent6">
                <a:lumMod val="75000"/>
              </a:schemeClr>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50FF-45A3-A1B6-808FF27D9C57}"/>
              </c:ext>
            </c:extLst>
          </c:dPt>
          <c:cat>
            <c:strRef>
              <c:f>Sheet1!$A$2:$A$6</c:f>
              <c:strCache>
                <c:ptCount val="5"/>
                <c:pt idx="0">
                  <c:v>Adult Female(s)</c:v>
                </c:pt>
                <c:pt idx="1">
                  <c:v>Everyone recycles</c:v>
                </c:pt>
                <c:pt idx="2">
                  <c:v>Adult Male(s)</c:v>
                </c:pt>
                <c:pt idx="3">
                  <c:v>Child(ren)</c:v>
                </c:pt>
                <c:pt idx="4">
                  <c:v>No one recycles</c:v>
                </c:pt>
              </c:strCache>
            </c:strRef>
          </c:cat>
          <c:val>
            <c:numRef>
              <c:f>Sheet1!$B$2:$B$6</c:f>
              <c:numCache>
                <c:formatCode>General</c:formatCode>
                <c:ptCount val="5"/>
                <c:pt idx="0">
                  <c:v>35</c:v>
                </c:pt>
                <c:pt idx="1">
                  <c:v>30</c:v>
                </c:pt>
                <c:pt idx="2">
                  <c:v>5</c:v>
                </c:pt>
                <c:pt idx="3">
                  <c:v>2</c:v>
                </c:pt>
                <c:pt idx="4">
                  <c:v>2</c:v>
                </c:pt>
              </c:numCache>
            </c:numRef>
          </c:val>
          <c:extLst>
            <c:ext xmlns:c16="http://schemas.microsoft.com/office/drawing/2014/chart" uri="{C3380CC4-5D6E-409C-BE32-E72D297353CC}">
              <c16:uniqueId val="{00000000-0CC4-4D10-9B13-870484FDDBB0}"/>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“Which day(s) of the week do you usually bring recyclable materials to CAR?”</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chemeClr val="accent6">
                <a:lumMod val="75000"/>
              </a:schemeClr>
            </a:solidFill>
            <a:ln>
              <a:noFill/>
            </a:ln>
            <a:effectLst/>
          </c:spPr>
          <c:invertIfNegative val="0"/>
          <c:dPt>
            <c:idx val="4"/>
            <c:invertIfNegative val="0"/>
            <c:bubble3D val="0"/>
            <c:spPr>
              <a:solidFill>
                <a:srgbClr val="FFBE00"/>
              </a:solidFill>
              <a:ln>
                <a:noFill/>
              </a:ln>
              <a:effectLst/>
            </c:spPr>
            <c:extLst>
              <c:ext xmlns:c16="http://schemas.microsoft.com/office/drawing/2014/chart" uri="{C3380CC4-5D6E-409C-BE32-E72D297353CC}">
                <c16:uniqueId val="{00000001-70B9-4DA7-8EF1-0C5CD9BE02AA}"/>
              </c:ext>
            </c:extLst>
          </c:dPt>
          <c:dPt>
            <c:idx val="5"/>
            <c:invertIfNegative val="0"/>
            <c:bubble3D val="0"/>
            <c:spPr>
              <a:solidFill>
                <a:srgbClr val="FFBE00"/>
              </a:solidFill>
              <a:ln>
                <a:noFill/>
              </a:ln>
              <a:effectLst/>
            </c:spPr>
            <c:extLst>
              <c:ext xmlns:c16="http://schemas.microsoft.com/office/drawing/2014/chart" uri="{C3380CC4-5D6E-409C-BE32-E72D297353CC}">
                <c16:uniqueId val="{00000001-2619-4C8F-8797-959168ADC8FC}"/>
              </c:ext>
            </c:extLst>
          </c:dPt>
          <c:dPt>
            <c:idx val="6"/>
            <c:invertIfNegative val="0"/>
            <c:bubble3D val="0"/>
            <c:spPr>
              <a:solidFill>
                <a:srgbClr val="FFBE00"/>
              </a:solidFill>
              <a:ln>
                <a:noFill/>
              </a:ln>
              <a:effectLst/>
            </c:spPr>
            <c:extLst>
              <c:ext xmlns:c16="http://schemas.microsoft.com/office/drawing/2014/chart" uri="{C3380CC4-5D6E-409C-BE32-E72D297353CC}">
                <c16:uniqueId val="{00000002-70B9-4DA7-8EF1-0C5CD9BE02AA}"/>
              </c:ext>
            </c:extLst>
          </c:dPt>
          <c:cat>
            <c:strRef>
              <c:f>Sheet1!$A$2:$A$9</c:f>
              <c:strCache>
                <c:ptCount val="8"/>
                <c:pt idx="0">
                  <c:v>Monday</c:v>
                </c:pt>
                <c:pt idx="1">
                  <c:v>Tuesday</c:v>
                </c:pt>
                <c:pt idx="2">
                  <c:v>Wednesday</c:v>
                </c:pt>
                <c:pt idx="3">
                  <c:v>Thursday</c:v>
                </c:pt>
                <c:pt idx="4">
                  <c:v>Friday</c:v>
                </c:pt>
                <c:pt idx="5">
                  <c:v>Saturday</c:v>
                </c:pt>
                <c:pt idx="6">
                  <c:v>Sunday</c:v>
                </c:pt>
                <c:pt idx="7">
                  <c:v>I do not wish to respond</c:v>
                </c:pt>
              </c:strCache>
            </c:strRef>
          </c:cat>
          <c:val>
            <c:numRef>
              <c:f>Sheet1!$B$2:$B$9</c:f>
              <c:numCache>
                <c:formatCode>General</c:formatCode>
                <c:ptCount val="8"/>
                <c:pt idx="0">
                  <c:v>26</c:v>
                </c:pt>
                <c:pt idx="1">
                  <c:v>19</c:v>
                </c:pt>
                <c:pt idx="2">
                  <c:v>22</c:v>
                </c:pt>
                <c:pt idx="3">
                  <c:v>22</c:v>
                </c:pt>
                <c:pt idx="4">
                  <c:v>41</c:v>
                </c:pt>
                <c:pt idx="5">
                  <c:v>93</c:v>
                </c:pt>
                <c:pt idx="6">
                  <c:v>58</c:v>
                </c:pt>
                <c:pt idx="7">
                  <c:v>10</c:v>
                </c:pt>
              </c:numCache>
            </c:numRef>
          </c:val>
          <c:extLst>
            <c:ext xmlns:c16="http://schemas.microsoft.com/office/drawing/2014/chart" uri="{C3380CC4-5D6E-409C-BE32-E72D297353CC}">
              <c16:uniqueId val="{00000000-B164-48F4-92CC-588E62DC1CD1}"/>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“Which day(s) of the week would be the most convenient</a:t>
            </a:r>
            <a:r>
              <a:rPr lang="en-US" baseline="0">
                <a:latin typeface="Catamaran" panose="00000500000000000000" pitchFamily="2" charset="0"/>
                <a:cs typeface="Catamaran" panose="00000500000000000000" pitchFamily="2" charset="0"/>
              </a:rPr>
              <a:t> for y</a:t>
            </a:r>
            <a:r>
              <a:rPr lang="en-US">
                <a:latin typeface="Catamaran" panose="00000500000000000000" pitchFamily="2" charset="0"/>
                <a:cs typeface="Catamaran" panose="00000500000000000000" pitchFamily="2" charset="0"/>
              </a:rPr>
              <a:t>ou to bring recyclable materials to CAR?”</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chemeClr val="accent6">
                <a:lumMod val="75000"/>
              </a:schemeClr>
            </a:solidFill>
            <a:ln>
              <a:noFill/>
            </a:ln>
            <a:effectLst/>
          </c:spPr>
          <c:invertIfNegative val="0"/>
          <c:dPt>
            <c:idx val="4"/>
            <c:invertIfNegative val="0"/>
            <c:bubble3D val="0"/>
            <c:spPr>
              <a:solidFill>
                <a:srgbClr val="FFBE00"/>
              </a:solidFill>
              <a:ln>
                <a:noFill/>
              </a:ln>
              <a:effectLst/>
            </c:spPr>
            <c:extLst>
              <c:ext xmlns:c16="http://schemas.microsoft.com/office/drawing/2014/chart" uri="{C3380CC4-5D6E-409C-BE32-E72D297353CC}">
                <c16:uniqueId val="{00000001-70B9-4DA7-8EF1-0C5CD9BE02AA}"/>
              </c:ext>
            </c:extLst>
          </c:dPt>
          <c:dPt>
            <c:idx val="5"/>
            <c:invertIfNegative val="0"/>
            <c:bubble3D val="0"/>
            <c:spPr>
              <a:solidFill>
                <a:srgbClr val="FFBE00"/>
              </a:solidFill>
              <a:ln>
                <a:noFill/>
              </a:ln>
              <a:effectLst/>
            </c:spPr>
            <c:extLst>
              <c:ext xmlns:c16="http://schemas.microsoft.com/office/drawing/2014/chart" uri="{C3380CC4-5D6E-409C-BE32-E72D297353CC}">
                <c16:uniqueId val="{00000001-2619-4C8F-8797-959168ADC8FC}"/>
              </c:ext>
            </c:extLst>
          </c:dPt>
          <c:dPt>
            <c:idx val="6"/>
            <c:invertIfNegative val="0"/>
            <c:bubble3D val="0"/>
            <c:spPr>
              <a:solidFill>
                <a:srgbClr val="FFBE00"/>
              </a:solidFill>
              <a:ln>
                <a:noFill/>
              </a:ln>
              <a:effectLst/>
            </c:spPr>
            <c:extLst>
              <c:ext xmlns:c16="http://schemas.microsoft.com/office/drawing/2014/chart" uri="{C3380CC4-5D6E-409C-BE32-E72D297353CC}">
                <c16:uniqueId val="{00000002-70B9-4DA7-8EF1-0C5CD9BE02AA}"/>
              </c:ext>
            </c:extLst>
          </c:dPt>
          <c:cat>
            <c:strRef>
              <c:f>Sheet1!$A$2:$A$9</c:f>
              <c:strCache>
                <c:ptCount val="8"/>
                <c:pt idx="0">
                  <c:v>Monday</c:v>
                </c:pt>
                <c:pt idx="1">
                  <c:v>Tuesday</c:v>
                </c:pt>
                <c:pt idx="2">
                  <c:v>Wednesday</c:v>
                </c:pt>
                <c:pt idx="3">
                  <c:v>Thursday</c:v>
                </c:pt>
                <c:pt idx="4">
                  <c:v>Friday</c:v>
                </c:pt>
                <c:pt idx="5">
                  <c:v>Saturday</c:v>
                </c:pt>
                <c:pt idx="6">
                  <c:v>Sunday</c:v>
                </c:pt>
                <c:pt idx="7">
                  <c:v>I do not wish to respond</c:v>
                </c:pt>
              </c:strCache>
            </c:strRef>
          </c:cat>
          <c:val>
            <c:numRef>
              <c:f>Sheet1!$B$2:$B$9</c:f>
              <c:numCache>
                <c:formatCode>General</c:formatCode>
                <c:ptCount val="8"/>
                <c:pt idx="0">
                  <c:v>24</c:v>
                </c:pt>
                <c:pt idx="1">
                  <c:v>19</c:v>
                </c:pt>
                <c:pt idx="2">
                  <c:v>21</c:v>
                </c:pt>
                <c:pt idx="3">
                  <c:v>22</c:v>
                </c:pt>
                <c:pt idx="4">
                  <c:v>43</c:v>
                </c:pt>
                <c:pt idx="5">
                  <c:v>103</c:v>
                </c:pt>
                <c:pt idx="6">
                  <c:v>79</c:v>
                </c:pt>
                <c:pt idx="7">
                  <c:v>7</c:v>
                </c:pt>
              </c:numCache>
            </c:numRef>
          </c:val>
          <c:extLst>
            <c:ext xmlns:c16="http://schemas.microsoft.com/office/drawing/2014/chart" uri="{C3380CC4-5D6E-409C-BE32-E72D297353CC}">
              <c16:uniqueId val="{00000000-B164-48F4-92CC-588E62DC1CD1}"/>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sz="2000">
                <a:latin typeface="Catamaran" panose="00000500000000000000" pitchFamily="2" charset="0"/>
                <a:cs typeface="Catamaran" panose="00000500000000000000" pitchFamily="2" charset="0"/>
              </a:rPr>
              <a:t>“How did you hear about CAR/FAS?”</a:t>
            </a:r>
          </a:p>
        </c:rich>
      </c:tx>
      <c:layout>
        <c:manualLayout>
          <c:xMode val="edge"/>
          <c:yMode val="edge"/>
          <c:x val="0.27540901137357832"/>
          <c:y val="1.1021872265966754E-2"/>
        </c:manualLayout>
      </c:layout>
      <c:overlay val="0"/>
      <c:spPr>
        <a:noFill/>
        <a:ln>
          <a:no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manualLayout>
          <c:layoutTarget val="inner"/>
          <c:xMode val="edge"/>
          <c:yMode val="edge"/>
          <c:x val="0.10836427195421824"/>
          <c:y val="0.11209409934869252"/>
          <c:w val="0.87134167786325878"/>
          <c:h val="0.50293904928550592"/>
        </c:manualLayout>
      </c:layout>
      <c:barChart>
        <c:barDir val="col"/>
        <c:grouping val="clustered"/>
        <c:varyColors val="0"/>
        <c:ser>
          <c:idx val="0"/>
          <c:order val="0"/>
          <c:spPr>
            <a:solidFill>
              <a:schemeClr val="accent6">
                <a:lumMod val="75000"/>
              </a:schemeClr>
            </a:solidFill>
            <a:ln>
              <a:noFill/>
            </a:ln>
            <a:effectLst/>
          </c:spPr>
          <c:invertIfNegative val="0"/>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1-62AD-4665-AFB7-2A37F2C6D28A}"/>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3-62AD-4665-AFB7-2A37F2C6D28A}"/>
              </c:ext>
            </c:extLst>
          </c:dPt>
          <c:dPt>
            <c:idx val="10"/>
            <c:invertIfNegative val="0"/>
            <c:bubble3D val="0"/>
            <c:spPr>
              <a:solidFill>
                <a:schemeClr val="accent6">
                  <a:lumMod val="75000"/>
                </a:schemeClr>
              </a:solidFill>
              <a:ln>
                <a:noFill/>
              </a:ln>
              <a:effectLst/>
            </c:spPr>
            <c:extLst>
              <c:ext xmlns:c16="http://schemas.microsoft.com/office/drawing/2014/chart" uri="{C3380CC4-5D6E-409C-BE32-E72D297353CC}">
                <c16:uniqueId val="{00000005-62AD-4665-AFB7-2A37F2C6D28A}"/>
              </c:ext>
            </c:extLst>
          </c:dPt>
          <c:dPt>
            <c:idx val="11"/>
            <c:invertIfNegative val="0"/>
            <c:bubble3D val="0"/>
            <c:spPr>
              <a:solidFill>
                <a:srgbClr val="FFBE00"/>
              </a:solidFill>
              <a:ln>
                <a:noFill/>
              </a:ln>
              <a:effectLst/>
            </c:spPr>
            <c:extLst>
              <c:ext xmlns:c16="http://schemas.microsoft.com/office/drawing/2014/chart" uri="{C3380CC4-5D6E-409C-BE32-E72D297353CC}">
                <c16:uniqueId val="{00000007-62AD-4665-AFB7-2A37F2C6D28A}"/>
              </c:ext>
            </c:extLst>
          </c:dPt>
          <c:dPt>
            <c:idx val="12"/>
            <c:invertIfNegative val="0"/>
            <c:bubble3D val="0"/>
            <c:spPr>
              <a:solidFill>
                <a:srgbClr val="FFBE00"/>
              </a:solidFill>
              <a:ln>
                <a:noFill/>
              </a:ln>
              <a:effectLst/>
            </c:spPr>
            <c:extLst>
              <c:ext xmlns:c16="http://schemas.microsoft.com/office/drawing/2014/chart" uri="{C3380CC4-5D6E-409C-BE32-E72D297353CC}">
                <c16:uniqueId val="{00000009-62AD-4665-AFB7-2A37F2C6D28A}"/>
              </c:ext>
            </c:extLst>
          </c:dPt>
          <c:dPt>
            <c:idx val="13"/>
            <c:invertIfNegative val="0"/>
            <c:bubble3D val="0"/>
            <c:spPr>
              <a:solidFill>
                <a:srgbClr val="FFBE00"/>
              </a:solidFill>
              <a:ln>
                <a:noFill/>
              </a:ln>
              <a:effectLst/>
            </c:spPr>
            <c:extLst>
              <c:ext xmlns:c16="http://schemas.microsoft.com/office/drawing/2014/chart" uri="{C3380CC4-5D6E-409C-BE32-E72D297353CC}">
                <c16:uniqueId val="{0000000B-62AD-4665-AFB7-2A37F2C6D28A}"/>
              </c:ext>
            </c:extLst>
          </c:dPt>
          <c:cat>
            <c:strRef>
              <c:f>Sheet1!$A$2:$A$15</c:f>
              <c:strCache>
                <c:ptCount val="14"/>
                <c:pt idx="0">
                  <c:v>Twitter</c:v>
                </c:pt>
                <c:pt idx="1">
                  <c:v>I do not wish to respond</c:v>
                </c:pt>
                <c:pt idx="2">
                  <c:v>Radio</c:v>
                </c:pt>
                <c:pt idx="3">
                  <c:v>Newspaper Article/Advertisement</c:v>
                </c:pt>
                <c:pt idx="4">
                  <c:v>TV</c:v>
                </c:pt>
                <c:pt idx="5">
                  <c:v>Facebook</c:v>
                </c:pt>
                <c:pt idx="6">
                  <c:v>Talks and workshops</c:v>
                </c:pt>
                <c:pt idx="7">
                  <c:v>FAS Website</c:v>
                </c:pt>
                <c:pt idx="8">
                  <c:v>CdS Website</c:v>
                </c:pt>
                <c:pt idx="9">
                  <c:v>Other online sources</c:v>
                </c:pt>
                <c:pt idx="10">
                  <c:v>Other</c:v>
                </c:pt>
                <c:pt idx="11">
                  <c:v>Passing by</c:v>
                </c:pt>
                <c:pt idx="12">
                  <c:v>Instagram</c:v>
                </c:pt>
                <c:pt idx="13">
                  <c:v>Word-of-mouth</c:v>
                </c:pt>
              </c:strCache>
            </c:strRef>
          </c:cat>
          <c:val>
            <c:numRef>
              <c:f>Sheet1!$B$2:$B$15</c:f>
              <c:numCache>
                <c:formatCode>General</c:formatCode>
                <c:ptCount val="14"/>
                <c:pt idx="0">
                  <c:v>0</c:v>
                </c:pt>
                <c:pt idx="1">
                  <c:v>0</c:v>
                </c:pt>
                <c:pt idx="2">
                  <c:v>1</c:v>
                </c:pt>
                <c:pt idx="3">
                  <c:v>2</c:v>
                </c:pt>
                <c:pt idx="4">
                  <c:v>2</c:v>
                </c:pt>
                <c:pt idx="5">
                  <c:v>4</c:v>
                </c:pt>
                <c:pt idx="6">
                  <c:v>5</c:v>
                </c:pt>
                <c:pt idx="7">
                  <c:v>14</c:v>
                </c:pt>
                <c:pt idx="8">
                  <c:v>14</c:v>
                </c:pt>
                <c:pt idx="9">
                  <c:v>15</c:v>
                </c:pt>
                <c:pt idx="10">
                  <c:v>16</c:v>
                </c:pt>
                <c:pt idx="11">
                  <c:v>33</c:v>
                </c:pt>
                <c:pt idx="12">
                  <c:v>49</c:v>
                </c:pt>
                <c:pt idx="13">
                  <c:v>69</c:v>
                </c:pt>
              </c:numCache>
            </c:numRef>
          </c:val>
          <c:extLst>
            <c:ext xmlns:c16="http://schemas.microsoft.com/office/drawing/2014/chart" uri="{C3380CC4-5D6E-409C-BE32-E72D297353CC}">
              <c16:uniqueId val="{0000000C-62AD-4665-AFB7-2A37F2C6D28A}"/>
            </c:ext>
          </c:extLst>
        </c:ser>
        <c:dLbls>
          <c:showLegendKey val="0"/>
          <c:showVal val="0"/>
          <c:showCatName val="0"/>
          <c:showSerName val="0"/>
          <c:showPercent val="0"/>
          <c:showBubbleSize val="0"/>
        </c:dLbls>
        <c:gapWidth val="267"/>
        <c:overlap val="-43"/>
        <c:axId val="225434671"/>
        <c:axId val="1004996159"/>
      </c:barChart>
      <c:catAx>
        <c:axId val="225434671"/>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b="1">
                    <a:latin typeface="Catamaran" panose="00000500000000000000" pitchFamily="2" charset="0"/>
                    <a:cs typeface="Catamaran" panose="00000500000000000000" pitchFamily="2" charset="0"/>
                  </a:rPr>
                  <a:t>Medium</a:t>
                </a:r>
              </a:p>
            </c:rich>
          </c:tx>
          <c:layout>
            <c:manualLayout>
              <c:xMode val="edge"/>
              <c:yMode val="edge"/>
              <c:x val="0.46656200787401586"/>
              <c:y val="0.86369378827646548"/>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04996159"/>
        <c:crosses val="autoZero"/>
        <c:auto val="1"/>
        <c:lblAlgn val="ctr"/>
        <c:lblOffset val="100"/>
        <c:noMultiLvlLbl val="0"/>
      </c:catAx>
      <c:valAx>
        <c:axId val="1004996159"/>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22543467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CAR Total Estimated Revenue 2019</a:t>
            </a:r>
          </a:p>
        </c:rich>
      </c:tx>
      <c:layout>
        <c:manualLayout>
          <c:xMode val="edge"/>
          <c:yMode val="edge"/>
          <c:x val="0.26967322834645668"/>
          <c:y val="2.2998541848935548E-2"/>
        </c:manualLayout>
      </c:layout>
      <c:overlay val="0"/>
      <c:spPr>
        <a:noFill/>
        <a:ln>
          <a:noFill/>
        </a:ln>
        <a:effectLst/>
      </c:spPr>
      <c:txPr>
        <a:bodyPr rot="0" spcFirstLastPara="1" vertOverflow="ellipsis" vert="horz" wrap="square" anchor="ctr" anchorCtr="1"/>
        <a:lstStyle/>
        <a:p>
          <a:pPr>
            <a:defRPr lang="en-US"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manualLayout>
          <c:layoutTarget val="inner"/>
          <c:xMode val="edge"/>
          <c:yMode val="edge"/>
          <c:x val="0.13804309345052798"/>
          <c:y val="0.19458695440847673"/>
          <c:w val="0.84006908165207117"/>
          <c:h val="0.66492680081656463"/>
        </c:manualLayout>
      </c:layout>
      <c:barChart>
        <c:barDir val="col"/>
        <c:grouping val="stacked"/>
        <c:varyColors val="0"/>
        <c:ser>
          <c:idx val="0"/>
          <c:order val="0"/>
          <c:tx>
            <c:strRef>
              <c:f>Sheet1!$B$1</c:f>
              <c:strCache>
                <c:ptCount val="1"/>
                <c:pt idx="0">
                  <c:v>On Campus Collection</c:v>
                </c:pt>
              </c:strCache>
            </c:strRef>
          </c:tx>
          <c:spPr>
            <a:solidFill>
              <a:srgbClr val="FFBE00"/>
            </a:solidFill>
            <a:ln>
              <a:noFill/>
            </a:ln>
            <a:effectLst/>
          </c:spPr>
          <c:invertIfNegative val="0"/>
          <c:cat>
            <c:strRef>
              <c:f>Sheet1!$A$2:$A$6</c:f>
              <c:strCache>
                <c:ptCount val="5"/>
                <c:pt idx="0">
                  <c:v>Aluminum Cans</c:v>
                </c:pt>
                <c:pt idx="1">
                  <c:v>White Paper</c:v>
                </c:pt>
                <c:pt idx="2">
                  <c:v>Cardboard</c:v>
                </c:pt>
                <c:pt idx="3">
                  <c:v>PET</c:v>
                </c:pt>
                <c:pt idx="4">
                  <c:v>HDPE</c:v>
                </c:pt>
              </c:strCache>
            </c:strRef>
          </c:cat>
          <c:val>
            <c:numRef>
              <c:f>Sheet1!$B$2:$B$6</c:f>
              <c:numCache>
                <c:formatCode>_("$"* #,##0.00_);_("$"* \(#,##0.00\);_("$"* "-"??_);_(@_)</c:formatCode>
                <c:ptCount val="5"/>
                <c:pt idx="0">
                  <c:v>331.61919999999998</c:v>
                </c:pt>
                <c:pt idx="1">
                  <c:v>2059.3035</c:v>
                </c:pt>
                <c:pt idx="2">
                  <c:v>1018.675</c:v>
                </c:pt>
                <c:pt idx="3">
                  <c:v>43.369700000000002</c:v>
                </c:pt>
                <c:pt idx="4">
                  <c:v>10.64475</c:v>
                </c:pt>
              </c:numCache>
            </c:numRef>
          </c:val>
          <c:extLst>
            <c:ext xmlns:c16="http://schemas.microsoft.com/office/drawing/2014/chart" uri="{C3380CC4-5D6E-409C-BE32-E72D297353CC}">
              <c16:uniqueId val="{00000000-C646-4910-9AFD-14C6278624CC}"/>
            </c:ext>
          </c:extLst>
        </c:ser>
        <c:ser>
          <c:idx val="1"/>
          <c:order val="1"/>
          <c:tx>
            <c:strRef>
              <c:f>Sheet1!$C$1</c:f>
              <c:strCache>
                <c:ptCount val="1"/>
                <c:pt idx="0">
                  <c:v>Volunatry Donations at CAR</c:v>
                </c:pt>
              </c:strCache>
            </c:strRef>
          </c:tx>
          <c:spPr>
            <a:solidFill>
              <a:schemeClr val="accent6">
                <a:lumMod val="75000"/>
              </a:schemeClr>
            </a:solidFill>
            <a:ln>
              <a:noFill/>
            </a:ln>
            <a:effectLst/>
          </c:spPr>
          <c:invertIfNegative val="0"/>
          <c:cat>
            <c:strRef>
              <c:f>Sheet1!$A$2:$A$6</c:f>
              <c:strCache>
                <c:ptCount val="5"/>
                <c:pt idx="0">
                  <c:v>Aluminum Cans</c:v>
                </c:pt>
                <c:pt idx="1">
                  <c:v>White Paper</c:v>
                </c:pt>
                <c:pt idx="2">
                  <c:v>Cardboard</c:v>
                </c:pt>
                <c:pt idx="3">
                  <c:v>PET</c:v>
                </c:pt>
                <c:pt idx="4">
                  <c:v>HDPE</c:v>
                </c:pt>
              </c:strCache>
            </c:strRef>
          </c:cat>
          <c:val>
            <c:numRef>
              <c:f>Sheet1!$C$2:$C$6</c:f>
              <c:numCache>
                <c:formatCode>_("$"* #,##0.00_);_("$"* \(#,##0.00\);_("$"* "-"??_);_(@_)</c:formatCode>
                <c:ptCount val="5"/>
                <c:pt idx="0">
                  <c:v>3723.3679999999999</c:v>
                </c:pt>
                <c:pt idx="1">
                  <c:v>1687.3299</c:v>
                </c:pt>
                <c:pt idx="2">
                  <c:v>1895.98</c:v>
                </c:pt>
                <c:pt idx="3">
                  <c:v>1291.895</c:v>
                </c:pt>
                <c:pt idx="4">
                  <c:v>530.88075000000003</c:v>
                </c:pt>
              </c:numCache>
            </c:numRef>
          </c:val>
          <c:extLst>
            <c:ext xmlns:c16="http://schemas.microsoft.com/office/drawing/2014/chart" uri="{C3380CC4-5D6E-409C-BE32-E72D297353CC}">
              <c16:uniqueId val="{00000001-C646-4910-9AFD-14C6278624CC}"/>
            </c:ext>
          </c:extLst>
        </c:ser>
        <c:dLbls>
          <c:showLegendKey val="0"/>
          <c:showVal val="0"/>
          <c:showCatName val="0"/>
          <c:showSerName val="0"/>
          <c:showPercent val="0"/>
          <c:showBubbleSize val="0"/>
        </c:dLbls>
        <c:gapWidth val="150"/>
        <c:overlap val="100"/>
        <c:axId val="1333755472"/>
        <c:axId val="1333753552"/>
      </c:barChart>
      <c:catAx>
        <c:axId val="133375547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Type of Material</a:t>
                </a:r>
              </a:p>
            </c:rich>
          </c:tx>
          <c:layout>
            <c:manualLayout>
              <c:xMode val="edge"/>
              <c:yMode val="edge"/>
              <c:x val="0.42630833252546579"/>
              <c:y val="0.94228548419678337"/>
            </c:manualLayout>
          </c:layout>
          <c:overlay val="0"/>
          <c:spPr>
            <a:noFill/>
            <a:ln>
              <a:noFill/>
            </a:ln>
            <a:effectLst/>
          </c:spPr>
          <c:txPr>
            <a:bodyPr rot="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333753552"/>
        <c:crosses val="autoZero"/>
        <c:auto val="1"/>
        <c:lblAlgn val="ctr"/>
        <c:lblOffset val="100"/>
        <c:noMultiLvlLbl val="0"/>
      </c:catAx>
      <c:valAx>
        <c:axId val="1333753552"/>
        <c:scaling>
          <c:orientation val="minMax"/>
          <c:max val="4500"/>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Estimated Revenue ($)</a:t>
                </a:r>
              </a:p>
            </c:rich>
          </c:tx>
          <c:overlay val="0"/>
          <c:spPr>
            <a:noFill/>
            <a:ln>
              <a:noFill/>
            </a:ln>
            <a:effectLst/>
          </c:spPr>
          <c:txPr>
            <a:bodyPr rot="-540000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333755472"/>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lang="en-US"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lang="en-US"/>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1600" baseline="0">
                <a:latin typeface="Catamaran" panose="00000500000000000000" pitchFamily="2" charset="0"/>
                <a:cs typeface="Catamaran" panose="00000500000000000000" pitchFamily="2" charset="0"/>
              </a:rPr>
              <a:t>“Which of these Items are or are not Accepted at CAR?” (CAR Visitors Only)</a:t>
            </a:r>
            <a:endParaRPr lang="en-US" sz="1600">
              <a:latin typeface="Catamaran" panose="00000500000000000000" pitchFamily="2" charset="0"/>
              <a:cs typeface="Catamaran" panose="00000500000000000000" pitchFamily="2" charset="0"/>
            </a:endParaRPr>
          </a:p>
        </c:rich>
      </c:tx>
      <c:layout>
        <c:manualLayout>
          <c:xMode val="edge"/>
          <c:yMode val="edge"/>
          <c:x val="0.12295934285563175"/>
          <c:y val="9.2432249102242688E-3"/>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8.1445298379313677E-2"/>
          <c:y val="0.22068211603376858"/>
          <c:w val="0.90160836171471248"/>
          <c:h val="0.39576068344550541"/>
        </c:manualLayout>
      </c:layout>
      <c:barChart>
        <c:barDir val="col"/>
        <c:grouping val="clustered"/>
        <c:varyColors val="0"/>
        <c:ser>
          <c:idx val="0"/>
          <c:order val="0"/>
          <c:tx>
            <c:strRef>
              <c:f>Sheet1!$B$1</c:f>
              <c:strCache>
                <c:ptCount val="1"/>
                <c:pt idx="0">
                  <c:v>Accepted at CAR</c:v>
                </c:pt>
              </c:strCache>
            </c:strRef>
          </c:tx>
          <c:spPr>
            <a:solidFill>
              <a:srgbClr val="79C267"/>
            </a:solidFill>
            <a:ln>
              <a:noFill/>
            </a:ln>
            <a:effectLst/>
          </c:spPr>
          <c:invertIfNegative val="0"/>
          <c:cat>
            <c:strRef>
              <c:f>Sheet1!$A$2:$A$21</c:f>
              <c:strCache>
                <c:ptCount val="20"/>
                <c:pt idx="0">
                  <c:v>Cooking Oil</c:v>
                </c:pt>
                <c:pt idx="1">
                  <c:v>Batteries</c:v>
                </c:pt>
                <c:pt idx="2">
                  <c:v>Electronic Scrap</c:v>
                </c:pt>
                <c:pt idx="3">
                  <c:v>Shredded Paper</c:v>
                </c:pt>
                <c:pt idx="4">
                  <c:v>Newspaper/Magazine</c:v>
                </c:pt>
                <c:pt idx="5">
                  <c:v>Glass</c:v>
                </c:pt>
                <c:pt idx="6">
                  <c:v>Paper</c:v>
                </c:pt>
                <c:pt idx="7">
                  <c:v>Aluminum</c:v>
                </c:pt>
                <c:pt idx="8">
                  <c:v>Cardboard</c:v>
                </c:pt>
                <c:pt idx="9">
                  <c:v>Plastic containers</c:v>
                </c:pt>
                <c:pt idx="10">
                  <c:v>Tetra-Pak containers</c:v>
                </c:pt>
                <c:pt idx="11">
                  <c:v>Coffee Cups</c:v>
                </c:pt>
                <c:pt idx="12">
                  <c:v>Wood</c:v>
                </c:pt>
                <c:pt idx="13">
                  <c:v>Light bulbs/Light tubes</c:v>
                </c:pt>
                <c:pt idx="14">
                  <c:v>Receipts</c:v>
                </c:pt>
                <c:pt idx="15">
                  <c:v>Plastic bags/wrappings</c:v>
                </c:pt>
                <c:pt idx="16">
                  <c:v>Fabric and Footwears</c:v>
                </c:pt>
                <c:pt idx="17">
                  <c:v>Tissue/Napkin</c:v>
                </c:pt>
                <c:pt idx="18">
                  <c:v>Styrofoam</c:v>
                </c:pt>
                <c:pt idx="19">
                  <c:v>Organic waste</c:v>
                </c:pt>
              </c:strCache>
            </c:strRef>
          </c:cat>
          <c:val>
            <c:numRef>
              <c:f>Sheet1!$B$2:$B$21</c:f>
              <c:numCache>
                <c:formatCode>General</c:formatCode>
                <c:ptCount val="20"/>
                <c:pt idx="0">
                  <c:v>17</c:v>
                </c:pt>
                <c:pt idx="1">
                  <c:v>25</c:v>
                </c:pt>
                <c:pt idx="2">
                  <c:v>29</c:v>
                </c:pt>
                <c:pt idx="3">
                  <c:v>36</c:v>
                </c:pt>
                <c:pt idx="4">
                  <c:v>46</c:v>
                </c:pt>
                <c:pt idx="5">
                  <c:v>47</c:v>
                </c:pt>
                <c:pt idx="6">
                  <c:v>48</c:v>
                </c:pt>
                <c:pt idx="7">
                  <c:v>48</c:v>
                </c:pt>
                <c:pt idx="8">
                  <c:v>49</c:v>
                </c:pt>
                <c:pt idx="9">
                  <c:v>49</c:v>
                </c:pt>
                <c:pt idx="10">
                  <c:v>49</c:v>
                </c:pt>
                <c:pt idx="11">
                  <c:v>16</c:v>
                </c:pt>
                <c:pt idx="12">
                  <c:v>4</c:v>
                </c:pt>
                <c:pt idx="13">
                  <c:v>3</c:v>
                </c:pt>
                <c:pt idx="14">
                  <c:v>12</c:v>
                </c:pt>
                <c:pt idx="15">
                  <c:v>10</c:v>
                </c:pt>
                <c:pt idx="16">
                  <c:v>0</c:v>
                </c:pt>
                <c:pt idx="17">
                  <c:v>6</c:v>
                </c:pt>
                <c:pt idx="18">
                  <c:v>2</c:v>
                </c:pt>
                <c:pt idx="19">
                  <c:v>0</c:v>
                </c:pt>
              </c:numCache>
            </c:numRef>
          </c:val>
          <c:extLst>
            <c:ext xmlns:c16="http://schemas.microsoft.com/office/drawing/2014/chart" uri="{C3380CC4-5D6E-409C-BE32-E72D297353CC}">
              <c16:uniqueId val="{00000000-8BC8-4CBA-A2E7-57B9D60E16E7}"/>
            </c:ext>
          </c:extLst>
        </c:ser>
        <c:ser>
          <c:idx val="1"/>
          <c:order val="1"/>
          <c:tx>
            <c:strRef>
              <c:f>Sheet1!$C$1</c:f>
              <c:strCache>
                <c:ptCount val="1"/>
                <c:pt idx="0">
                  <c:v>Not Accepted at CAR</c:v>
                </c:pt>
              </c:strCache>
            </c:strRef>
          </c:tx>
          <c:spPr>
            <a:solidFill>
              <a:srgbClr val="FF0000"/>
            </a:solidFill>
            <a:ln>
              <a:noFill/>
            </a:ln>
            <a:effectLst/>
          </c:spPr>
          <c:invertIfNegative val="0"/>
          <c:cat>
            <c:strRef>
              <c:f>Sheet1!$A$2:$A$21</c:f>
              <c:strCache>
                <c:ptCount val="20"/>
                <c:pt idx="0">
                  <c:v>Cooking Oil</c:v>
                </c:pt>
                <c:pt idx="1">
                  <c:v>Batteries</c:v>
                </c:pt>
                <c:pt idx="2">
                  <c:v>Electronic Scrap</c:v>
                </c:pt>
                <c:pt idx="3">
                  <c:v>Shredded Paper</c:v>
                </c:pt>
                <c:pt idx="4">
                  <c:v>Newspaper/Magazine</c:v>
                </c:pt>
                <c:pt idx="5">
                  <c:v>Glass</c:v>
                </c:pt>
                <c:pt idx="6">
                  <c:v>Paper</c:v>
                </c:pt>
                <c:pt idx="7">
                  <c:v>Aluminum</c:v>
                </c:pt>
                <c:pt idx="8">
                  <c:v>Cardboard</c:v>
                </c:pt>
                <c:pt idx="9">
                  <c:v>Plastic containers</c:v>
                </c:pt>
                <c:pt idx="10">
                  <c:v>Tetra-Pak containers</c:v>
                </c:pt>
                <c:pt idx="11">
                  <c:v>Coffee Cups</c:v>
                </c:pt>
                <c:pt idx="12">
                  <c:v>Wood</c:v>
                </c:pt>
                <c:pt idx="13">
                  <c:v>Light bulbs/Light tubes</c:v>
                </c:pt>
                <c:pt idx="14">
                  <c:v>Receipts</c:v>
                </c:pt>
                <c:pt idx="15">
                  <c:v>Plastic bags/wrappings</c:v>
                </c:pt>
                <c:pt idx="16">
                  <c:v>Fabric and Footwears</c:v>
                </c:pt>
                <c:pt idx="17">
                  <c:v>Tissue/Napkin</c:v>
                </c:pt>
                <c:pt idx="18">
                  <c:v>Styrofoam</c:v>
                </c:pt>
                <c:pt idx="19">
                  <c:v>Organic waste</c:v>
                </c:pt>
              </c:strCache>
            </c:strRef>
          </c:cat>
          <c:val>
            <c:numRef>
              <c:f>Sheet1!$C$2:$C$21</c:f>
              <c:numCache>
                <c:formatCode>General</c:formatCode>
                <c:ptCount val="20"/>
                <c:pt idx="0">
                  <c:v>16</c:v>
                </c:pt>
                <c:pt idx="1">
                  <c:v>9</c:v>
                </c:pt>
                <c:pt idx="2">
                  <c:v>9</c:v>
                </c:pt>
                <c:pt idx="3">
                  <c:v>2</c:v>
                </c:pt>
                <c:pt idx="4">
                  <c:v>1</c:v>
                </c:pt>
                <c:pt idx="5">
                  <c:v>0</c:v>
                </c:pt>
                <c:pt idx="6">
                  <c:v>0</c:v>
                </c:pt>
                <c:pt idx="7">
                  <c:v>1</c:v>
                </c:pt>
                <c:pt idx="8">
                  <c:v>0</c:v>
                </c:pt>
                <c:pt idx="9">
                  <c:v>0</c:v>
                </c:pt>
                <c:pt idx="10">
                  <c:v>0</c:v>
                </c:pt>
                <c:pt idx="11">
                  <c:v>18</c:v>
                </c:pt>
                <c:pt idx="12">
                  <c:v>18</c:v>
                </c:pt>
                <c:pt idx="13">
                  <c:v>21</c:v>
                </c:pt>
                <c:pt idx="14">
                  <c:v>22</c:v>
                </c:pt>
                <c:pt idx="15">
                  <c:v>29</c:v>
                </c:pt>
                <c:pt idx="16">
                  <c:v>30</c:v>
                </c:pt>
                <c:pt idx="17">
                  <c:v>29</c:v>
                </c:pt>
                <c:pt idx="18">
                  <c:v>34</c:v>
                </c:pt>
                <c:pt idx="19">
                  <c:v>41</c:v>
                </c:pt>
              </c:numCache>
            </c:numRef>
          </c:val>
          <c:extLst>
            <c:ext xmlns:c16="http://schemas.microsoft.com/office/drawing/2014/chart" uri="{C3380CC4-5D6E-409C-BE32-E72D297353CC}">
              <c16:uniqueId val="{00000001-8BC8-4CBA-A2E7-57B9D60E16E7}"/>
            </c:ext>
          </c:extLst>
        </c:ser>
        <c:ser>
          <c:idx val="2"/>
          <c:order val="2"/>
          <c:tx>
            <c:strRef>
              <c:f>Sheet1!$D$1</c:f>
              <c:strCache>
                <c:ptCount val="1"/>
                <c:pt idx="0">
                  <c:v>I do not know</c:v>
                </c:pt>
              </c:strCache>
            </c:strRef>
          </c:tx>
          <c:spPr>
            <a:solidFill>
              <a:srgbClr val="F5D63D"/>
            </a:solidFill>
            <a:ln>
              <a:noFill/>
            </a:ln>
            <a:effectLst/>
          </c:spPr>
          <c:invertIfNegative val="0"/>
          <c:cat>
            <c:strRef>
              <c:f>Sheet1!$A$2:$A$21</c:f>
              <c:strCache>
                <c:ptCount val="20"/>
                <c:pt idx="0">
                  <c:v>Cooking Oil</c:v>
                </c:pt>
                <c:pt idx="1">
                  <c:v>Batteries</c:v>
                </c:pt>
                <c:pt idx="2">
                  <c:v>Electronic Scrap</c:v>
                </c:pt>
                <c:pt idx="3">
                  <c:v>Shredded Paper</c:v>
                </c:pt>
                <c:pt idx="4">
                  <c:v>Newspaper/Magazine</c:v>
                </c:pt>
                <c:pt idx="5">
                  <c:v>Glass</c:v>
                </c:pt>
                <c:pt idx="6">
                  <c:v>Paper</c:v>
                </c:pt>
                <c:pt idx="7">
                  <c:v>Aluminum</c:v>
                </c:pt>
                <c:pt idx="8">
                  <c:v>Cardboard</c:v>
                </c:pt>
                <c:pt idx="9">
                  <c:v>Plastic containers</c:v>
                </c:pt>
                <c:pt idx="10">
                  <c:v>Tetra-Pak containers</c:v>
                </c:pt>
                <c:pt idx="11">
                  <c:v>Coffee Cups</c:v>
                </c:pt>
                <c:pt idx="12">
                  <c:v>Wood</c:v>
                </c:pt>
                <c:pt idx="13">
                  <c:v>Light bulbs/Light tubes</c:v>
                </c:pt>
                <c:pt idx="14">
                  <c:v>Receipts</c:v>
                </c:pt>
                <c:pt idx="15">
                  <c:v>Plastic bags/wrappings</c:v>
                </c:pt>
                <c:pt idx="16">
                  <c:v>Fabric and Footwears</c:v>
                </c:pt>
                <c:pt idx="17">
                  <c:v>Tissue/Napkin</c:v>
                </c:pt>
                <c:pt idx="18">
                  <c:v>Styrofoam</c:v>
                </c:pt>
                <c:pt idx="19">
                  <c:v>Organic waste</c:v>
                </c:pt>
              </c:strCache>
            </c:strRef>
          </c:cat>
          <c:val>
            <c:numRef>
              <c:f>Sheet1!$D$2:$D$21</c:f>
              <c:numCache>
                <c:formatCode>General</c:formatCode>
                <c:ptCount val="20"/>
                <c:pt idx="0">
                  <c:v>17</c:v>
                </c:pt>
                <c:pt idx="1">
                  <c:v>16</c:v>
                </c:pt>
                <c:pt idx="2">
                  <c:v>12</c:v>
                </c:pt>
                <c:pt idx="3">
                  <c:v>12</c:v>
                </c:pt>
                <c:pt idx="4">
                  <c:v>3</c:v>
                </c:pt>
                <c:pt idx="5">
                  <c:v>3</c:v>
                </c:pt>
                <c:pt idx="6">
                  <c:v>2</c:v>
                </c:pt>
                <c:pt idx="7">
                  <c:v>1</c:v>
                </c:pt>
                <c:pt idx="8">
                  <c:v>1</c:v>
                </c:pt>
                <c:pt idx="9">
                  <c:v>1</c:v>
                </c:pt>
                <c:pt idx="10">
                  <c:v>1</c:v>
                </c:pt>
                <c:pt idx="11">
                  <c:v>16</c:v>
                </c:pt>
                <c:pt idx="12">
                  <c:v>28</c:v>
                </c:pt>
                <c:pt idx="13">
                  <c:v>26</c:v>
                </c:pt>
                <c:pt idx="14">
                  <c:v>16</c:v>
                </c:pt>
                <c:pt idx="15">
                  <c:v>11</c:v>
                </c:pt>
                <c:pt idx="16">
                  <c:v>20</c:v>
                </c:pt>
                <c:pt idx="17">
                  <c:v>15</c:v>
                </c:pt>
                <c:pt idx="18">
                  <c:v>14</c:v>
                </c:pt>
                <c:pt idx="19">
                  <c:v>9</c:v>
                </c:pt>
              </c:numCache>
            </c:numRef>
          </c:val>
          <c:extLst>
            <c:ext xmlns:c16="http://schemas.microsoft.com/office/drawing/2014/chart" uri="{C3380CC4-5D6E-409C-BE32-E72D297353CC}">
              <c16:uniqueId val="{00000002-8BC8-4CBA-A2E7-57B9D60E16E7}"/>
            </c:ext>
          </c:extLst>
        </c:ser>
        <c:dLbls>
          <c:showLegendKey val="0"/>
          <c:showVal val="0"/>
          <c:showCatName val="0"/>
          <c:showSerName val="0"/>
          <c:showPercent val="0"/>
          <c:showBubbleSize val="0"/>
        </c:dLbls>
        <c:gapWidth val="267"/>
        <c:overlap val="-43"/>
        <c:axId val="137101744"/>
        <c:axId val="402444080"/>
      </c:barChart>
      <c:catAx>
        <c:axId val="13710174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Type</a:t>
                </a:r>
                <a:r>
                  <a:rPr lang="en-US" baseline="0">
                    <a:latin typeface="Catamaran" panose="00000500000000000000" pitchFamily="2" charset="0"/>
                    <a:cs typeface="Catamaran" panose="00000500000000000000" pitchFamily="2" charset="0"/>
                  </a:rPr>
                  <a:t> of Material</a:t>
                </a:r>
                <a:endParaRPr lang="en-US">
                  <a:latin typeface="Catamaran" panose="00000500000000000000" pitchFamily="2" charset="0"/>
                  <a:cs typeface="Catamaran" panose="00000500000000000000" pitchFamily="2" charset="0"/>
                </a:endParaRPr>
              </a:p>
            </c:rich>
          </c:tx>
          <c:layout>
            <c:manualLayout>
              <c:xMode val="edge"/>
              <c:yMode val="edge"/>
              <c:x val="0.43126081739342237"/>
              <c:y val="0.9100520192200851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402444080"/>
        <c:crosses val="autoZero"/>
        <c:auto val="1"/>
        <c:lblAlgn val="ctr"/>
        <c:lblOffset val="100"/>
        <c:noMultiLvlLbl val="0"/>
      </c:catAx>
      <c:valAx>
        <c:axId val="402444080"/>
        <c:scaling>
          <c:orientation val="minMax"/>
          <c:max val="5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37101744"/>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tamaran" panose="00000500000000000000" pitchFamily="2" charset="0"/>
                <a:ea typeface="+mn-ea"/>
                <a:cs typeface="Catamaran" panose="00000500000000000000" pitchFamily="2" charset="0"/>
              </a:defRPr>
            </a:pPr>
            <a:r>
              <a:rPr lang="en-US" sz="1800" b="1" i="0" u="none" strike="noStrike" baseline="0">
                <a:effectLst/>
              </a:rPr>
              <a:t>Total Weight Percentages of Classified Materials from Voluntary Donations at CAR in 2019</a:t>
            </a:r>
            <a:endParaRPr lang="en-US" sz="1800" b="1">
              <a:latin typeface="Catamaran" panose="00000500000000000000" pitchFamily="2" charset="0"/>
              <a:cs typeface="Catamaran" panose="00000500000000000000" pitchFamily="2" charset="0"/>
            </a:endParaRP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Catamaran" panose="00000500000000000000" pitchFamily="2" charset="0"/>
              <a:ea typeface="+mn-ea"/>
              <a:cs typeface="Catamaran" panose="00000500000000000000" pitchFamily="2" charset="0"/>
            </a:defRPr>
          </a:pPr>
          <a:endParaRPr lang="en-US"/>
        </a:p>
      </c:txPr>
    </c:title>
    <c:autoTitleDeleted val="0"/>
    <c:plotArea>
      <c:layout/>
      <c:pieChart>
        <c:varyColors val="1"/>
        <c:ser>
          <c:idx val="0"/>
          <c:order val="0"/>
          <c:tx>
            <c:strRef>
              <c:f>Sheet1!$B$1</c:f>
              <c:strCache>
                <c:ptCount val="1"/>
                <c:pt idx="0">
                  <c:v>Total Mass Collected (kg)</c:v>
                </c:pt>
              </c:strCache>
            </c:strRef>
          </c:tx>
          <c:spPr>
            <a:ln>
              <a:noFill/>
            </a:ln>
          </c:spPr>
          <c:dPt>
            <c:idx val="0"/>
            <c:bubble3D val="0"/>
            <c:spPr>
              <a:solidFill>
                <a:srgbClr val="FFC000"/>
              </a:solidFill>
              <a:ln w="19050">
                <a:noFill/>
              </a:ln>
              <a:effectLst/>
            </c:spPr>
            <c:extLst>
              <c:ext xmlns:c16="http://schemas.microsoft.com/office/drawing/2014/chart" uri="{C3380CC4-5D6E-409C-BE32-E72D297353CC}">
                <c16:uniqueId val="{00000001-B1BB-4AA1-A175-AFA8CF79DA1F}"/>
              </c:ext>
            </c:extLst>
          </c:dPt>
          <c:dPt>
            <c:idx val="1"/>
            <c:bubble3D val="0"/>
            <c:spPr>
              <a:solidFill>
                <a:srgbClr val="FFFF00"/>
              </a:solidFill>
              <a:ln w="19050">
                <a:noFill/>
              </a:ln>
              <a:effectLst/>
            </c:spPr>
            <c:extLst>
              <c:ext xmlns:c16="http://schemas.microsoft.com/office/drawing/2014/chart" uri="{C3380CC4-5D6E-409C-BE32-E72D297353CC}">
                <c16:uniqueId val="{00000003-B1BB-4AA1-A175-AFA8CF79DA1F}"/>
              </c:ext>
            </c:extLst>
          </c:dPt>
          <c:dPt>
            <c:idx val="2"/>
            <c:bubble3D val="0"/>
            <c:spPr>
              <a:solidFill>
                <a:srgbClr val="00CC99"/>
              </a:solidFill>
              <a:ln w="19050">
                <a:noFill/>
              </a:ln>
              <a:effectLst/>
            </c:spPr>
            <c:extLst>
              <c:ext xmlns:c16="http://schemas.microsoft.com/office/drawing/2014/chart" uri="{C3380CC4-5D6E-409C-BE32-E72D297353CC}">
                <c16:uniqueId val="{00000005-B1BB-4AA1-A175-AFA8CF79DA1F}"/>
              </c:ext>
            </c:extLst>
          </c:dPt>
          <c:dPt>
            <c:idx val="3"/>
            <c:bubble3D val="0"/>
            <c:spPr>
              <a:solidFill>
                <a:srgbClr val="00B050"/>
              </a:solidFill>
              <a:ln w="19050">
                <a:noFill/>
              </a:ln>
              <a:effectLst/>
            </c:spPr>
            <c:extLst>
              <c:ext xmlns:c16="http://schemas.microsoft.com/office/drawing/2014/chart" uri="{C3380CC4-5D6E-409C-BE32-E72D297353CC}">
                <c16:uniqueId val="{00000007-B1BB-4AA1-A175-AFA8CF79DA1F}"/>
              </c:ext>
            </c:extLst>
          </c:dPt>
          <c:dPt>
            <c:idx val="4"/>
            <c:bubble3D val="0"/>
            <c:spPr>
              <a:solidFill>
                <a:srgbClr val="00B0F0"/>
              </a:solidFill>
              <a:ln w="19050">
                <a:noFill/>
              </a:ln>
              <a:effectLst/>
            </c:spPr>
            <c:extLst>
              <c:ext xmlns:c16="http://schemas.microsoft.com/office/drawing/2014/chart" uri="{C3380CC4-5D6E-409C-BE32-E72D297353CC}">
                <c16:uniqueId val="{00000009-B1BB-4AA1-A175-AFA8CF79DA1F}"/>
              </c:ext>
            </c:extLst>
          </c:dPt>
          <c:dPt>
            <c:idx val="5"/>
            <c:bubble3D val="0"/>
            <c:spPr>
              <a:solidFill>
                <a:srgbClr val="0070C0"/>
              </a:solidFill>
              <a:ln w="19050">
                <a:noFill/>
              </a:ln>
              <a:effectLst/>
            </c:spPr>
            <c:extLst>
              <c:ext xmlns:c16="http://schemas.microsoft.com/office/drawing/2014/chart" uri="{C3380CC4-5D6E-409C-BE32-E72D297353CC}">
                <c16:uniqueId val="{0000000B-B1BB-4AA1-A175-AFA8CF79DA1F}"/>
              </c:ext>
            </c:extLst>
          </c:dPt>
          <c:dPt>
            <c:idx val="6"/>
            <c:bubble3D val="0"/>
            <c:spPr>
              <a:solidFill>
                <a:srgbClr val="7030A0"/>
              </a:solidFill>
              <a:ln w="19050">
                <a:noFill/>
              </a:ln>
              <a:effectLst/>
            </c:spPr>
            <c:extLst>
              <c:ext xmlns:c16="http://schemas.microsoft.com/office/drawing/2014/chart" uri="{C3380CC4-5D6E-409C-BE32-E72D297353CC}">
                <c16:uniqueId val="{0000000D-B1BB-4AA1-A175-AFA8CF79DA1F}"/>
              </c:ext>
            </c:extLst>
          </c:dPt>
          <c:dPt>
            <c:idx val="7"/>
            <c:bubble3D val="0"/>
            <c:spPr>
              <a:solidFill>
                <a:srgbClr val="C00000"/>
              </a:solidFill>
              <a:ln w="19050">
                <a:noFill/>
              </a:ln>
              <a:effectLst/>
            </c:spPr>
            <c:extLst>
              <c:ext xmlns:c16="http://schemas.microsoft.com/office/drawing/2014/chart" uri="{C3380CC4-5D6E-409C-BE32-E72D297353CC}">
                <c16:uniqueId val="{0000000F-B1BB-4AA1-A175-AFA8CF79DA1F}"/>
              </c:ext>
            </c:extLst>
          </c:dPt>
          <c:dPt>
            <c:idx val="8"/>
            <c:bubble3D val="0"/>
            <c:spPr>
              <a:solidFill>
                <a:schemeClr val="bg1">
                  <a:lumMod val="50000"/>
                </a:schemeClr>
              </a:solidFill>
              <a:ln w="19050">
                <a:noFill/>
              </a:ln>
              <a:effectLst/>
            </c:spPr>
            <c:extLst>
              <c:ext xmlns:c16="http://schemas.microsoft.com/office/drawing/2014/chart" uri="{C3380CC4-5D6E-409C-BE32-E72D297353CC}">
                <c16:uniqueId val="{00000011-B1BB-4AA1-A175-AFA8CF79DA1F}"/>
              </c:ext>
            </c:extLst>
          </c:dPt>
          <c:dPt>
            <c:idx val="9"/>
            <c:bubble3D val="0"/>
            <c:spPr>
              <a:solidFill>
                <a:schemeClr val="accent4">
                  <a:lumMod val="60000"/>
                </a:schemeClr>
              </a:solidFill>
              <a:ln w="19050">
                <a:noFill/>
              </a:ln>
              <a:effectLst/>
            </c:spPr>
            <c:extLst>
              <c:ext xmlns:c16="http://schemas.microsoft.com/office/drawing/2014/chart" uri="{C3380CC4-5D6E-409C-BE32-E72D297353CC}">
                <c16:uniqueId val="{00000013-B1BB-4AA1-A175-AFA8CF79DA1F}"/>
              </c:ext>
            </c:extLst>
          </c:dPt>
          <c:dPt>
            <c:idx val="10"/>
            <c:bubble3D val="0"/>
            <c:spPr>
              <a:solidFill>
                <a:srgbClr val="00B0F0"/>
              </a:solidFill>
              <a:ln w="19050">
                <a:noFill/>
              </a:ln>
              <a:effectLst/>
            </c:spPr>
            <c:extLst>
              <c:ext xmlns:c16="http://schemas.microsoft.com/office/drawing/2014/chart" uri="{C3380CC4-5D6E-409C-BE32-E72D297353CC}">
                <c16:uniqueId val="{0000001B-38A4-418F-9AF3-A1B47DC62313}"/>
              </c:ext>
            </c:extLst>
          </c:dPt>
          <c:dPt>
            <c:idx val="11"/>
            <c:bubble3D val="0"/>
            <c:spPr>
              <a:solidFill>
                <a:srgbClr val="00B050"/>
              </a:solidFill>
              <a:ln w="19050">
                <a:noFill/>
              </a:ln>
              <a:effectLst/>
            </c:spPr>
            <c:extLst>
              <c:ext xmlns:c16="http://schemas.microsoft.com/office/drawing/2014/chart" uri="{C3380CC4-5D6E-409C-BE32-E72D297353CC}">
                <c16:uniqueId val="{00000016-38A4-418F-9AF3-A1B47DC62313}"/>
              </c:ext>
            </c:extLst>
          </c:dPt>
          <c:dPt>
            <c:idx val="12"/>
            <c:bubble3D val="0"/>
            <c:spPr>
              <a:solidFill>
                <a:srgbClr val="92D050"/>
              </a:solidFill>
              <a:ln w="19050">
                <a:noFill/>
              </a:ln>
              <a:effectLst/>
            </c:spPr>
            <c:extLst>
              <c:ext xmlns:c16="http://schemas.microsoft.com/office/drawing/2014/chart" uri="{C3380CC4-5D6E-409C-BE32-E72D297353CC}">
                <c16:uniqueId val="{00000017-38A4-418F-9AF3-A1B47DC62313}"/>
              </c:ext>
            </c:extLst>
          </c:dPt>
          <c:dPt>
            <c:idx val="13"/>
            <c:bubble3D val="0"/>
            <c:spPr>
              <a:solidFill>
                <a:schemeClr val="accent2">
                  <a:lumMod val="80000"/>
                  <a:lumOff val="20000"/>
                </a:schemeClr>
              </a:solidFill>
              <a:ln w="19050">
                <a:noFill/>
              </a:ln>
              <a:effectLst/>
            </c:spPr>
            <c:extLst>
              <c:ext xmlns:c16="http://schemas.microsoft.com/office/drawing/2014/chart" uri="{C3380CC4-5D6E-409C-BE32-E72D297353CC}">
                <c16:uniqueId val="{00000018-38A4-418F-9AF3-A1B47DC62313}"/>
              </c:ext>
            </c:extLst>
          </c:dPt>
          <c:dPt>
            <c:idx val="14"/>
            <c:bubble3D val="0"/>
            <c:spPr>
              <a:solidFill>
                <a:schemeClr val="accent3">
                  <a:lumMod val="80000"/>
                  <a:lumOff val="20000"/>
                </a:schemeClr>
              </a:solidFill>
              <a:ln w="19050">
                <a:noFill/>
              </a:ln>
              <a:effectLst/>
            </c:spPr>
            <c:extLst>
              <c:ext xmlns:c16="http://schemas.microsoft.com/office/drawing/2014/chart" uri="{C3380CC4-5D6E-409C-BE32-E72D297353CC}">
                <c16:uniqueId val="{0000001C-38A4-418F-9AF3-A1B47DC62313}"/>
              </c:ext>
            </c:extLst>
          </c:dPt>
          <c:dPt>
            <c:idx val="15"/>
            <c:bubble3D val="0"/>
            <c:spPr>
              <a:solidFill>
                <a:schemeClr val="accent4">
                  <a:lumMod val="80000"/>
                  <a:lumOff val="20000"/>
                </a:schemeClr>
              </a:solidFill>
              <a:ln w="19050">
                <a:noFill/>
              </a:ln>
              <a:effectLst/>
            </c:spPr>
            <c:extLst>
              <c:ext xmlns:c16="http://schemas.microsoft.com/office/drawing/2014/chart" uri="{C3380CC4-5D6E-409C-BE32-E72D297353CC}">
                <c16:uniqueId val="{0000001A-38A4-418F-9AF3-A1B47DC62313}"/>
              </c:ext>
            </c:extLst>
          </c:dPt>
          <c:dPt>
            <c:idx val="16"/>
            <c:bubble3D val="0"/>
            <c:spPr>
              <a:solidFill>
                <a:schemeClr val="accent5">
                  <a:lumMod val="80000"/>
                  <a:lumOff val="20000"/>
                </a:schemeClr>
              </a:solidFill>
              <a:ln w="19050">
                <a:noFill/>
              </a:ln>
              <a:effectLst/>
            </c:spPr>
            <c:extLst>
              <c:ext xmlns:c16="http://schemas.microsoft.com/office/drawing/2014/chart" uri="{C3380CC4-5D6E-409C-BE32-E72D297353CC}">
                <c16:uniqueId val="{00000015-38A4-418F-9AF3-A1B47DC62313}"/>
              </c:ext>
            </c:extLst>
          </c:dPt>
          <c:dPt>
            <c:idx val="17"/>
            <c:bubble3D val="0"/>
            <c:spPr>
              <a:solidFill>
                <a:schemeClr val="accent6">
                  <a:lumMod val="80000"/>
                  <a:lumOff val="20000"/>
                </a:schemeClr>
              </a:solidFill>
              <a:ln w="19050">
                <a:noFill/>
              </a:ln>
              <a:effectLst/>
            </c:spPr>
            <c:extLst>
              <c:ext xmlns:c16="http://schemas.microsoft.com/office/drawing/2014/chart" uri="{C3380CC4-5D6E-409C-BE32-E72D297353CC}">
                <c16:uniqueId val="{00000019-38A4-418F-9AF3-A1B47DC62313}"/>
              </c:ext>
            </c:extLst>
          </c:dPt>
          <c:dPt>
            <c:idx val="18"/>
            <c:bubble3D val="0"/>
            <c:spPr>
              <a:solidFill>
                <a:srgbClr val="FF0000"/>
              </a:solidFill>
              <a:ln w="19050">
                <a:noFill/>
              </a:ln>
              <a:effectLst/>
            </c:spPr>
            <c:extLst>
              <c:ext xmlns:c16="http://schemas.microsoft.com/office/drawing/2014/chart" uri="{C3380CC4-5D6E-409C-BE32-E72D297353CC}">
                <c16:uniqueId val="{0000001D-38A4-418F-9AF3-A1B47DC62313}"/>
              </c:ext>
            </c:extLst>
          </c:dPt>
          <c:dLbls>
            <c:dLbl>
              <c:idx val="0"/>
              <c:layout>
                <c:manualLayout>
                  <c:x val="-2.3611111111111163E-2"/>
                  <c:y val="-2.2633483392035541E-1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B1BB-4AA1-A175-AFA8CF79DA1F}"/>
                </c:ext>
              </c:extLst>
            </c:dLbl>
            <c:dLbl>
              <c:idx val="1"/>
              <c:layout>
                <c:manualLayout>
                  <c:x val="-2.7777777777777779E-3"/>
                  <c:y val="1.48148148148147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1BB-4AA1-A175-AFA8CF79DA1F}"/>
                </c:ext>
              </c:extLst>
            </c:dLbl>
            <c:dLbl>
              <c:idx val="4"/>
              <c:layout>
                <c:manualLayout>
                  <c:x val="0.10555555555555556"/>
                  <c:y val="-5.18518518518518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1BB-4AA1-A175-AFA8CF79DA1F}"/>
                </c:ext>
              </c:extLst>
            </c:dLbl>
            <c:dLbl>
              <c:idx val="7"/>
              <c:tx>
                <c:rich>
                  <a:bodyPr rot="0" spcFirstLastPara="1" vertOverflow="clip" horzOverflow="clip" vert="horz" wrap="square" lIns="38100" tIns="19050" rIns="38100" bIns="19050" anchor="ctr" anchorCtr="1">
                    <a:spAutoFit/>
                  </a:bodyPr>
                  <a:lstStyle/>
                  <a:p>
                    <a:pPr>
                      <a:lnSpc>
                        <a:spcPts val="1200"/>
                      </a:lnSpc>
                      <a:defRPr sz="1000" b="0" i="0" u="none" strike="noStrike" kern="1200" baseline="0">
                        <a:solidFill>
                          <a:srgbClr val="C00000"/>
                        </a:solidFill>
                        <a:latin typeface="Catamaran" panose="00000500000000000000" pitchFamily="2" charset="0"/>
                        <a:ea typeface="+mn-ea"/>
                        <a:cs typeface="Catamaran" panose="00000500000000000000" pitchFamily="2" charset="0"/>
                      </a:defRPr>
                    </a:pPr>
                    <a:fld id="{8C3FBEFD-E031-421D-BB2B-BE13A649814E}" type="CATEGORYNAME">
                      <a:rPr lang="en-US" b="1">
                        <a:solidFill>
                          <a:srgbClr val="C00000"/>
                        </a:solidFill>
                      </a:rPr>
                      <a:pPr>
                        <a:lnSpc>
                          <a:spcPts val="1200"/>
                        </a:lnSpc>
                        <a:defRPr>
                          <a:solidFill>
                            <a:srgbClr val="C00000"/>
                          </a:solidFill>
                          <a:latin typeface="Catamaran" panose="00000500000000000000" pitchFamily="2" charset="0"/>
                          <a:cs typeface="Catamaran" panose="00000500000000000000" pitchFamily="2" charset="0"/>
                        </a:defRPr>
                      </a:pPr>
                      <a:t>[CATEGORY NAME]</a:t>
                    </a:fld>
                    <a:r>
                      <a:rPr lang="en-US" b="1" baseline="0">
                        <a:solidFill>
                          <a:srgbClr val="C00000"/>
                        </a:solidFill>
                      </a:rPr>
                      <a:t>
</a:t>
                    </a:r>
                    <a:fld id="{AA328A7B-59BF-4439-B943-8685CA95681F}" type="PERCENTAGE">
                      <a:rPr lang="en-US" b="1" baseline="0">
                        <a:solidFill>
                          <a:srgbClr val="C00000"/>
                        </a:solidFill>
                      </a:rPr>
                      <a:pPr>
                        <a:lnSpc>
                          <a:spcPts val="1200"/>
                        </a:lnSpc>
                        <a:defRPr>
                          <a:solidFill>
                            <a:srgbClr val="C00000"/>
                          </a:solidFill>
                          <a:latin typeface="Catamaran" panose="00000500000000000000" pitchFamily="2" charset="0"/>
                          <a:cs typeface="Catamaran" panose="00000500000000000000" pitchFamily="2" charset="0"/>
                        </a:defRPr>
                      </a:pPr>
                      <a:t>[PERCENTAGE]</a:t>
                    </a:fld>
                    <a:endParaRPr lang="en-US" b="1" baseline="0">
                      <a:solidFill>
                        <a:srgbClr val="C00000"/>
                      </a:solidFill>
                    </a:endParaRPr>
                  </a:p>
                </c:rich>
              </c:tx>
              <c:numFmt formatCode="0.0%" sourceLinked="0"/>
              <c:spPr>
                <a:noFill/>
                <a:ln>
                  <a:noFill/>
                </a:ln>
                <a:effectLst/>
              </c:spPr>
              <c:txPr>
                <a:bodyPr rot="0" spcFirstLastPara="1" vertOverflow="clip" horzOverflow="clip" vert="horz" wrap="square" lIns="38100" tIns="19050" rIns="38100" bIns="19050" anchor="ctr" anchorCtr="1">
                  <a:spAutoFit/>
                </a:bodyPr>
                <a:lstStyle/>
                <a:p>
                  <a:pPr>
                    <a:lnSpc>
                      <a:spcPts val="1200"/>
                    </a:lnSpc>
                    <a:defRPr sz="1000" b="0" i="0" u="none" strike="noStrike" kern="1200" baseline="0">
                      <a:solidFill>
                        <a:srgbClr val="C00000"/>
                      </a:solidFill>
                      <a:latin typeface="Catamaran" panose="00000500000000000000" pitchFamily="2" charset="0"/>
                      <a:ea typeface="+mn-ea"/>
                      <a:cs typeface="Catamaran" panose="00000500000000000000" pitchFamily="2" charset="0"/>
                    </a:defRPr>
                  </a:pPr>
                  <a:endParaRPr lang="en-US"/>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F-B1BB-4AA1-A175-AFA8CF79DA1F}"/>
                </c:ext>
              </c:extLst>
            </c:dLbl>
            <c:numFmt formatCode="0.0%" sourceLinked="0"/>
            <c:spPr>
              <a:noFill/>
              <a:ln>
                <a:noFill/>
              </a:ln>
              <a:effectLst/>
            </c:spPr>
            <c:txPr>
              <a:bodyPr rot="0" spcFirstLastPara="1" vertOverflow="clip" horzOverflow="clip" vert="horz" wrap="square" lIns="38100" tIns="19050" rIns="38100" bIns="19050" anchor="ctr" anchorCtr="1">
                <a:spAutoFit/>
              </a:bodyPr>
              <a:lstStyle/>
              <a:p>
                <a:pPr>
                  <a:lnSpc>
                    <a:spcPts val="1200"/>
                  </a:lnSpc>
                  <a:defRPr sz="1000"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Sheet1!$A$2:$A$10</c:f>
              <c:strCache>
                <c:ptCount val="9"/>
                <c:pt idx="0">
                  <c:v>White Paper</c:v>
                </c:pt>
                <c:pt idx="1">
                  <c:v>Colored Paper</c:v>
                </c:pt>
                <c:pt idx="2">
                  <c:v>Cardboard</c:v>
                </c:pt>
                <c:pt idx="3">
                  <c:v>Cans</c:v>
                </c:pt>
                <c:pt idx="4">
                  <c:v>Glass</c:v>
                </c:pt>
                <c:pt idx="5">
                  <c:v>PET</c:v>
                </c:pt>
                <c:pt idx="6">
                  <c:v>HDPE</c:v>
                </c:pt>
                <c:pt idx="7">
                  <c:v>Trash</c:v>
                </c:pt>
                <c:pt idx="8">
                  <c:v>Other</c:v>
                </c:pt>
              </c:strCache>
            </c:strRef>
          </c:cat>
          <c:val>
            <c:numRef>
              <c:f>Sheet1!$B$2:$B$10</c:f>
              <c:numCache>
                <c:formatCode>General</c:formatCode>
                <c:ptCount val="9"/>
                <c:pt idx="0">
                  <c:v>9925.4699999999993</c:v>
                </c:pt>
                <c:pt idx="1">
                  <c:v>4472.79</c:v>
                </c:pt>
                <c:pt idx="2">
                  <c:v>37919.599999999999</c:v>
                </c:pt>
                <c:pt idx="3">
                  <c:v>4231.1000000000004</c:v>
                </c:pt>
                <c:pt idx="4">
                  <c:v>120313.98</c:v>
                </c:pt>
                <c:pt idx="5">
                  <c:v>11744.5</c:v>
                </c:pt>
                <c:pt idx="6">
                  <c:v>7078.41</c:v>
                </c:pt>
                <c:pt idx="7">
                  <c:v>18602.080000000002</c:v>
                </c:pt>
                <c:pt idx="8">
                  <c:v>29229.78</c:v>
                </c:pt>
              </c:numCache>
            </c:numRef>
          </c:val>
          <c:extLst>
            <c:ext xmlns:c16="http://schemas.microsoft.com/office/drawing/2014/chart" uri="{C3380CC4-5D6E-409C-BE32-E72D297353CC}">
              <c16:uniqueId val="{00000000-F576-49CC-9E47-8B3A4B53FA0D}"/>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CAR Total Estimated Revenue 2019</a:t>
            </a:r>
          </a:p>
        </c:rich>
      </c:tx>
      <c:layout>
        <c:manualLayout>
          <c:xMode val="edge"/>
          <c:yMode val="edge"/>
          <c:x val="0.19745101629738143"/>
          <c:y val="5.5097389788273637E-2"/>
        </c:manualLayout>
      </c:layout>
      <c:overlay val="0"/>
      <c:spPr>
        <a:noFill/>
        <a:ln>
          <a:noFill/>
        </a:ln>
        <a:effectLst/>
      </c:spPr>
      <c:txPr>
        <a:bodyPr rot="0" spcFirstLastPara="1" vertOverflow="ellipsis" vert="horz" wrap="square" anchor="ctr" anchorCtr="1"/>
        <a:lstStyle/>
        <a:p>
          <a:pPr>
            <a:defRPr lang="en-US"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manualLayout>
          <c:layoutTarget val="inner"/>
          <c:xMode val="edge"/>
          <c:yMode val="edge"/>
          <c:x val="0.13804309345052798"/>
          <c:y val="0.27113013368980332"/>
          <c:w val="0.84006908165207117"/>
          <c:h val="0.55628488495843975"/>
        </c:manualLayout>
      </c:layout>
      <c:barChart>
        <c:barDir val="col"/>
        <c:grouping val="stacked"/>
        <c:varyColors val="0"/>
        <c:ser>
          <c:idx val="0"/>
          <c:order val="0"/>
          <c:tx>
            <c:strRef>
              <c:f>Sheet1!$B$1</c:f>
              <c:strCache>
                <c:ptCount val="1"/>
                <c:pt idx="0">
                  <c:v>On Campus Collection</c:v>
                </c:pt>
              </c:strCache>
            </c:strRef>
          </c:tx>
          <c:spPr>
            <a:solidFill>
              <a:srgbClr val="FFBE00"/>
            </a:solidFill>
            <a:ln>
              <a:noFill/>
            </a:ln>
            <a:effectLst/>
          </c:spPr>
          <c:invertIfNegative val="0"/>
          <c:cat>
            <c:strRef>
              <c:f>Sheet1!$A$2:$A$6</c:f>
              <c:strCache>
                <c:ptCount val="5"/>
                <c:pt idx="0">
                  <c:v>Aluminum Cans</c:v>
                </c:pt>
                <c:pt idx="1">
                  <c:v>White Paper</c:v>
                </c:pt>
                <c:pt idx="2">
                  <c:v>Cardboard</c:v>
                </c:pt>
                <c:pt idx="3">
                  <c:v>PET</c:v>
                </c:pt>
                <c:pt idx="4">
                  <c:v>HDPE</c:v>
                </c:pt>
              </c:strCache>
            </c:strRef>
          </c:cat>
          <c:val>
            <c:numRef>
              <c:f>Sheet1!$B$2:$B$6</c:f>
              <c:numCache>
                <c:formatCode>_("$"* #,##0.00_);_("$"* \(#,##0.00\);_("$"* "-"??_);_(@_)</c:formatCode>
                <c:ptCount val="5"/>
                <c:pt idx="0">
                  <c:v>331.61919999999998</c:v>
                </c:pt>
                <c:pt idx="1">
                  <c:v>2059.3035</c:v>
                </c:pt>
                <c:pt idx="2">
                  <c:v>1018.675</c:v>
                </c:pt>
                <c:pt idx="3">
                  <c:v>43.369700000000002</c:v>
                </c:pt>
                <c:pt idx="4">
                  <c:v>10.64475</c:v>
                </c:pt>
              </c:numCache>
            </c:numRef>
          </c:val>
          <c:extLst>
            <c:ext xmlns:c16="http://schemas.microsoft.com/office/drawing/2014/chart" uri="{C3380CC4-5D6E-409C-BE32-E72D297353CC}">
              <c16:uniqueId val="{00000000-2F62-4E07-BE1B-CE6F0D47AD66}"/>
            </c:ext>
          </c:extLst>
        </c:ser>
        <c:ser>
          <c:idx val="1"/>
          <c:order val="1"/>
          <c:tx>
            <c:strRef>
              <c:f>Sheet1!$C$1</c:f>
              <c:strCache>
                <c:ptCount val="1"/>
                <c:pt idx="0">
                  <c:v>Volunatry Donations at CAR</c:v>
                </c:pt>
              </c:strCache>
            </c:strRef>
          </c:tx>
          <c:spPr>
            <a:solidFill>
              <a:schemeClr val="accent6">
                <a:lumMod val="75000"/>
              </a:schemeClr>
            </a:solidFill>
            <a:ln>
              <a:noFill/>
            </a:ln>
            <a:effectLst/>
          </c:spPr>
          <c:invertIfNegative val="0"/>
          <c:cat>
            <c:strRef>
              <c:f>Sheet1!$A$2:$A$6</c:f>
              <c:strCache>
                <c:ptCount val="5"/>
                <c:pt idx="0">
                  <c:v>Aluminum Cans</c:v>
                </c:pt>
                <c:pt idx="1">
                  <c:v>White Paper</c:v>
                </c:pt>
                <c:pt idx="2">
                  <c:v>Cardboard</c:v>
                </c:pt>
                <c:pt idx="3">
                  <c:v>PET</c:v>
                </c:pt>
                <c:pt idx="4">
                  <c:v>HDPE</c:v>
                </c:pt>
              </c:strCache>
            </c:strRef>
          </c:cat>
          <c:val>
            <c:numRef>
              <c:f>Sheet1!$C$2:$C$6</c:f>
              <c:numCache>
                <c:formatCode>_("$"* #,##0.00_);_("$"* \(#,##0.00\);_("$"* "-"??_);_(@_)</c:formatCode>
                <c:ptCount val="5"/>
                <c:pt idx="0">
                  <c:v>3723.3679999999999</c:v>
                </c:pt>
                <c:pt idx="1">
                  <c:v>1687.3299</c:v>
                </c:pt>
                <c:pt idx="2">
                  <c:v>1895.98</c:v>
                </c:pt>
                <c:pt idx="3">
                  <c:v>1291.895</c:v>
                </c:pt>
                <c:pt idx="4">
                  <c:v>530.88075000000003</c:v>
                </c:pt>
              </c:numCache>
            </c:numRef>
          </c:val>
          <c:extLst>
            <c:ext xmlns:c16="http://schemas.microsoft.com/office/drawing/2014/chart" uri="{C3380CC4-5D6E-409C-BE32-E72D297353CC}">
              <c16:uniqueId val="{00000001-2F62-4E07-BE1B-CE6F0D47AD66}"/>
            </c:ext>
          </c:extLst>
        </c:ser>
        <c:dLbls>
          <c:showLegendKey val="0"/>
          <c:showVal val="0"/>
          <c:showCatName val="0"/>
          <c:showSerName val="0"/>
          <c:showPercent val="0"/>
          <c:showBubbleSize val="0"/>
        </c:dLbls>
        <c:gapWidth val="150"/>
        <c:overlap val="100"/>
        <c:axId val="1333755472"/>
        <c:axId val="1333753552"/>
      </c:barChart>
      <c:catAx>
        <c:axId val="1333755472"/>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Type of Material</a:t>
                </a:r>
              </a:p>
            </c:rich>
          </c:tx>
          <c:layout>
            <c:manualLayout>
              <c:xMode val="edge"/>
              <c:yMode val="edge"/>
              <c:x val="0.42630833252546579"/>
              <c:y val="0.94228548419678337"/>
            </c:manualLayout>
          </c:layout>
          <c:overlay val="0"/>
          <c:spPr>
            <a:noFill/>
            <a:ln>
              <a:noFill/>
            </a:ln>
            <a:effectLst/>
          </c:spPr>
          <c:txPr>
            <a:bodyPr rot="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333753552"/>
        <c:crosses val="autoZero"/>
        <c:auto val="1"/>
        <c:lblAlgn val="ctr"/>
        <c:lblOffset val="100"/>
        <c:noMultiLvlLbl val="0"/>
      </c:catAx>
      <c:valAx>
        <c:axId val="1333753552"/>
        <c:scaling>
          <c:orientation val="minMax"/>
          <c:max val="4500"/>
          <c:min val="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Estimated Revenue ($)</a:t>
                </a:r>
              </a:p>
            </c:rich>
          </c:tx>
          <c:overlay val="0"/>
          <c:spPr>
            <a:noFill/>
            <a:ln>
              <a:noFill/>
            </a:ln>
            <a:effectLst/>
          </c:spPr>
          <c:txPr>
            <a:bodyPr rot="-5400000" spcFirstLastPara="1" vertOverflow="ellipsis" vert="horz" wrap="square" anchor="ctr" anchorCtr="1"/>
            <a:lstStyle/>
            <a:p>
              <a:pPr>
                <a:defRPr lang="en-US"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0"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333755472"/>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lang="en-US"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lang="en-US"/>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sz="2000">
                <a:latin typeface="Catamaran" panose="00000500000000000000" pitchFamily="2" charset="0"/>
                <a:cs typeface="Catamaran" panose="00000500000000000000" pitchFamily="2" charset="0"/>
              </a:rPr>
              <a:t>“How did you hear about CAR/FAS?”</a:t>
            </a:r>
          </a:p>
        </c:rich>
      </c:tx>
      <c:layout>
        <c:manualLayout>
          <c:xMode val="edge"/>
          <c:yMode val="edge"/>
          <c:x val="0.20040904786330671"/>
          <c:y val="3.614528469107735E-3"/>
        </c:manualLayout>
      </c:layout>
      <c:overlay val="0"/>
      <c:spPr>
        <a:noFill/>
        <a:ln>
          <a:noFill/>
        </a:ln>
        <a:effectLst/>
      </c:spPr>
      <c:txPr>
        <a:bodyPr rot="0" spcFirstLastPara="1" vertOverflow="ellipsis" vert="horz" wrap="square" anchor="ctr" anchorCtr="1"/>
        <a:lstStyle/>
        <a:p>
          <a:pPr>
            <a:defRPr sz="2000"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manualLayout>
          <c:layoutTarget val="inner"/>
          <c:xMode val="edge"/>
          <c:yMode val="edge"/>
          <c:x val="0.10836427195421824"/>
          <c:y val="0.15406941829998766"/>
          <c:w val="0.87134167786325878"/>
          <c:h val="0.37454398596538363"/>
        </c:manualLayout>
      </c:layout>
      <c:barChart>
        <c:barDir val="col"/>
        <c:grouping val="clustered"/>
        <c:varyColors val="0"/>
        <c:ser>
          <c:idx val="0"/>
          <c:order val="0"/>
          <c:spPr>
            <a:solidFill>
              <a:schemeClr val="accent6">
                <a:lumMod val="75000"/>
              </a:schemeClr>
            </a:solidFill>
            <a:ln>
              <a:noFill/>
            </a:ln>
            <a:effectLst/>
          </c:spPr>
          <c:invertIfNegative val="0"/>
          <c:dPt>
            <c:idx val="3"/>
            <c:invertIfNegative val="0"/>
            <c:bubble3D val="0"/>
            <c:spPr>
              <a:solidFill>
                <a:schemeClr val="accent6">
                  <a:lumMod val="75000"/>
                </a:schemeClr>
              </a:solidFill>
              <a:ln>
                <a:noFill/>
              </a:ln>
              <a:effectLst/>
            </c:spPr>
            <c:extLst>
              <c:ext xmlns:c16="http://schemas.microsoft.com/office/drawing/2014/chart" uri="{C3380CC4-5D6E-409C-BE32-E72D297353CC}">
                <c16:uniqueId val="{00000002-1D0F-480C-8F50-6A94D0A9560F}"/>
              </c:ext>
            </c:extLst>
          </c:dPt>
          <c:dPt>
            <c:idx val="9"/>
            <c:invertIfNegative val="0"/>
            <c:bubble3D val="0"/>
            <c:spPr>
              <a:solidFill>
                <a:schemeClr val="accent6">
                  <a:lumMod val="75000"/>
                </a:schemeClr>
              </a:solidFill>
              <a:ln>
                <a:noFill/>
              </a:ln>
              <a:effectLst/>
            </c:spPr>
            <c:extLst>
              <c:ext xmlns:c16="http://schemas.microsoft.com/office/drawing/2014/chart" uri="{C3380CC4-5D6E-409C-BE32-E72D297353CC}">
                <c16:uniqueId val="{00000004-1D0F-480C-8F50-6A94D0A9560F}"/>
              </c:ext>
            </c:extLst>
          </c:dPt>
          <c:dPt>
            <c:idx val="10"/>
            <c:invertIfNegative val="0"/>
            <c:bubble3D val="0"/>
            <c:spPr>
              <a:solidFill>
                <a:schemeClr val="accent6">
                  <a:lumMod val="75000"/>
                </a:schemeClr>
              </a:solidFill>
              <a:ln>
                <a:noFill/>
              </a:ln>
              <a:effectLst/>
            </c:spPr>
            <c:extLst>
              <c:ext xmlns:c16="http://schemas.microsoft.com/office/drawing/2014/chart" uri="{C3380CC4-5D6E-409C-BE32-E72D297353CC}">
                <c16:uniqueId val="{00000003-1D0F-480C-8F50-6A94D0A9560F}"/>
              </c:ext>
            </c:extLst>
          </c:dPt>
          <c:dPt>
            <c:idx val="11"/>
            <c:invertIfNegative val="0"/>
            <c:bubble3D val="0"/>
            <c:spPr>
              <a:solidFill>
                <a:srgbClr val="FFBE00"/>
              </a:solidFill>
              <a:ln>
                <a:noFill/>
              </a:ln>
              <a:effectLst/>
            </c:spPr>
            <c:extLst>
              <c:ext xmlns:c16="http://schemas.microsoft.com/office/drawing/2014/chart" uri="{C3380CC4-5D6E-409C-BE32-E72D297353CC}">
                <c16:uniqueId val="{00000007-876D-4AE4-9B65-5050CEBF96B8}"/>
              </c:ext>
            </c:extLst>
          </c:dPt>
          <c:dPt>
            <c:idx val="12"/>
            <c:invertIfNegative val="0"/>
            <c:bubble3D val="0"/>
            <c:spPr>
              <a:solidFill>
                <a:srgbClr val="FFBE00"/>
              </a:solidFill>
              <a:ln>
                <a:noFill/>
              </a:ln>
              <a:effectLst/>
            </c:spPr>
            <c:extLst>
              <c:ext xmlns:c16="http://schemas.microsoft.com/office/drawing/2014/chart" uri="{C3380CC4-5D6E-409C-BE32-E72D297353CC}">
                <c16:uniqueId val="{00000008-876D-4AE4-9B65-5050CEBF96B8}"/>
              </c:ext>
            </c:extLst>
          </c:dPt>
          <c:dPt>
            <c:idx val="13"/>
            <c:invertIfNegative val="0"/>
            <c:bubble3D val="0"/>
            <c:spPr>
              <a:solidFill>
                <a:srgbClr val="FFBE00"/>
              </a:solidFill>
              <a:ln>
                <a:noFill/>
              </a:ln>
              <a:effectLst/>
            </c:spPr>
            <c:extLst>
              <c:ext xmlns:c16="http://schemas.microsoft.com/office/drawing/2014/chart" uri="{C3380CC4-5D6E-409C-BE32-E72D297353CC}">
                <c16:uniqueId val="{00000009-876D-4AE4-9B65-5050CEBF96B8}"/>
              </c:ext>
            </c:extLst>
          </c:dPt>
          <c:cat>
            <c:strRef>
              <c:f>Sheet1!$A$2:$A$15</c:f>
              <c:strCache>
                <c:ptCount val="14"/>
                <c:pt idx="0">
                  <c:v>Twitter</c:v>
                </c:pt>
                <c:pt idx="1">
                  <c:v>I do not wish to respond</c:v>
                </c:pt>
                <c:pt idx="2">
                  <c:v>Radio</c:v>
                </c:pt>
                <c:pt idx="3">
                  <c:v>Newspaper Article/Advertisement</c:v>
                </c:pt>
                <c:pt idx="4">
                  <c:v>TV</c:v>
                </c:pt>
                <c:pt idx="5">
                  <c:v>Facebook</c:v>
                </c:pt>
                <c:pt idx="6">
                  <c:v>Talks and workshops</c:v>
                </c:pt>
                <c:pt idx="7">
                  <c:v>FAS Website</c:v>
                </c:pt>
                <c:pt idx="8">
                  <c:v>CdS Website</c:v>
                </c:pt>
                <c:pt idx="9">
                  <c:v>Other online sources</c:v>
                </c:pt>
                <c:pt idx="10">
                  <c:v>Other</c:v>
                </c:pt>
                <c:pt idx="11">
                  <c:v>Passing by</c:v>
                </c:pt>
                <c:pt idx="12">
                  <c:v>Instagram</c:v>
                </c:pt>
                <c:pt idx="13">
                  <c:v>Word-of-mouth</c:v>
                </c:pt>
              </c:strCache>
            </c:strRef>
          </c:cat>
          <c:val>
            <c:numRef>
              <c:f>Sheet1!$B$2:$B$15</c:f>
              <c:numCache>
                <c:formatCode>General</c:formatCode>
                <c:ptCount val="14"/>
                <c:pt idx="0">
                  <c:v>0</c:v>
                </c:pt>
                <c:pt idx="1">
                  <c:v>0</c:v>
                </c:pt>
                <c:pt idx="2">
                  <c:v>1</c:v>
                </c:pt>
                <c:pt idx="3">
                  <c:v>2</c:v>
                </c:pt>
                <c:pt idx="4">
                  <c:v>2</c:v>
                </c:pt>
                <c:pt idx="5">
                  <c:v>4</c:v>
                </c:pt>
                <c:pt idx="6">
                  <c:v>5</c:v>
                </c:pt>
                <c:pt idx="7">
                  <c:v>14</c:v>
                </c:pt>
                <c:pt idx="8">
                  <c:v>14</c:v>
                </c:pt>
                <c:pt idx="9">
                  <c:v>15</c:v>
                </c:pt>
                <c:pt idx="10">
                  <c:v>16</c:v>
                </c:pt>
                <c:pt idx="11">
                  <c:v>33</c:v>
                </c:pt>
                <c:pt idx="12">
                  <c:v>49</c:v>
                </c:pt>
                <c:pt idx="13">
                  <c:v>69</c:v>
                </c:pt>
              </c:numCache>
            </c:numRef>
          </c:val>
          <c:extLst>
            <c:ext xmlns:c16="http://schemas.microsoft.com/office/drawing/2014/chart" uri="{C3380CC4-5D6E-409C-BE32-E72D297353CC}">
              <c16:uniqueId val="{00000000-1D0F-480C-8F50-6A94D0A9560F}"/>
            </c:ext>
          </c:extLst>
        </c:ser>
        <c:dLbls>
          <c:showLegendKey val="0"/>
          <c:showVal val="0"/>
          <c:showCatName val="0"/>
          <c:showSerName val="0"/>
          <c:showPercent val="0"/>
          <c:showBubbleSize val="0"/>
        </c:dLbls>
        <c:gapWidth val="267"/>
        <c:overlap val="-43"/>
        <c:axId val="225434671"/>
        <c:axId val="1004996159"/>
      </c:barChart>
      <c:catAx>
        <c:axId val="225434671"/>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b="1">
                    <a:latin typeface="Catamaran" panose="00000500000000000000" pitchFamily="2" charset="0"/>
                    <a:cs typeface="Catamaran" panose="00000500000000000000" pitchFamily="2" charset="0"/>
                  </a:rPr>
                  <a:t>Medium</a:t>
                </a:r>
              </a:p>
            </c:rich>
          </c:tx>
          <c:layout>
            <c:manualLayout>
              <c:xMode val="edge"/>
              <c:yMode val="edge"/>
              <c:x val="0.45267309829714469"/>
              <c:y val="0.8562863480682764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04996159"/>
        <c:crosses val="autoZero"/>
        <c:auto val="1"/>
        <c:lblAlgn val="ctr"/>
        <c:lblOffset val="100"/>
        <c:noMultiLvlLbl val="0"/>
      </c:catAx>
      <c:valAx>
        <c:axId val="1004996159"/>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22543467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latin typeface="Livvic" pitchFamily="2" charset="0"/>
              </a:rPr>
              <a:t>Weight of Collected and Classified Containers from On-Campus Collection in 2019</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Sheet1!$B$1</c:f>
              <c:strCache>
                <c:ptCount val="1"/>
                <c:pt idx="0">
                  <c:v>Collected</c:v>
                </c:pt>
              </c:strCache>
            </c:strRef>
          </c:tx>
          <c:spPr>
            <a:ln w="22225" cap="rnd">
              <a:solidFill>
                <a:srgbClr val="0070C0"/>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441</c:v>
                </c:pt>
                <c:pt idx="1">
                  <c:v>238</c:v>
                </c:pt>
                <c:pt idx="2">
                  <c:v>317</c:v>
                </c:pt>
                <c:pt idx="3">
                  <c:v>541</c:v>
                </c:pt>
                <c:pt idx="4">
                  <c:v>632</c:v>
                </c:pt>
                <c:pt idx="6">
                  <c:v>500</c:v>
                </c:pt>
                <c:pt idx="7">
                  <c:v>458</c:v>
                </c:pt>
                <c:pt idx="8">
                  <c:v>412</c:v>
                </c:pt>
                <c:pt idx="9">
                  <c:v>403</c:v>
                </c:pt>
                <c:pt idx="10">
                  <c:v>373</c:v>
                </c:pt>
                <c:pt idx="11">
                  <c:v>376</c:v>
                </c:pt>
              </c:numCache>
            </c:numRef>
          </c:val>
          <c:smooth val="0"/>
          <c:extLst>
            <c:ext xmlns:c16="http://schemas.microsoft.com/office/drawing/2014/chart" uri="{C3380CC4-5D6E-409C-BE32-E72D297353CC}">
              <c16:uniqueId val="{00000000-FAA5-4482-B75A-CDD35070EE5F}"/>
            </c:ext>
          </c:extLst>
        </c:ser>
        <c:ser>
          <c:idx val="1"/>
          <c:order val="1"/>
          <c:tx>
            <c:strRef>
              <c:f>Sheet1!$C$1</c:f>
              <c:strCache>
                <c:ptCount val="1"/>
                <c:pt idx="0">
                  <c:v>Classified</c:v>
                </c:pt>
              </c:strCache>
            </c:strRef>
          </c:tx>
          <c:spPr>
            <a:ln w="22225" cap="rnd">
              <a:solidFill>
                <a:srgbClr val="FF0000"/>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25</c:v>
                </c:pt>
                <c:pt idx="1">
                  <c:v>132</c:v>
                </c:pt>
                <c:pt idx="2">
                  <c:v>94</c:v>
                </c:pt>
                <c:pt idx="3">
                  <c:v>205</c:v>
                </c:pt>
                <c:pt idx="4">
                  <c:v>83</c:v>
                </c:pt>
                <c:pt idx="6">
                  <c:v>62</c:v>
                </c:pt>
                <c:pt idx="7">
                  <c:v>66</c:v>
                </c:pt>
                <c:pt idx="8">
                  <c:v>34</c:v>
                </c:pt>
                <c:pt idx="9">
                  <c:v>129</c:v>
                </c:pt>
                <c:pt idx="10">
                  <c:v>74</c:v>
                </c:pt>
                <c:pt idx="11">
                  <c:v>42</c:v>
                </c:pt>
              </c:numCache>
            </c:numRef>
          </c:val>
          <c:smooth val="0"/>
          <c:extLst>
            <c:ext xmlns:c16="http://schemas.microsoft.com/office/drawing/2014/chart" uri="{C3380CC4-5D6E-409C-BE32-E72D297353CC}">
              <c16:uniqueId val="{00000001-FAA5-4482-B75A-CDD35070EE5F}"/>
            </c:ext>
          </c:extLst>
        </c:ser>
        <c:dLbls>
          <c:showLegendKey val="0"/>
          <c:showVal val="0"/>
          <c:showCatName val="0"/>
          <c:showSerName val="0"/>
          <c:showPercent val="0"/>
          <c:showBubbleSize val="0"/>
        </c:dLbls>
        <c:smooth val="0"/>
        <c:axId val="746679503"/>
        <c:axId val="327660687"/>
      </c:lineChart>
      <c:catAx>
        <c:axId val="746679503"/>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latin typeface="Catamaran" panose="00000500000000000000" pitchFamily="2" charset="0"/>
                    <a:cs typeface="Catamaran" panose="00000500000000000000" pitchFamily="2" charset="0"/>
                  </a:rPr>
                  <a:t>Month</a:t>
                </a:r>
              </a:p>
            </c:rich>
          </c:tx>
          <c:layout>
            <c:manualLayout>
              <c:xMode val="edge"/>
              <c:yMode val="edge"/>
              <c:x val="0.50028707349081369"/>
              <c:y val="0.8393488869446874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327660687"/>
        <c:crosses val="autoZero"/>
        <c:auto val="1"/>
        <c:lblAlgn val="ctr"/>
        <c:lblOffset val="100"/>
        <c:noMultiLvlLbl val="0"/>
      </c:catAx>
      <c:valAx>
        <c:axId val="327660687"/>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latin typeface="Catamaran" panose="00000500000000000000" pitchFamily="2" charset="0"/>
                    <a:cs typeface="Catamaran" panose="00000500000000000000" pitchFamily="2" charset="0"/>
                  </a:rPr>
                  <a:t>Weight (kg)</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746679503"/>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38325798337707784"/>
          <c:y val="0.89769456595703312"/>
          <c:w val="0.23348403324584427"/>
          <c:h val="6.27992612034606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a:latin typeface="Livvic" pitchFamily="2" charset="0"/>
              </a:rPr>
              <a:t>Weight of Collected and Classified Paper and Cardboard from On-Campus Collection in 2019</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lineChart>
        <c:grouping val="standard"/>
        <c:varyColors val="0"/>
        <c:ser>
          <c:idx val="0"/>
          <c:order val="0"/>
          <c:tx>
            <c:strRef>
              <c:f>Sheet1!$B$1</c:f>
              <c:strCache>
                <c:ptCount val="1"/>
                <c:pt idx="0">
                  <c:v>Collected</c:v>
                </c:pt>
              </c:strCache>
            </c:strRef>
          </c:tx>
          <c:spPr>
            <a:ln w="22225" cap="rnd">
              <a:solidFill>
                <a:srgbClr val="0070C0"/>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2632</c:v>
                </c:pt>
                <c:pt idx="1">
                  <c:v>2832</c:v>
                </c:pt>
                <c:pt idx="2">
                  <c:v>1451</c:v>
                </c:pt>
                <c:pt idx="3">
                  <c:v>2841</c:v>
                </c:pt>
                <c:pt idx="4">
                  <c:v>4882</c:v>
                </c:pt>
                <c:pt idx="6">
                  <c:v>3107</c:v>
                </c:pt>
                <c:pt idx="7">
                  <c:v>3841</c:v>
                </c:pt>
                <c:pt idx="8">
                  <c:v>2806</c:v>
                </c:pt>
                <c:pt idx="9">
                  <c:v>2251</c:v>
                </c:pt>
                <c:pt idx="10">
                  <c:v>2672</c:v>
                </c:pt>
                <c:pt idx="11">
                  <c:v>1849</c:v>
                </c:pt>
              </c:numCache>
            </c:numRef>
          </c:val>
          <c:smooth val="0"/>
          <c:extLst>
            <c:ext xmlns:c16="http://schemas.microsoft.com/office/drawing/2014/chart" uri="{C3380CC4-5D6E-409C-BE32-E72D297353CC}">
              <c16:uniqueId val="{00000000-2311-48A3-9BF2-E62FE56BFD0B}"/>
            </c:ext>
          </c:extLst>
        </c:ser>
        <c:ser>
          <c:idx val="1"/>
          <c:order val="1"/>
          <c:tx>
            <c:strRef>
              <c:f>Sheet1!$C$1</c:f>
              <c:strCache>
                <c:ptCount val="1"/>
                <c:pt idx="0">
                  <c:v>Classified</c:v>
                </c:pt>
              </c:strCache>
            </c:strRef>
          </c:tx>
          <c:spPr>
            <a:ln w="22225" cap="rnd">
              <a:solidFill>
                <a:srgbClr val="FF0000"/>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2995</c:v>
                </c:pt>
                <c:pt idx="1">
                  <c:v>4191</c:v>
                </c:pt>
                <c:pt idx="2">
                  <c:v>1997</c:v>
                </c:pt>
                <c:pt idx="3">
                  <c:v>1440</c:v>
                </c:pt>
                <c:pt idx="4">
                  <c:v>8190</c:v>
                </c:pt>
                <c:pt idx="6">
                  <c:v>2218</c:v>
                </c:pt>
                <c:pt idx="7">
                  <c:v>3402</c:v>
                </c:pt>
                <c:pt idx="8">
                  <c:v>1872</c:v>
                </c:pt>
                <c:pt idx="9">
                  <c:v>2335</c:v>
                </c:pt>
                <c:pt idx="10">
                  <c:v>1877</c:v>
                </c:pt>
                <c:pt idx="11">
                  <c:v>1516</c:v>
                </c:pt>
              </c:numCache>
            </c:numRef>
          </c:val>
          <c:smooth val="0"/>
          <c:extLst>
            <c:ext xmlns:c16="http://schemas.microsoft.com/office/drawing/2014/chart" uri="{C3380CC4-5D6E-409C-BE32-E72D297353CC}">
              <c16:uniqueId val="{00000001-2311-48A3-9BF2-E62FE56BFD0B}"/>
            </c:ext>
          </c:extLst>
        </c:ser>
        <c:dLbls>
          <c:showLegendKey val="0"/>
          <c:showVal val="0"/>
          <c:showCatName val="0"/>
          <c:showSerName val="0"/>
          <c:showPercent val="0"/>
          <c:showBubbleSize val="0"/>
        </c:dLbls>
        <c:smooth val="0"/>
        <c:axId val="746679503"/>
        <c:axId val="327660687"/>
      </c:lineChart>
      <c:catAx>
        <c:axId val="746679503"/>
        <c:scaling>
          <c:orientation val="minMax"/>
        </c:scaling>
        <c:delete val="0"/>
        <c:axPos val="b"/>
        <c:majorGridlines>
          <c:spPr>
            <a:ln w="9525" cap="flat" cmpd="sng" algn="ctr">
              <a:solidFill>
                <a:schemeClr val="dk1">
                  <a:lumMod val="15000"/>
                  <a:lumOff val="85000"/>
                  <a:alpha val="54000"/>
                </a:schemeClr>
              </a:solidFill>
              <a:round/>
            </a:ln>
            <a:effectLst/>
          </c:spPr>
        </c:majorGridlines>
        <c:minorGridlines>
          <c:spPr>
            <a:ln w="9525" cap="flat" cmpd="sng" algn="ctr">
              <a:solidFill>
                <a:schemeClr val="dk1">
                  <a:lumMod val="15000"/>
                  <a:lumOff val="85000"/>
                  <a:alpha val="51000"/>
                </a:schemeClr>
              </a:solidFill>
              <a:round/>
            </a:ln>
            <a:effectLst/>
          </c:spPr>
        </c:min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latin typeface="Catamaran" panose="00000500000000000000" pitchFamily="2" charset="0"/>
                    <a:cs typeface="Catamaran" panose="00000500000000000000" pitchFamily="2" charset="0"/>
                  </a:rPr>
                  <a:t>Month</a:t>
                </a:r>
              </a:p>
            </c:rich>
          </c:tx>
          <c:layout>
            <c:manualLayout>
              <c:xMode val="edge"/>
              <c:yMode val="edge"/>
              <c:x val="0.50028707349081369"/>
              <c:y val="0.8393488869446874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327660687"/>
        <c:crosses val="autoZero"/>
        <c:auto val="1"/>
        <c:lblAlgn val="ctr"/>
        <c:lblOffset val="100"/>
        <c:noMultiLvlLbl val="0"/>
      </c:catAx>
      <c:valAx>
        <c:axId val="327660687"/>
        <c:scaling>
          <c:orientation val="minMax"/>
        </c:scaling>
        <c:delete val="0"/>
        <c:axPos val="l"/>
        <c:majorGridlines>
          <c:spPr>
            <a:ln w="9525" cap="flat" cmpd="sng" algn="ctr">
              <a:solidFill>
                <a:schemeClr val="dk1">
                  <a:lumMod val="15000"/>
                  <a:lumOff val="85000"/>
                  <a:alpha val="54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latin typeface="Catamaran" panose="00000500000000000000" pitchFamily="2" charset="0"/>
                    <a:cs typeface="Catamaran" panose="00000500000000000000" pitchFamily="2" charset="0"/>
                  </a:rPr>
                  <a:t>Weight (kg)</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746679503"/>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38325798337707784"/>
          <c:y val="0.89769456595703312"/>
          <c:w val="0.23348403324584427"/>
          <c:h val="6.279926120346067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sz="2128" b="1" i="0" u="none" strike="noStrike" cap="none" normalizeH="0" baseline="0">
                <a:effectLst/>
              </a:rPr>
              <a:t>Total Weight of Classified Materials at CAR in 2019</a:t>
            </a:r>
            <a:endParaRPr lang="en-US">
              <a:latin typeface="Catamaran" panose="00000500000000000000" pitchFamily="2" charset="0"/>
              <a:cs typeface="Catamaran" panose="00000500000000000000" pitchFamily="2" charset="0"/>
            </a:endParaRP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manualLayout>
          <c:layoutTarget val="inner"/>
          <c:xMode val="edge"/>
          <c:yMode val="edge"/>
          <c:x val="0.11667136920384952"/>
          <c:y val="0.14497540585204627"/>
          <c:w val="0.8680508530183727"/>
          <c:h val="0.64769009429376878"/>
        </c:manualLayout>
      </c:layout>
      <c:barChart>
        <c:barDir val="col"/>
        <c:grouping val="clustered"/>
        <c:varyColors val="0"/>
        <c:ser>
          <c:idx val="0"/>
          <c:order val="0"/>
          <c:tx>
            <c:strRef>
              <c:f>Sheet1!$B$1</c:f>
              <c:strCache>
                <c:ptCount val="1"/>
                <c:pt idx="0">
                  <c:v>On-Campus Collection</c:v>
                </c:pt>
              </c:strCache>
            </c:strRef>
          </c:tx>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Catamaran" panose="00000500000000000000" pitchFamily="2" charset="0"/>
                    <a:ea typeface="+mn-ea"/>
                    <a:cs typeface="Catamaran"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Sheet1!$A$2:$A$6</c:f>
              <c:strCache>
                <c:ptCount val="5"/>
                <c:pt idx="0">
                  <c:v>Cardboard</c:v>
                </c:pt>
                <c:pt idx="1">
                  <c:v>PET</c:v>
                </c:pt>
                <c:pt idx="2">
                  <c:v>White Paper</c:v>
                </c:pt>
                <c:pt idx="3">
                  <c:v>HDPE</c:v>
                </c:pt>
                <c:pt idx="4">
                  <c:v>Aluminum Cans</c:v>
                </c:pt>
              </c:strCache>
            </c:strRef>
          </c:cat>
          <c:val>
            <c:numRef>
              <c:f>Sheet1!$B$2:$B$6</c:f>
              <c:numCache>
                <c:formatCode>General</c:formatCode>
                <c:ptCount val="5"/>
                <c:pt idx="0">
                  <c:v>20374</c:v>
                </c:pt>
                <c:pt idx="1">
                  <c:v>394</c:v>
                </c:pt>
                <c:pt idx="2">
                  <c:v>12114</c:v>
                </c:pt>
                <c:pt idx="3">
                  <c:v>142</c:v>
                </c:pt>
                <c:pt idx="4">
                  <c:v>377</c:v>
                </c:pt>
              </c:numCache>
            </c:numRef>
          </c:val>
          <c:extLst>
            <c:ext xmlns:c16="http://schemas.microsoft.com/office/drawing/2014/chart" uri="{C3380CC4-5D6E-409C-BE32-E72D297353CC}">
              <c16:uniqueId val="{00000000-B164-48F4-92CC-588E62DC1CD1}"/>
            </c:ext>
          </c:extLst>
        </c:ser>
        <c:ser>
          <c:idx val="1"/>
          <c:order val="1"/>
          <c:tx>
            <c:strRef>
              <c:f>Sheet1!$C$1</c:f>
              <c:strCache>
                <c:ptCount val="1"/>
                <c:pt idx="0">
                  <c:v>Voluntary Donations</c:v>
                </c:pt>
              </c:strCache>
            </c:strRef>
          </c:tx>
          <c:spPr>
            <a:solidFill>
              <a:srgbClr val="FF0000"/>
            </a:solidFill>
            <a:ln>
              <a:noFill/>
            </a:ln>
            <a:effectLst/>
          </c:spPr>
          <c:invertIfNegative val="0"/>
          <c:dLbls>
            <c:dLbl>
              <c:idx val="1"/>
              <c:layout>
                <c:manualLayout>
                  <c:x val="1.3888888888888889E-3"/>
                  <c:y val="1.481481481481481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16D-470F-8D79-5B4AE28F700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Catamaran" panose="00000500000000000000" pitchFamily="2" charset="0"/>
                    <a:ea typeface="+mn-ea"/>
                    <a:cs typeface="Catamaran" panose="000005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35000"/>
                          <a:lumOff val="65000"/>
                        </a:schemeClr>
                      </a:solidFill>
                      <a:round/>
                    </a:ln>
                    <a:effectLst/>
                  </c:spPr>
                </c15:leaderLines>
              </c:ext>
            </c:extLst>
          </c:dLbls>
          <c:cat>
            <c:strRef>
              <c:f>Sheet1!$A$2:$A$6</c:f>
              <c:strCache>
                <c:ptCount val="5"/>
                <c:pt idx="0">
                  <c:v>Cardboard</c:v>
                </c:pt>
                <c:pt idx="1">
                  <c:v>PET</c:v>
                </c:pt>
                <c:pt idx="2">
                  <c:v>White Paper</c:v>
                </c:pt>
                <c:pt idx="3">
                  <c:v>HDPE</c:v>
                </c:pt>
                <c:pt idx="4">
                  <c:v>Aluminum Cans</c:v>
                </c:pt>
              </c:strCache>
            </c:strRef>
          </c:cat>
          <c:val>
            <c:numRef>
              <c:f>Sheet1!$C$2:$C$6</c:f>
              <c:numCache>
                <c:formatCode>General</c:formatCode>
                <c:ptCount val="5"/>
                <c:pt idx="0">
                  <c:v>37920</c:v>
                </c:pt>
                <c:pt idx="1">
                  <c:v>11745</c:v>
                </c:pt>
                <c:pt idx="2">
                  <c:v>9925</c:v>
                </c:pt>
                <c:pt idx="3">
                  <c:v>7078</c:v>
                </c:pt>
                <c:pt idx="4">
                  <c:v>4231</c:v>
                </c:pt>
              </c:numCache>
            </c:numRef>
          </c:val>
          <c:extLst>
            <c:ext xmlns:c16="http://schemas.microsoft.com/office/drawing/2014/chart" uri="{C3380CC4-5D6E-409C-BE32-E72D297353CC}">
              <c16:uniqueId val="{00000001-616D-470F-8D79-5B4AE28F700A}"/>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r>
                  <a:rPr lang="en-US">
                    <a:latin typeface="Catamaran" panose="00000500000000000000" pitchFamily="2" charset="0"/>
                    <a:cs typeface="Catamaran" panose="00000500000000000000" pitchFamily="2" charset="0"/>
                  </a:rPr>
                  <a:t>Type of Material</a:t>
                </a:r>
              </a:p>
            </c:rich>
          </c:tx>
          <c:layout>
            <c:manualLayout>
              <c:xMode val="edge"/>
              <c:yMode val="edge"/>
              <c:x val="0.46816207349081362"/>
              <c:y val="0.85910197336444061"/>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Weight Classified (kg)</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legend>
      <c:legendPos val="b"/>
      <c:layout>
        <c:manualLayout>
          <c:xMode val="edge"/>
          <c:yMode val="edge"/>
          <c:x val="0.29388374890638669"/>
          <c:y val="0.93720073879653931"/>
          <c:w val="0.41223250218722662"/>
          <c:h val="4.7984446388645859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“Which of these categories describe you?”</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rgbClr val="0070C0"/>
            </a:solidFill>
            <a:ln>
              <a:noFill/>
            </a:ln>
            <a:effectLst/>
          </c:spPr>
          <c:invertIfNegative val="0"/>
          <c:cat>
            <c:strRef>
              <c:f>Sheet1!$A$2:$A$7</c:f>
              <c:strCache>
                <c:ptCount val="6"/>
                <c:pt idx="0">
                  <c:v>FCdS Employee</c:v>
                </c:pt>
                <c:pt idx="1">
                  <c:v>CdS Resident</c:v>
                </c:pt>
                <c:pt idx="2">
                  <c:v>CdS Tenant</c:v>
                </c:pt>
                <c:pt idx="3">
                  <c:v>CAR/FAS Employee/Volunteer</c:v>
                </c:pt>
                <c:pt idx="4">
                  <c:v>Visitor to CAR</c:v>
                </c:pt>
                <c:pt idx="5">
                  <c:v>Visitor to CdS</c:v>
                </c:pt>
              </c:strCache>
            </c:strRef>
          </c:cat>
          <c:val>
            <c:numRef>
              <c:f>Sheet1!$B$2:$B$7</c:f>
              <c:numCache>
                <c:formatCode>General</c:formatCode>
                <c:ptCount val="6"/>
                <c:pt idx="0">
                  <c:v>24</c:v>
                </c:pt>
                <c:pt idx="1">
                  <c:v>10</c:v>
                </c:pt>
                <c:pt idx="2">
                  <c:v>16</c:v>
                </c:pt>
                <c:pt idx="3">
                  <c:v>4</c:v>
                </c:pt>
                <c:pt idx="4">
                  <c:v>152</c:v>
                </c:pt>
                <c:pt idx="5">
                  <c:v>41</c:v>
                </c:pt>
              </c:numCache>
            </c:numRef>
          </c:val>
          <c:extLst>
            <c:ext xmlns:c16="http://schemas.microsoft.com/office/drawing/2014/chart" uri="{C3380CC4-5D6E-409C-BE32-E72D297353CC}">
              <c16:uniqueId val="{00000000-37F0-4ED6-A9DB-E21775582CC1}"/>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r>
              <a:rPr lang="en-US">
                <a:latin typeface="Catamaran" panose="00000500000000000000" pitchFamily="2" charset="0"/>
                <a:cs typeface="Catamaran" panose="00000500000000000000" pitchFamily="2" charset="0"/>
              </a:rPr>
              <a:t>“Which range describes your age?”</a:t>
            </a:r>
          </a:p>
        </c:rich>
      </c:tx>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Catamaran" panose="00000500000000000000" pitchFamily="2" charset="0"/>
              <a:ea typeface="+mj-ea"/>
              <a:cs typeface="Catamaran" panose="00000500000000000000" pitchFamily="2" charset="0"/>
            </a:defRPr>
          </a:pPr>
          <a:endParaRPr lang="en-US"/>
        </a:p>
      </c:txPr>
    </c:title>
    <c:autoTitleDeleted val="0"/>
    <c:plotArea>
      <c:layout/>
      <c:barChart>
        <c:barDir val="col"/>
        <c:grouping val="clustered"/>
        <c:varyColors val="0"/>
        <c:ser>
          <c:idx val="0"/>
          <c:order val="0"/>
          <c:tx>
            <c:strRef>
              <c:f>Sheet1!$B$1</c:f>
              <c:strCache>
                <c:ptCount val="1"/>
                <c:pt idx="0">
                  <c:v>Column3</c:v>
                </c:pt>
              </c:strCache>
            </c:strRef>
          </c:tx>
          <c:spPr>
            <a:solidFill>
              <a:srgbClr val="0070C0"/>
            </a:solidFill>
            <a:ln>
              <a:noFill/>
            </a:ln>
            <a:effectLst/>
          </c:spPr>
          <c:invertIfNegative val="0"/>
          <c:cat>
            <c:strRef>
              <c:f>Sheet1!$A$2:$A$7</c:f>
              <c:strCache>
                <c:ptCount val="6"/>
                <c:pt idx="0">
                  <c:v>Under 20 years old</c:v>
                </c:pt>
                <c:pt idx="1">
                  <c:v>20-29 years old</c:v>
                </c:pt>
                <c:pt idx="2">
                  <c:v>30-39 years old</c:v>
                </c:pt>
                <c:pt idx="3">
                  <c:v>40-49 years old</c:v>
                </c:pt>
                <c:pt idx="4">
                  <c:v>50-59 years old</c:v>
                </c:pt>
                <c:pt idx="5">
                  <c:v>60 years or older</c:v>
                </c:pt>
              </c:strCache>
            </c:strRef>
          </c:cat>
          <c:val>
            <c:numRef>
              <c:f>Sheet1!$B$2:$B$7</c:f>
              <c:numCache>
                <c:formatCode>General</c:formatCode>
                <c:ptCount val="6"/>
                <c:pt idx="0">
                  <c:v>1</c:v>
                </c:pt>
                <c:pt idx="1">
                  <c:v>39</c:v>
                </c:pt>
                <c:pt idx="2">
                  <c:v>82</c:v>
                </c:pt>
                <c:pt idx="3">
                  <c:v>64</c:v>
                </c:pt>
                <c:pt idx="4">
                  <c:v>33</c:v>
                </c:pt>
                <c:pt idx="5">
                  <c:v>9</c:v>
                </c:pt>
              </c:numCache>
            </c:numRef>
          </c:val>
          <c:extLst>
            <c:ext xmlns:c16="http://schemas.microsoft.com/office/drawing/2014/chart" uri="{C3380CC4-5D6E-409C-BE32-E72D297353CC}">
              <c16:uniqueId val="{00000000-37F0-4ED6-A9DB-E21775582CC1}"/>
            </c:ext>
          </c:extLst>
        </c:ser>
        <c:dLbls>
          <c:showLegendKey val="0"/>
          <c:showVal val="0"/>
          <c:showCatName val="0"/>
          <c:showSerName val="0"/>
          <c:showPercent val="0"/>
          <c:showBubbleSize val="0"/>
        </c:dLbls>
        <c:gapWidth val="267"/>
        <c:overlap val="-43"/>
        <c:axId val="1198341551"/>
        <c:axId val="1026400863"/>
      </c:barChart>
      <c:catAx>
        <c:axId val="1198341551"/>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1026400863"/>
        <c:crosses val="autoZero"/>
        <c:auto val="1"/>
        <c:lblAlgn val="ctr"/>
        <c:lblOffset val="100"/>
        <c:noMultiLvlLbl val="0"/>
      </c:catAx>
      <c:valAx>
        <c:axId val="1026400863"/>
        <c:scaling>
          <c:orientation val="minMax"/>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layout>
            <c:manualLayout>
              <c:xMode val="edge"/>
              <c:yMode val="edge"/>
              <c:x val="8.3333333333333332E-3"/>
              <c:y val="0.34980888500048601"/>
            </c:manualLayout>
          </c:layout>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198341551"/>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r>
              <a:rPr lang="en-US" sz="1600" baseline="0">
                <a:latin typeface="Catamaran" panose="00000500000000000000" pitchFamily="2" charset="0"/>
                <a:cs typeface="Catamaran" panose="00000500000000000000" pitchFamily="2" charset="0"/>
              </a:rPr>
              <a:t>“Which of these Items are or are not Accepted at CAR?” (CAR Visitors Only)</a:t>
            </a:r>
            <a:endParaRPr lang="en-US" sz="1600">
              <a:latin typeface="Catamaran" panose="00000500000000000000" pitchFamily="2" charset="0"/>
              <a:cs typeface="Catamaran" panose="00000500000000000000" pitchFamily="2" charset="0"/>
            </a:endParaRPr>
          </a:p>
        </c:rich>
      </c:tx>
      <c:layout>
        <c:manualLayout>
          <c:xMode val="edge"/>
          <c:yMode val="edge"/>
          <c:x val="0.12295934285563175"/>
          <c:y val="9.2432249102242688E-3"/>
        </c:manualLayout>
      </c:layout>
      <c:overlay val="0"/>
      <c:spPr>
        <a:noFill/>
        <a:ln>
          <a:noFill/>
        </a:ln>
        <a:effectLst/>
      </c:spPr>
      <c:txPr>
        <a:bodyPr rot="0" spcFirstLastPara="1" vertOverflow="ellipsis" vert="horz" wrap="square" anchor="ctr" anchorCtr="1"/>
        <a:lstStyle/>
        <a:p>
          <a:pPr>
            <a:defRPr sz="2128" b="1" i="0" u="none" strike="noStrike" kern="1200" cap="none" spc="0" normalizeH="0" baseline="0">
              <a:solidFill>
                <a:schemeClr val="dk1">
                  <a:lumMod val="50000"/>
                  <a:lumOff val="50000"/>
                </a:schemeClr>
              </a:solidFill>
              <a:latin typeface="+mj-lt"/>
              <a:ea typeface="+mj-ea"/>
              <a:cs typeface="+mj-cs"/>
            </a:defRPr>
          </a:pPr>
          <a:endParaRPr lang="en-US"/>
        </a:p>
      </c:txPr>
    </c:title>
    <c:autoTitleDeleted val="0"/>
    <c:plotArea>
      <c:layout>
        <c:manualLayout>
          <c:layoutTarget val="inner"/>
          <c:xMode val="edge"/>
          <c:yMode val="edge"/>
          <c:x val="8.1445298379313677E-2"/>
          <c:y val="0.22068211603376858"/>
          <c:w val="0.90160836171471248"/>
          <c:h val="0.39576068344550541"/>
        </c:manualLayout>
      </c:layout>
      <c:barChart>
        <c:barDir val="col"/>
        <c:grouping val="clustered"/>
        <c:varyColors val="0"/>
        <c:ser>
          <c:idx val="0"/>
          <c:order val="0"/>
          <c:tx>
            <c:strRef>
              <c:f>Sheet1!$B$1</c:f>
              <c:strCache>
                <c:ptCount val="1"/>
                <c:pt idx="0">
                  <c:v>Accepted at CAR</c:v>
                </c:pt>
              </c:strCache>
            </c:strRef>
          </c:tx>
          <c:spPr>
            <a:solidFill>
              <a:srgbClr val="79C267"/>
            </a:solidFill>
            <a:ln>
              <a:noFill/>
            </a:ln>
            <a:effectLst/>
          </c:spPr>
          <c:invertIfNegative val="0"/>
          <c:cat>
            <c:strRef>
              <c:f>Sheet1!$A$2:$A$21</c:f>
              <c:strCache>
                <c:ptCount val="10"/>
                <c:pt idx="0">
                  <c:v>Cooking Oil</c:v>
                </c:pt>
                <c:pt idx="1">
                  <c:v>Batteries</c:v>
                </c:pt>
                <c:pt idx="2">
                  <c:v>Electronic Scrap</c:v>
                </c:pt>
                <c:pt idx="3">
                  <c:v>Light bulbs/Light tubes</c:v>
                </c:pt>
                <c:pt idx="4">
                  <c:v>Wood</c:v>
                </c:pt>
                <c:pt idx="5">
                  <c:v>Receipts</c:v>
                </c:pt>
                <c:pt idx="6">
                  <c:v>Coffee Cups</c:v>
                </c:pt>
                <c:pt idx="7">
                  <c:v>Plastic bags/wrappings</c:v>
                </c:pt>
                <c:pt idx="8">
                  <c:v>Tissue/Napkin</c:v>
                </c:pt>
                <c:pt idx="9">
                  <c:v>Fabric and Footwears</c:v>
                </c:pt>
              </c:strCache>
            </c:strRef>
          </c:cat>
          <c:val>
            <c:numRef>
              <c:f>Sheet1!$B$2:$B$21</c:f>
              <c:numCache>
                <c:formatCode>General</c:formatCode>
                <c:ptCount val="10"/>
                <c:pt idx="0">
                  <c:v>17</c:v>
                </c:pt>
                <c:pt idx="1">
                  <c:v>25</c:v>
                </c:pt>
                <c:pt idx="2">
                  <c:v>29</c:v>
                </c:pt>
                <c:pt idx="3">
                  <c:v>3</c:v>
                </c:pt>
                <c:pt idx="4">
                  <c:v>4</c:v>
                </c:pt>
                <c:pt idx="5">
                  <c:v>12</c:v>
                </c:pt>
                <c:pt idx="6">
                  <c:v>16</c:v>
                </c:pt>
                <c:pt idx="7">
                  <c:v>10</c:v>
                </c:pt>
                <c:pt idx="8">
                  <c:v>6</c:v>
                </c:pt>
                <c:pt idx="9">
                  <c:v>0</c:v>
                </c:pt>
              </c:numCache>
            </c:numRef>
          </c:val>
          <c:extLst>
            <c:ext xmlns:c16="http://schemas.microsoft.com/office/drawing/2014/chart" uri="{C3380CC4-5D6E-409C-BE32-E72D297353CC}">
              <c16:uniqueId val="{00000000-2FCB-4663-AF1C-A17CCB32D4B0}"/>
            </c:ext>
          </c:extLst>
        </c:ser>
        <c:ser>
          <c:idx val="1"/>
          <c:order val="1"/>
          <c:tx>
            <c:strRef>
              <c:f>Sheet1!$C$1</c:f>
              <c:strCache>
                <c:ptCount val="1"/>
                <c:pt idx="0">
                  <c:v>Not Accepted at CAR</c:v>
                </c:pt>
              </c:strCache>
            </c:strRef>
          </c:tx>
          <c:spPr>
            <a:solidFill>
              <a:srgbClr val="FF0000"/>
            </a:solidFill>
            <a:ln>
              <a:noFill/>
            </a:ln>
            <a:effectLst/>
          </c:spPr>
          <c:invertIfNegative val="0"/>
          <c:cat>
            <c:strRef>
              <c:f>Sheet1!$A$2:$A$21</c:f>
              <c:strCache>
                <c:ptCount val="10"/>
                <c:pt idx="0">
                  <c:v>Cooking Oil</c:v>
                </c:pt>
                <c:pt idx="1">
                  <c:v>Batteries</c:v>
                </c:pt>
                <c:pt idx="2">
                  <c:v>Electronic Scrap</c:v>
                </c:pt>
                <c:pt idx="3">
                  <c:v>Light bulbs/Light tubes</c:v>
                </c:pt>
                <c:pt idx="4">
                  <c:v>Wood</c:v>
                </c:pt>
                <c:pt idx="5">
                  <c:v>Receipts</c:v>
                </c:pt>
                <c:pt idx="6">
                  <c:v>Coffee Cups</c:v>
                </c:pt>
                <c:pt idx="7">
                  <c:v>Plastic bags/wrappings</c:v>
                </c:pt>
                <c:pt idx="8">
                  <c:v>Tissue/Napkin</c:v>
                </c:pt>
                <c:pt idx="9">
                  <c:v>Fabric and Footwears</c:v>
                </c:pt>
              </c:strCache>
            </c:strRef>
          </c:cat>
          <c:val>
            <c:numRef>
              <c:f>Sheet1!$C$2:$C$21</c:f>
              <c:numCache>
                <c:formatCode>General</c:formatCode>
                <c:ptCount val="10"/>
                <c:pt idx="0">
                  <c:v>16</c:v>
                </c:pt>
                <c:pt idx="1">
                  <c:v>9</c:v>
                </c:pt>
                <c:pt idx="2">
                  <c:v>9</c:v>
                </c:pt>
                <c:pt idx="3">
                  <c:v>21</c:v>
                </c:pt>
                <c:pt idx="4">
                  <c:v>18</c:v>
                </c:pt>
                <c:pt idx="5">
                  <c:v>22</c:v>
                </c:pt>
                <c:pt idx="6">
                  <c:v>18</c:v>
                </c:pt>
                <c:pt idx="7">
                  <c:v>29</c:v>
                </c:pt>
                <c:pt idx="8">
                  <c:v>29</c:v>
                </c:pt>
                <c:pt idx="9">
                  <c:v>30</c:v>
                </c:pt>
              </c:numCache>
            </c:numRef>
          </c:val>
          <c:extLst>
            <c:ext xmlns:c16="http://schemas.microsoft.com/office/drawing/2014/chart" uri="{C3380CC4-5D6E-409C-BE32-E72D297353CC}">
              <c16:uniqueId val="{00000001-2FCB-4663-AF1C-A17CCB32D4B0}"/>
            </c:ext>
          </c:extLst>
        </c:ser>
        <c:ser>
          <c:idx val="2"/>
          <c:order val="2"/>
          <c:tx>
            <c:strRef>
              <c:f>Sheet1!$D$1</c:f>
              <c:strCache>
                <c:ptCount val="1"/>
                <c:pt idx="0">
                  <c:v>I do not know</c:v>
                </c:pt>
              </c:strCache>
            </c:strRef>
          </c:tx>
          <c:spPr>
            <a:solidFill>
              <a:srgbClr val="F5D63D"/>
            </a:solidFill>
            <a:ln>
              <a:noFill/>
            </a:ln>
            <a:effectLst/>
          </c:spPr>
          <c:invertIfNegative val="0"/>
          <c:cat>
            <c:strRef>
              <c:f>Sheet1!$A$2:$A$21</c:f>
              <c:strCache>
                <c:ptCount val="10"/>
                <c:pt idx="0">
                  <c:v>Cooking Oil</c:v>
                </c:pt>
                <c:pt idx="1">
                  <c:v>Batteries</c:v>
                </c:pt>
                <c:pt idx="2">
                  <c:v>Electronic Scrap</c:v>
                </c:pt>
                <c:pt idx="3">
                  <c:v>Light bulbs/Light tubes</c:v>
                </c:pt>
                <c:pt idx="4">
                  <c:v>Wood</c:v>
                </c:pt>
                <c:pt idx="5">
                  <c:v>Receipts</c:v>
                </c:pt>
                <c:pt idx="6">
                  <c:v>Coffee Cups</c:v>
                </c:pt>
                <c:pt idx="7">
                  <c:v>Plastic bags/wrappings</c:v>
                </c:pt>
                <c:pt idx="8">
                  <c:v>Tissue/Napkin</c:v>
                </c:pt>
                <c:pt idx="9">
                  <c:v>Fabric and Footwears</c:v>
                </c:pt>
              </c:strCache>
            </c:strRef>
          </c:cat>
          <c:val>
            <c:numRef>
              <c:f>Sheet1!$D$2:$D$21</c:f>
              <c:numCache>
                <c:formatCode>General</c:formatCode>
                <c:ptCount val="10"/>
                <c:pt idx="0">
                  <c:v>17</c:v>
                </c:pt>
                <c:pt idx="1">
                  <c:v>16</c:v>
                </c:pt>
                <c:pt idx="2">
                  <c:v>12</c:v>
                </c:pt>
                <c:pt idx="3">
                  <c:v>26</c:v>
                </c:pt>
                <c:pt idx="4">
                  <c:v>28</c:v>
                </c:pt>
                <c:pt idx="5">
                  <c:v>16</c:v>
                </c:pt>
                <c:pt idx="6">
                  <c:v>16</c:v>
                </c:pt>
                <c:pt idx="7">
                  <c:v>11</c:v>
                </c:pt>
                <c:pt idx="8">
                  <c:v>15</c:v>
                </c:pt>
                <c:pt idx="9">
                  <c:v>20</c:v>
                </c:pt>
              </c:numCache>
            </c:numRef>
          </c:val>
          <c:extLst>
            <c:ext xmlns:c16="http://schemas.microsoft.com/office/drawing/2014/chart" uri="{C3380CC4-5D6E-409C-BE32-E72D297353CC}">
              <c16:uniqueId val="{00000002-2FCB-4663-AF1C-A17CCB32D4B0}"/>
            </c:ext>
          </c:extLst>
        </c:ser>
        <c:dLbls>
          <c:showLegendKey val="0"/>
          <c:showVal val="0"/>
          <c:showCatName val="0"/>
          <c:showSerName val="0"/>
          <c:showPercent val="0"/>
          <c:showBubbleSize val="0"/>
        </c:dLbls>
        <c:gapWidth val="267"/>
        <c:overlap val="-43"/>
        <c:axId val="137101744"/>
        <c:axId val="402444080"/>
      </c:barChart>
      <c:catAx>
        <c:axId val="137101744"/>
        <c:scaling>
          <c:orientation val="minMax"/>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Type</a:t>
                </a:r>
                <a:r>
                  <a:rPr lang="en-US" baseline="0">
                    <a:latin typeface="Catamaran" panose="00000500000000000000" pitchFamily="2" charset="0"/>
                    <a:cs typeface="Catamaran" panose="00000500000000000000" pitchFamily="2" charset="0"/>
                  </a:rPr>
                  <a:t> of Material</a:t>
                </a:r>
                <a:endParaRPr lang="en-US">
                  <a:latin typeface="Catamaran" panose="00000500000000000000" pitchFamily="2" charset="0"/>
                  <a:cs typeface="Catamaran" panose="00000500000000000000" pitchFamily="2" charset="0"/>
                </a:endParaRPr>
              </a:p>
            </c:rich>
          </c:tx>
          <c:layout>
            <c:manualLayout>
              <c:xMode val="edge"/>
              <c:yMode val="edge"/>
              <c:x val="0.43126081739342237"/>
              <c:y val="0.91005201922008516"/>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Catamaran Thin" panose="00000300000000000000" pitchFamily="2" charset="0"/>
                <a:ea typeface="+mn-ea"/>
                <a:cs typeface="Catamaran Thin" panose="00000300000000000000" pitchFamily="2" charset="0"/>
              </a:defRPr>
            </a:pPr>
            <a:endParaRPr lang="en-US"/>
          </a:p>
        </c:txPr>
        <c:crossAx val="402444080"/>
        <c:crosses val="autoZero"/>
        <c:auto val="1"/>
        <c:lblAlgn val="ctr"/>
        <c:lblOffset val="100"/>
        <c:noMultiLvlLbl val="0"/>
      </c:catAx>
      <c:valAx>
        <c:axId val="402444080"/>
        <c:scaling>
          <c:orientation val="minMax"/>
          <c:max val="5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r>
                  <a:rPr lang="en-US">
                    <a:latin typeface="Catamaran" panose="00000500000000000000" pitchFamily="2" charset="0"/>
                    <a:cs typeface="Catamaran" panose="00000500000000000000" pitchFamily="2" charset="0"/>
                  </a:rPr>
                  <a:t>Number of Responses</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crossAx val="137101744"/>
        <c:crosses val="autoZero"/>
        <c:crossBetween val="between"/>
      </c:valAx>
      <c:spPr>
        <a:pattFill prst="ltDnDiag">
          <a:fgClr>
            <a:schemeClr val="dk1">
              <a:lumMod val="15000"/>
              <a:lumOff val="85000"/>
            </a:schemeClr>
          </a:fgClr>
          <a:bgClr>
            <a:schemeClr val="lt1"/>
          </a:bgClr>
        </a:patt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Catamaran" panose="00000500000000000000" pitchFamily="2" charset="0"/>
              <a:ea typeface="+mn-ea"/>
              <a:cs typeface="Catamaran" panose="00000500000000000000" pitchFamily="2"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0.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1.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2.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4.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5.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6.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3.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4.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5.xml><?xml version="1.0" encoding="utf-8"?>
<cs:chartStyle xmlns:cs="http://schemas.microsoft.com/office/drawing/2012/chartStyle" xmlns:a="http://schemas.openxmlformats.org/drawingml/2006/main" id="232">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alpha val="54000"/>
          </a:schemeClr>
        </a:solidFill>
        <a:round/>
      </a:ln>
    </cs:spPr>
  </cs:gridlineMajor>
  <cs:gridlineMinor>
    <cs:lnRef idx="0"/>
    <cs:fillRef idx="0"/>
    <cs:effectRef idx="0"/>
    <cs:fontRef idx="minor">
      <a:schemeClr val="dk1"/>
    </cs:fontRef>
    <cs:spPr>
      <a:ln w="9525" cap="flat" cmpd="sng" algn="ctr">
        <a:solidFill>
          <a:schemeClr val="dk1">
            <a:lumMod val="15000"/>
            <a:lumOff val="85000"/>
            <a:alpha val="51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8.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9.xml><?xml version="1.0" encoding="utf-8"?>
<cs:chartStyle xmlns:cs="http://schemas.microsoft.com/office/drawing/2012/chartStyle" xmlns:a="http://schemas.openxmlformats.org/drawingml/2006/main" id="208">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801858738a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801858738a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Good morning and welcome to our presentation. We are a team of 4 students from Worcester Polytechnic Institute working with Ciudad del Saber in Panama, and today we are excited to present our complete project. My name is Ethan and may I please have the rest of my team introduce themselves (team introduces themselves). </a:t>
            </a:r>
            <a:endParaRPr lang="en-US" b="0" dirty="0">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Thirdly, the virtual observation method included taking </a:t>
            </a:r>
            <a:r>
              <a:rPr lang="en-US" sz="1800" b="1" i="0" u="none" strike="noStrike" dirty="0">
                <a:solidFill>
                  <a:srgbClr val="000000"/>
                </a:solidFill>
                <a:effectLst/>
                <a:latin typeface="Arial" panose="020B0604020202020204" pitchFamily="34" charset="0"/>
              </a:rPr>
              <a:t>two </a:t>
            </a:r>
            <a:r>
              <a:rPr lang="en-US" sz="1800" b="0" i="0" u="none" strike="noStrike" dirty="0">
                <a:solidFill>
                  <a:srgbClr val="000000"/>
                </a:solidFill>
                <a:effectLst/>
                <a:latin typeface="Arial" panose="020B0604020202020204" pitchFamily="34" charset="0"/>
              </a:rPr>
              <a:t>virtual tours of the center and watching the employees working in the center. The observations added valuable information on top of that from the survey and interview for our team to analyze the current situation.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835577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Now that the team has discussed our methods for the project, we would like to share some of the major findings that we have been analyzing.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3533584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With the data collected through our observations and interviews, the project gained insight into the contamination of recyclable materials at the center. There are two types of material contaminations that plague the center: recyclable materials all in one container, and recyclable materials mixed with non recyclable materials. </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There are cases, like shown on the right, where all recyclable materials are in one pile, but they are different kinds of recyclable materials. For example, white and colored paper are mixed into the same pile but they are not the same recyclable material which will cause a lot of extra time classifying for the employees. </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The image on the left shows recyclable materials mixed with non-recyclable materials. Katherine will now discuss how the responses to our survey help explain how trash and non-recyclable materials are wrongly dropped off at the center</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498268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Thank you Ethan. Indeed, trash is a major problem for CAR, as it accounted for 7.6 percent of the total material brought to CAR by visitors in 2019. In the graph, materials that are actually accepted at CAR are shown on the left in the green, and materials that are not accepted by CAR are on the right in red. As seen in the graph, people seem to be unsure about cooking oil, batteries, and electronic scrap despite these materials being accepted at the center. Visitors were also unsure of wood, light bulbs, receipts, coffee cups, and plastic bags which are all items not accepted at CAR. Clearly, the majority of visitors to the center have many misconceptions and knowledge gaps regarding recycling. During our interviews with FAS employees and our sponsor, we learned that FAS workers do not have confidence to speak up to people that bring items that are not accepted at the center.</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4269757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Upon further interviewing, we believe this confidence issue stemmed from the lack of training and retraining for the employees. The current training process is quite informal, as there are no documentations for the process, and the employees have not gone through retraining since they joined the center. Without frequent retraining, the workers became less empowered and less likely to speak up when they noticed something wrong in the center.</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The next finding concerns the fiscal health of the center.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3418770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Through analyzing the 2019 reports, we learned that the </a:t>
            </a:r>
            <a:r>
              <a:rPr lang="en-US" sz="1800" b="0" i="0" u="none" strike="noStrike" dirty="0" err="1">
                <a:solidFill>
                  <a:srgbClr val="000000"/>
                </a:solidFill>
                <a:effectLst/>
                <a:latin typeface="Arial" panose="020B0604020202020204" pitchFamily="34" charset="0"/>
              </a:rPr>
              <a:t>CdS</a:t>
            </a:r>
            <a:r>
              <a:rPr lang="en-US" sz="1800" b="0" i="0" u="none" strike="noStrike" dirty="0">
                <a:solidFill>
                  <a:srgbClr val="000000"/>
                </a:solidFill>
                <a:effectLst/>
                <a:latin typeface="Arial" panose="020B0604020202020204" pitchFamily="34" charset="0"/>
              </a:rPr>
              <a:t> tenants donated lots of paper to FAS’s on campus collection program, as compared to voluntary donations that comprised a great amount of plastics. The graph here shows the breakdown in estimated revenue from on campus collection and voluntary donations for each material.</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Paper brought in almost double the revenue of PET and HDPE plastics combined. Therefore, it is within CAR’s best interest to encourage more tenants to recycle, so that the center can receive more paper than plastics. Paper is more compact and is easier to store in the center, while plastic material takes up a lot of space and does not stack easily.</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4240474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1200"/>
              </a:spcBef>
              <a:spcAft>
                <a:spcPts val="1000"/>
              </a:spcAft>
              <a:buNone/>
            </a:pPr>
            <a:r>
              <a:rPr lang="en-US" sz="1800" b="0" i="0" u="none" strike="noStrike" dirty="0">
                <a:solidFill>
                  <a:srgbClr val="000000"/>
                </a:solidFill>
                <a:effectLst/>
                <a:latin typeface="Arial" panose="020B0604020202020204" pitchFamily="34" charset="0"/>
              </a:rPr>
              <a:t>Thank you Katherine for the previous analysis. Our next major finding concerns the infrastructure of the recycling center. Through virtual observation, we learned that / there is an excessive amount of movement and transportation that can be minimized.</a:t>
            </a:r>
            <a:endParaRPr lang="en-US" b="0" dirty="0">
              <a:effectLst/>
            </a:endParaRPr>
          </a:p>
          <a:p>
            <a:pPr marL="158750" indent="0" rtl="0">
              <a:spcBef>
                <a:spcPts val="1200"/>
              </a:spcBef>
              <a:spcAft>
                <a:spcPts val="1000"/>
              </a:spcAft>
              <a:buNone/>
            </a:pPr>
            <a:r>
              <a:rPr lang="en-US" sz="1800" b="0" i="0" u="none" strike="noStrike" dirty="0">
                <a:solidFill>
                  <a:srgbClr val="000000"/>
                </a:solidFill>
                <a:effectLst/>
                <a:latin typeface="Arial" panose="020B0604020202020204" pitchFamily="34" charset="0"/>
              </a:rPr>
              <a:t>With the floor plan on the screen, our team determined that currently, plastics are stored in cages 7, 13, 14, and 18. The baler is currently on the left hand side of the diagram, shown by the letter B. This diagram shows that the employees have to travel long distances between the storage cages </a:t>
            </a:r>
            <a:r>
              <a:rPr lang="en-US" sz="1800" b="1" i="0" u="none" strike="noStrike" dirty="0">
                <a:solidFill>
                  <a:srgbClr val="000000"/>
                </a:solidFill>
                <a:effectLst/>
                <a:latin typeface="Arial" panose="020B0604020202020204" pitchFamily="34" charset="0"/>
              </a:rPr>
              <a:t>for</a:t>
            </a:r>
            <a:r>
              <a:rPr lang="en-US" sz="1800" b="0" i="0" u="none" strike="noStrike" dirty="0">
                <a:solidFill>
                  <a:srgbClr val="000000"/>
                </a:solidFill>
                <a:effectLst/>
                <a:latin typeface="Arial" panose="020B0604020202020204" pitchFamily="34" charset="0"/>
              </a:rPr>
              <a:t> plastic and the baler. Specifically, a worker would need to travel 115 meters one way from cage 14 to the baler. On the other hand, materials nearer to the baler, such as white paper (cage 5) and electronic scrap (cage 8), do not go through the baling process at all. Additionally, the workers have trouble with moving </a:t>
            </a:r>
            <a:r>
              <a:rPr lang="en-US" sz="1800" b="1" i="0" u="none" strike="noStrike" dirty="0">
                <a:solidFill>
                  <a:srgbClr val="000000"/>
                </a:solidFill>
                <a:effectLst/>
                <a:latin typeface="Arial" panose="020B0604020202020204" pitchFamily="34" charset="0"/>
              </a:rPr>
              <a:t>heavy</a:t>
            </a:r>
            <a:r>
              <a:rPr lang="en-US" sz="1800" b="0" i="0" u="none" strike="noStrike" dirty="0">
                <a:solidFill>
                  <a:srgbClr val="000000"/>
                </a:solidFill>
                <a:effectLst/>
                <a:latin typeface="Arial" panose="020B0604020202020204" pitchFamily="34" charset="0"/>
              </a:rPr>
              <a:t> materials across the long distance as the supporting equipment, such as the jack lift, is not well-maintained. This makes the task more physically straining on the employees.</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387812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With all these results in mind, our team has proposed a set of six recommendations to achieve our goal.</a:t>
            </a:r>
            <a:endParaRPr lang="en-US" dirty="0"/>
          </a:p>
        </p:txBody>
      </p:sp>
    </p:spTree>
    <p:extLst>
      <p:ext uri="{BB962C8B-B14F-4D97-AF65-F5344CB8AC3E}">
        <p14:creationId xmlns:p14="http://schemas.microsoft.com/office/powerpoint/2010/main" val="2379972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Our team’s first recommendation is the retraining of workers. Retraining would give workers the confidence to speak to visitors who do not know how to sort or are confused, as well as empower them to provide feedback to the supervisors. Proper use of the center should decrease contamination, and the amount of trash collected.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16113070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Next, we suggest tailored education to bridge the knowledge gaps and increase participation and source separation. Instagram, and signages around the building would be excellent methods of conveying information on correct recycling practices, common misconceptions about recycling, and the process that goes on at CAR. Indeed, In the past month, Ciudad del Saber and FAS have already started to create videos that educate visitors on proper use of the center. Here is the video for the reopening of the center after COVID-19.</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11810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In this presentation, we will first provide a brief overview of our project and our goals. We will then discuss the methods that we used to achieve those goals followed by the actual results that were achieved when the methods were implemented. And finally, we will present some of the recommendations that we have for the center. John will now discuss the background of our project.   </a:t>
            </a:r>
            <a:endParaRPr lang="en-US" b="0" dirty="0">
              <a:effectLst/>
            </a:endParaRPr>
          </a:p>
          <a:p>
            <a:pPr marL="158750" indent="0">
              <a:buNone/>
            </a:pPr>
            <a:endParaRPr lang="en-US" dirty="0"/>
          </a:p>
        </p:txBody>
      </p:sp>
    </p:spTree>
    <p:extLst>
      <p:ext uri="{BB962C8B-B14F-4D97-AF65-F5344CB8AC3E}">
        <p14:creationId xmlns:p14="http://schemas.microsoft.com/office/powerpoint/2010/main" val="877017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The third recommendation is to increase the use of visual control at the center, such as signs and markings. As seen in this slide and the video, FAS has recently implemented visual control with the traffic marking, and new signages for the drop-off area, which is great news for our team to hear. We also want to encourage the center to use a task board as shown on the slide. The sticky notes will allow the workers to indicate what task in the whole operation they are doing / so that everyone at the center is well-informed.</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30017627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As mentioned above, the locations of the cages are not ideal. And thus, our team recommends that the cages should be rearranged. As seen in this diagram, the blue area shows our proposed location of the plastics. This location is nearer to the scale, and the baler, therefore reducing the distance travelled and time spent by the workers to transport the heavy materials. This rearrangement also increases the number of storage spaces across the entire center (shown by the navy blue rectangles), so that the workers have quicker access to any equipment needed for their task.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9216210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At the center, the use of equipment can positively influence many aspects of the worker experience. As can be seen in the pictures, there is a decent amount of equipment that is available for the workers. For example, if workers were to utilize the bins with wheels and the flatbed cart, it would greatly decrease the amount of time and stress that exists in their jobs. In addition, a  nice side effect would be an improvement in worker morale, which leads to more efficient work</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96504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This last recommendation aims to help the center better organize its operation by forecasting the price of materials and scheduling the pick-up schedule and the daily schedule. FAS collects the monthly price for each material. Using this information, they can implement the time series method for short term forecasting, which is a statistical technique that uses historical demand data over a period of time to predict future demand. They can also use a regression model for more long term forecasting.</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Aluminum for example varies in price from year to year, so a forecasting model would greatly assist the center in predicting the resale price. With the forecasted price, the Administrative Staff and Director can then establish a corresponding work schedule that prioritizes higher-value materials, while still making sure that there is not a major backlog of material. </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To do so, FAS can have a regular pick-up schedule with the vendors, so that the workers can have a set monthly or weekly quota to achieve. Once the quota is achieved, the employees can then start working to reduce the material backlog.  </a:t>
            </a:r>
            <a:endParaRPr lang="en-US" b="0" dirty="0">
              <a:effectLst/>
            </a:endParaRPr>
          </a:p>
          <a:p>
            <a:pPr marL="158750" indent="0">
              <a:buNone/>
            </a:pPr>
            <a:br>
              <a:rPr lang="en-US" dirty="0"/>
            </a:br>
            <a:br>
              <a:rPr lang="en-US" dirty="0"/>
            </a:br>
            <a:endParaRPr lang="en-US" dirty="0"/>
          </a:p>
        </p:txBody>
      </p:sp>
    </p:spTree>
    <p:extLst>
      <p:ext uri="{BB962C8B-B14F-4D97-AF65-F5344CB8AC3E}">
        <p14:creationId xmlns:p14="http://schemas.microsoft.com/office/powerpoint/2010/main" val="6800380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Panama’s growing population leads to more trash and recyclables created each year and Panama’s recycling infrastructure is not robust enough to handle the increase in waste production. We hope that our recommendations to train or retrain its workers, tailor local education, improve signages, rearrange the cages, maintain their equipment, and schedule material pick up will help FAS with its mission of recycling and sustainability.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13394804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We would like to acknowledge Prof Chiarelli, Prof Kinicki, </a:t>
            </a:r>
            <a:r>
              <a:rPr lang="en-US" sz="1800" b="0" i="0" u="none" strike="noStrike" dirty="0" err="1">
                <a:solidFill>
                  <a:srgbClr val="000000"/>
                </a:solidFill>
                <a:effectLst/>
                <a:latin typeface="Arial" panose="020B0604020202020204" pitchFamily="34" charset="0"/>
              </a:rPr>
              <a:t>Ms</a:t>
            </a:r>
            <a:r>
              <a:rPr lang="en-US" sz="1800" b="0" i="0" u="none" strike="noStrike" dirty="0">
                <a:solidFill>
                  <a:srgbClr val="000000"/>
                </a:solidFill>
                <a:effectLst/>
                <a:latin typeface="Arial" panose="020B0604020202020204" pitchFamily="34" charset="0"/>
              </a:rPr>
              <a:t> Stabile, </a:t>
            </a:r>
            <a:r>
              <a:rPr lang="en-US" sz="1800" b="0" i="0" u="none" strike="noStrike" dirty="0" err="1">
                <a:solidFill>
                  <a:srgbClr val="000000"/>
                </a:solidFill>
                <a:effectLst/>
                <a:latin typeface="Arial" panose="020B0604020202020204" pitchFamily="34" charset="0"/>
              </a:rPr>
              <a:t>FCdS</a:t>
            </a:r>
            <a:r>
              <a:rPr lang="en-US" sz="1800" b="0" i="0" u="none" strike="noStrike" dirty="0">
                <a:solidFill>
                  <a:srgbClr val="000000"/>
                </a:solidFill>
                <a:effectLst/>
                <a:latin typeface="Arial" panose="020B0604020202020204" pitchFamily="34" charset="0"/>
              </a:rPr>
              <a:t> Sustainability Team, FAS employees, and many more that have supported us throughout this project.</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335698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30535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800" b="0" i="0" u="none" strike="noStrike" dirty="0">
                <a:solidFill>
                  <a:srgbClr val="000000"/>
                </a:solidFill>
                <a:effectLst/>
                <a:latin typeface="Arial" panose="020B0604020202020204" pitchFamily="34" charset="0"/>
              </a:rPr>
              <a:t>As you might know, Panama is the second fastest growing economy in the Latin America and the Caribbean region. As an economy grows, so does the amount of waste generated. Indeed, in 2010, Panama generated 4.4 million metric tons of waste. Unfortunately, the country does not currently have a strong municipal recycling infrastructure to accompany this rapid generation of waste. For instance, recycled materials were only 5 percent of the total waste collected. When compared to a developed country like the United States who recycled 35.2 percent of its waste, our team believes that recycling in Panama can be improved.</a:t>
            </a:r>
            <a:endParaRPr lang="en-US" dirty="0"/>
          </a:p>
        </p:txBody>
      </p:sp>
    </p:spTree>
    <p:extLst>
      <p:ext uri="{BB962C8B-B14F-4D97-AF65-F5344CB8AC3E}">
        <p14:creationId xmlns:p14="http://schemas.microsoft.com/office/powerpoint/2010/main" val="3292190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1200"/>
              </a:spcBef>
              <a:spcAft>
                <a:spcPts val="1000"/>
              </a:spcAft>
              <a:buNone/>
            </a:pPr>
            <a:r>
              <a:rPr lang="en-US" sz="1800" b="0" i="0" u="none" strike="noStrike" dirty="0">
                <a:solidFill>
                  <a:srgbClr val="000000"/>
                </a:solidFill>
                <a:effectLst/>
                <a:latin typeface="Arial" panose="020B0604020202020204" pitchFamily="34" charset="0"/>
              </a:rPr>
              <a:t>For this project, our team worked remotely from Worcester, Massachusetts with our sponsor, Fundación Ciudad del Saber in Panama (</a:t>
            </a:r>
            <a:r>
              <a:rPr lang="en-US" sz="1800" b="0" i="0" u="none" strike="noStrike" dirty="0" err="1">
                <a:solidFill>
                  <a:srgbClr val="000000"/>
                </a:solidFill>
                <a:effectLst/>
                <a:latin typeface="Arial" panose="020B0604020202020204" pitchFamily="34" charset="0"/>
              </a:rPr>
              <a:t>FCdS</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FCdS’s</a:t>
            </a:r>
            <a:r>
              <a:rPr lang="en-US" sz="1800" b="0" i="0" u="none" strike="noStrike" dirty="0">
                <a:solidFill>
                  <a:srgbClr val="000000"/>
                </a:solidFill>
                <a:effectLst/>
                <a:latin typeface="Arial" panose="020B0604020202020204" pitchFamily="34" charset="0"/>
              </a:rPr>
              <a:t> main function is to manage the Ciudad del Saber campus (</a:t>
            </a:r>
            <a:r>
              <a:rPr lang="en-US" sz="1800" b="0" i="0" u="none" strike="noStrike" dirty="0" err="1">
                <a:solidFill>
                  <a:srgbClr val="000000"/>
                </a:solidFill>
                <a:effectLst/>
                <a:latin typeface="Arial" panose="020B0604020202020204" pitchFamily="34" charset="0"/>
              </a:rPr>
              <a:t>CdS</a:t>
            </a:r>
            <a:r>
              <a:rPr lang="en-US" sz="1800" b="0" i="0" u="none" strike="noStrike" dirty="0">
                <a:solidFill>
                  <a:srgbClr val="000000"/>
                </a:solidFill>
                <a:effectLst/>
                <a:latin typeface="Arial" panose="020B0604020202020204" pitchFamily="34" charset="0"/>
              </a:rPr>
              <a:t>), located in Panama City near the Panama Canal.</a:t>
            </a:r>
            <a:endParaRPr lang="en-US" b="0" dirty="0">
              <a:effectLst/>
            </a:endParaRPr>
          </a:p>
          <a:p>
            <a:pPr marL="158750" indent="0" rtl="0">
              <a:spcBef>
                <a:spcPts val="1200"/>
              </a:spcBef>
              <a:spcAft>
                <a:spcPts val="1000"/>
              </a:spcAft>
              <a:buNone/>
            </a:pPr>
            <a:r>
              <a:rPr lang="en-US" sz="1800" b="0" i="0" u="none" strike="noStrike" dirty="0">
                <a:solidFill>
                  <a:srgbClr val="000000"/>
                </a:solidFill>
                <a:effectLst/>
                <a:latin typeface="Arial" panose="020B0604020202020204" pitchFamily="34" charset="0"/>
              </a:rPr>
              <a:t>We have also been working with FAS Panama, a company that operates the recycling center in </a:t>
            </a:r>
            <a:r>
              <a:rPr lang="en-US" sz="1800" b="0" i="0" u="none" strike="noStrike" dirty="0" err="1">
                <a:solidFill>
                  <a:srgbClr val="000000"/>
                </a:solidFill>
                <a:effectLst/>
                <a:latin typeface="Arial" panose="020B0604020202020204" pitchFamily="34" charset="0"/>
              </a:rPr>
              <a:t>CdS</a:t>
            </a:r>
            <a:r>
              <a:rPr lang="en-US" sz="1800" b="0" i="0" u="none" strike="noStrike" dirty="0">
                <a:solidFill>
                  <a:srgbClr val="000000"/>
                </a:solidFill>
                <a:effectLst/>
                <a:latin typeface="Arial" panose="020B0604020202020204" pitchFamily="34" charset="0"/>
              </a:rPr>
              <a:t>, or C.A.R. FAS offers two main recycling services at C.A.R.: </a:t>
            </a:r>
            <a:r>
              <a:rPr lang="en-US" sz="1800" b="1" i="0" u="none" strike="noStrike" dirty="0">
                <a:solidFill>
                  <a:srgbClr val="000000"/>
                </a:solidFill>
                <a:effectLst/>
                <a:latin typeface="Arial" panose="020B0604020202020204" pitchFamily="34" charset="0"/>
              </a:rPr>
              <a:t>on-campus</a:t>
            </a:r>
            <a:r>
              <a:rPr lang="en-US" sz="1800" b="0" i="0" u="none" strike="noStrike" dirty="0">
                <a:solidFill>
                  <a:srgbClr val="000000"/>
                </a:solidFill>
                <a:effectLst/>
                <a:latin typeface="Arial" panose="020B0604020202020204" pitchFamily="34" charset="0"/>
              </a:rPr>
              <a:t> recyclable collection service, and reception services of voluntary donation for visitors </a:t>
            </a:r>
            <a:r>
              <a:rPr lang="en-US" sz="1800" b="1" i="0" u="none" strike="noStrike" dirty="0">
                <a:solidFill>
                  <a:srgbClr val="000000"/>
                </a:solidFill>
                <a:effectLst/>
                <a:latin typeface="Arial" panose="020B0604020202020204" pitchFamily="34" charset="0"/>
              </a:rPr>
              <a:t>off-campus</a:t>
            </a:r>
            <a:r>
              <a:rPr lang="en-US" sz="1800" b="0" i="0" u="none" strike="noStrike" dirty="0">
                <a:solidFill>
                  <a:srgbClr val="000000"/>
                </a:solidFill>
                <a:effectLst/>
                <a:latin typeface="Arial" panose="020B0604020202020204" pitchFamily="34" charset="0"/>
              </a:rPr>
              <a:t>.</a:t>
            </a:r>
            <a:endParaRPr lang="en-US" b="0" dirty="0">
              <a:effectLst/>
            </a:endParaRPr>
          </a:p>
          <a:p>
            <a:pPr marL="158750" indent="0" rtl="0">
              <a:spcBef>
                <a:spcPts val="1200"/>
              </a:spcBef>
              <a:spcAft>
                <a:spcPts val="1000"/>
              </a:spcAft>
              <a:buNone/>
            </a:pPr>
            <a:r>
              <a:rPr lang="en-US" sz="1800" b="0" i="0" u="none" strike="noStrike" dirty="0">
                <a:solidFill>
                  <a:srgbClr val="000000"/>
                </a:solidFill>
                <a:effectLst/>
                <a:latin typeface="Arial" panose="020B0604020202020204" pitchFamily="34" charset="0"/>
              </a:rPr>
              <a:t>Overall, the motivation for this project is to help the two organizations achieve their missions in the area of recycling and sustainability development. As the </a:t>
            </a:r>
            <a:r>
              <a:rPr lang="en-US" sz="1800" b="0" i="0" u="none" strike="noStrike" dirty="0" err="1">
                <a:solidFill>
                  <a:srgbClr val="000000"/>
                </a:solidFill>
                <a:effectLst/>
                <a:latin typeface="Arial" panose="020B0604020202020204" pitchFamily="34" charset="0"/>
              </a:rPr>
              <a:t>CdS</a:t>
            </a:r>
            <a:r>
              <a:rPr lang="en-US" sz="1800" b="0" i="0" u="none" strike="noStrike" dirty="0">
                <a:solidFill>
                  <a:srgbClr val="000000"/>
                </a:solidFill>
                <a:effectLst/>
                <a:latin typeface="Arial" panose="020B0604020202020204" pitchFamily="34" charset="0"/>
              </a:rPr>
              <a:t> community is considered as a model for Panama City, we hope the impact of this project will lead to positive changes on and off campus.</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1647830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9cb4f7bfd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9cb4f7bfd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indent="0" algn="l" rtl="0">
              <a:spcBef>
                <a:spcPts val="0"/>
              </a:spcBef>
              <a:spcAft>
                <a:spcPts val="1000"/>
              </a:spcAft>
              <a:buNone/>
            </a:pPr>
            <a:r>
              <a:rPr lang="en-US" sz="1800" b="0" i="0" u="none" strike="noStrike" dirty="0">
                <a:solidFill>
                  <a:srgbClr val="000000"/>
                </a:solidFill>
                <a:effectLst/>
                <a:latin typeface="Arial" panose="020B0604020202020204" pitchFamily="34" charset="0"/>
              </a:rPr>
              <a:t>Through working with Ciudad del Saber in Panama, our team strives to improve the recycling process currently in place at CAR and on the </a:t>
            </a:r>
            <a:r>
              <a:rPr lang="en-US" sz="1800" b="0" i="0" u="none" strike="noStrike" dirty="0" err="1">
                <a:solidFill>
                  <a:srgbClr val="000000"/>
                </a:solidFill>
                <a:effectLst/>
                <a:latin typeface="Arial" panose="020B0604020202020204" pitchFamily="34" charset="0"/>
              </a:rPr>
              <a:t>CdS</a:t>
            </a:r>
            <a:r>
              <a:rPr lang="en-US" sz="1800" b="0" i="0" u="none" strike="noStrike" dirty="0">
                <a:solidFill>
                  <a:srgbClr val="000000"/>
                </a:solidFill>
                <a:effectLst/>
                <a:latin typeface="Arial" panose="020B0604020202020204" pitchFamily="34" charset="0"/>
              </a:rPr>
              <a:t> campus, as well as educate the visitors to the recycling center about the importance and correct practices of recycling.</a:t>
            </a:r>
            <a:endParaRPr lang="en-US" b="0" dirty="0">
              <a:effectLs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9cb4f7bfdb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9cb4f7bfdb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Our team identified four objectives that help us achieve this goal. The first one is to </a:t>
            </a:r>
            <a:r>
              <a:rPr lang="en-US" sz="1800" b="0" i="0" u="none" strike="noStrike" dirty="0">
                <a:solidFill>
                  <a:srgbClr val="212121"/>
                </a:solidFill>
                <a:effectLst/>
                <a:latin typeface="Arial" panose="020B0604020202020204" pitchFamily="34" charset="0"/>
              </a:rPr>
              <a:t>understand the current waste management process at </a:t>
            </a:r>
            <a:r>
              <a:rPr lang="en-US" sz="1800" b="0" i="0" u="none" strike="noStrike" dirty="0" err="1">
                <a:solidFill>
                  <a:srgbClr val="212121"/>
                </a:solidFill>
                <a:effectLst/>
                <a:latin typeface="Arial" panose="020B0604020202020204" pitchFamily="34" charset="0"/>
              </a:rPr>
              <a:t>CdS</a:t>
            </a:r>
            <a:r>
              <a:rPr lang="en-US" sz="1800" b="0" i="0" u="none" strike="noStrike" dirty="0">
                <a:solidFill>
                  <a:srgbClr val="212121"/>
                </a:solidFill>
                <a:effectLst/>
                <a:latin typeface="Arial" panose="020B0604020202020204" pitchFamily="34" charset="0"/>
              </a:rPr>
              <a:t>. The second objective is to determine the current level of understanding about recycling. The last two objectives are to recommend improvements to the current waste management process, and the educational efforts.</a:t>
            </a:r>
            <a:endParaRPr lang="en-US" sz="1600" b="0" dirty="0">
              <a:effectLst/>
            </a:endParaRPr>
          </a:p>
          <a:p>
            <a:pPr marL="158750" indent="0">
              <a:buNone/>
            </a:pPr>
            <a:br>
              <a:rPr lang="en-US" sz="1600" dirty="0"/>
            </a:br>
            <a:endParaRPr sz="1050" dirty="0">
              <a:solidFill>
                <a:srgbClr val="3C4043"/>
              </a:solidFill>
              <a:highlight>
                <a:srgbClr val="FFFFFF"/>
              </a:highlight>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To achieve the objectives of the project, our team utilized three methods. Survey, interview, and virtual observation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961824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The first method was survey. The sponsor aided our survey distribution using two media: Slack workspace and FAS’s social media platforms. The survey was first sent out on September 25 to Slack, and on October 5 to Instagram. Up to date, we have collected 228 responses.</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2188836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The second method was interviews. These were used to obtain information from the FAS workers and to learn more about the center. There were two types of interviews: “Delegated” and “Direct”. </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For the Delegated method, an </a:t>
            </a:r>
            <a:r>
              <a:rPr lang="en-US" sz="1800" b="0" i="0" u="none" strike="noStrike" dirty="0" err="1">
                <a:solidFill>
                  <a:srgbClr val="000000"/>
                </a:solidFill>
                <a:effectLst/>
                <a:latin typeface="Arial" panose="020B0604020202020204" pitchFamily="34" charset="0"/>
              </a:rPr>
              <a:t>FCdS</a:t>
            </a:r>
            <a:r>
              <a:rPr lang="en-US" sz="1800" b="0" i="0" u="none" strike="noStrike" dirty="0">
                <a:solidFill>
                  <a:srgbClr val="000000"/>
                </a:solidFill>
                <a:effectLst/>
                <a:latin typeface="Arial" panose="020B0604020202020204" pitchFamily="34" charset="0"/>
              </a:rPr>
              <a:t> employee conducted three interviews on our behalf, recorded the videos and took notes during each interview. Our sponsor also helped translate these interviews afterwards and conduct cross-reference with the notes taken. </a:t>
            </a:r>
            <a:endParaRPr lang="en-US" b="0" dirty="0">
              <a:effectLst/>
            </a:endParaRPr>
          </a:p>
          <a:p>
            <a:pPr marL="158750" indent="0" rtl="0">
              <a:spcBef>
                <a:spcPts val="0"/>
              </a:spcBef>
              <a:spcAft>
                <a:spcPts val="1000"/>
              </a:spcAft>
              <a:buNone/>
            </a:pPr>
            <a:r>
              <a:rPr lang="en-US" sz="1800" b="0" i="0" u="none" strike="noStrike" dirty="0">
                <a:solidFill>
                  <a:srgbClr val="000000"/>
                </a:solidFill>
                <a:effectLst/>
                <a:latin typeface="Arial" panose="020B0604020202020204" pitchFamily="34" charset="0"/>
              </a:rPr>
              <a:t>For the Direct method, we conducted a live interview of two other members of FAS via Microsoft Teams. In this meeting we were able to ask more specific questions relating to their usual work, and to ask them to elaborate on some findings we were unsure of. During this interview, three of our team members were taking notes so we could double check the validity of our notes. </a:t>
            </a:r>
            <a:endParaRPr lang="en-US" b="0" dirty="0">
              <a:effectLst/>
            </a:endParaRPr>
          </a:p>
          <a:p>
            <a:pPr marL="158750" indent="0">
              <a:buNone/>
            </a:pPr>
            <a:br>
              <a:rPr lang="en-US" dirty="0"/>
            </a:br>
            <a:endParaRPr lang="en-US" dirty="0"/>
          </a:p>
        </p:txBody>
      </p:sp>
    </p:spTree>
    <p:extLst>
      <p:ext uri="{BB962C8B-B14F-4D97-AF65-F5344CB8AC3E}">
        <p14:creationId xmlns:p14="http://schemas.microsoft.com/office/powerpoint/2010/main" val="74603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slide">
  <p:cSld name="CUSTOM_7">
    <p:spTree>
      <p:nvGrpSpPr>
        <p:cNvPr id="1" name="Shape 53"/>
        <p:cNvGrpSpPr/>
        <p:nvPr/>
      </p:nvGrpSpPr>
      <p:grpSpPr>
        <a:xfrm>
          <a:off x="0" y="0"/>
          <a:ext cx="0" cy="0"/>
          <a:chOff x="0" y="0"/>
          <a:chExt cx="0" cy="0"/>
        </a:xfrm>
      </p:grpSpPr>
      <p:sp>
        <p:nvSpPr>
          <p:cNvPr id="54" name="Google Shape;54;p14"/>
          <p:cNvSpPr txBox="1">
            <a:spLocks noGrp="1"/>
          </p:cNvSpPr>
          <p:nvPr>
            <p:ph type="ctrTitle"/>
          </p:nvPr>
        </p:nvSpPr>
        <p:spPr>
          <a:xfrm>
            <a:off x="1039575" y="1701225"/>
            <a:ext cx="4592400" cy="17823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4800"/>
            </a:lvl1pPr>
            <a:lvl2pPr lvl="1" rtl="0">
              <a:spcBef>
                <a:spcPts val="0"/>
              </a:spcBef>
              <a:spcAft>
                <a:spcPts val="0"/>
              </a:spcAft>
              <a:buClr>
                <a:srgbClr val="434343"/>
              </a:buClr>
              <a:buSzPts val="4800"/>
              <a:buNone/>
              <a:defRPr sz="4800">
                <a:solidFill>
                  <a:srgbClr val="434343"/>
                </a:solidFill>
              </a:defRPr>
            </a:lvl2pPr>
            <a:lvl3pPr lvl="2" rtl="0">
              <a:spcBef>
                <a:spcPts val="0"/>
              </a:spcBef>
              <a:spcAft>
                <a:spcPts val="0"/>
              </a:spcAft>
              <a:buClr>
                <a:srgbClr val="434343"/>
              </a:buClr>
              <a:buSzPts val="4800"/>
              <a:buNone/>
              <a:defRPr sz="4800">
                <a:solidFill>
                  <a:srgbClr val="434343"/>
                </a:solidFill>
              </a:defRPr>
            </a:lvl3pPr>
            <a:lvl4pPr lvl="3" rtl="0">
              <a:spcBef>
                <a:spcPts val="0"/>
              </a:spcBef>
              <a:spcAft>
                <a:spcPts val="0"/>
              </a:spcAft>
              <a:buClr>
                <a:srgbClr val="434343"/>
              </a:buClr>
              <a:buSzPts val="4800"/>
              <a:buNone/>
              <a:defRPr sz="4800">
                <a:solidFill>
                  <a:srgbClr val="434343"/>
                </a:solidFill>
              </a:defRPr>
            </a:lvl4pPr>
            <a:lvl5pPr lvl="4" rtl="0">
              <a:spcBef>
                <a:spcPts val="0"/>
              </a:spcBef>
              <a:spcAft>
                <a:spcPts val="0"/>
              </a:spcAft>
              <a:buClr>
                <a:srgbClr val="434343"/>
              </a:buClr>
              <a:buSzPts val="4800"/>
              <a:buNone/>
              <a:defRPr sz="4800">
                <a:solidFill>
                  <a:srgbClr val="434343"/>
                </a:solidFill>
              </a:defRPr>
            </a:lvl5pPr>
            <a:lvl6pPr lvl="5" rtl="0">
              <a:spcBef>
                <a:spcPts val="0"/>
              </a:spcBef>
              <a:spcAft>
                <a:spcPts val="0"/>
              </a:spcAft>
              <a:buClr>
                <a:srgbClr val="434343"/>
              </a:buClr>
              <a:buSzPts val="4800"/>
              <a:buNone/>
              <a:defRPr sz="4800">
                <a:solidFill>
                  <a:srgbClr val="434343"/>
                </a:solidFill>
              </a:defRPr>
            </a:lvl6pPr>
            <a:lvl7pPr lvl="6" rtl="0">
              <a:spcBef>
                <a:spcPts val="0"/>
              </a:spcBef>
              <a:spcAft>
                <a:spcPts val="0"/>
              </a:spcAft>
              <a:buClr>
                <a:srgbClr val="434343"/>
              </a:buClr>
              <a:buSzPts val="4800"/>
              <a:buNone/>
              <a:defRPr sz="4800">
                <a:solidFill>
                  <a:srgbClr val="434343"/>
                </a:solidFill>
              </a:defRPr>
            </a:lvl7pPr>
            <a:lvl8pPr lvl="7" rtl="0">
              <a:spcBef>
                <a:spcPts val="0"/>
              </a:spcBef>
              <a:spcAft>
                <a:spcPts val="0"/>
              </a:spcAft>
              <a:buClr>
                <a:srgbClr val="434343"/>
              </a:buClr>
              <a:buSzPts val="4800"/>
              <a:buNone/>
              <a:defRPr sz="4800">
                <a:solidFill>
                  <a:srgbClr val="434343"/>
                </a:solidFill>
              </a:defRPr>
            </a:lvl8pPr>
            <a:lvl9pPr lvl="8" rtl="0">
              <a:spcBef>
                <a:spcPts val="0"/>
              </a:spcBef>
              <a:spcAft>
                <a:spcPts val="0"/>
              </a:spcAft>
              <a:buClr>
                <a:srgbClr val="434343"/>
              </a:buClr>
              <a:buSzPts val="4800"/>
              <a:buNone/>
              <a:defRPr sz="4800">
                <a:solidFill>
                  <a:srgbClr val="434343"/>
                </a:solidFill>
              </a:defRPr>
            </a:lvl9pPr>
          </a:lstStyle>
          <a:p>
            <a:endParaRPr/>
          </a:p>
        </p:txBody>
      </p:sp>
      <p:sp>
        <p:nvSpPr>
          <p:cNvPr id="55" name="Google Shape;55;p14"/>
          <p:cNvSpPr txBox="1">
            <a:spLocks noGrp="1"/>
          </p:cNvSpPr>
          <p:nvPr>
            <p:ph type="subTitle" idx="1"/>
          </p:nvPr>
        </p:nvSpPr>
        <p:spPr>
          <a:xfrm>
            <a:off x="1039575" y="3206400"/>
            <a:ext cx="2402100" cy="717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rgbClr val="000000"/>
              </a:buClr>
              <a:buSzPts val="1200"/>
              <a:buNone/>
              <a:defRPr>
                <a:solidFill>
                  <a:srgbClr val="000000"/>
                </a:solidFill>
              </a:defRPr>
            </a:lvl1pPr>
            <a:lvl2pPr lvl="1" rtl="0">
              <a:lnSpc>
                <a:spcPct val="100000"/>
              </a:lnSpc>
              <a:spcBef>
                <a:spcPts val="0"/>
              </a:spcBef>
              <a:spcAft>
                <a:spcPts val="0"/>
              </a:spcAft>
              <a:buClr>
                <a:srgbClr val="434343"/>
              </a:buClr>
              <a:buSzPts val="2800"/>
              <a:buNone/>
              <a:defRPr sz="2800">
                <a:solidFill>
                  <a:srgbClr val="434343"/>
                </a:solidFill>
              </a:defRPr>
            </a:lvl2pPr>
            <a:lvl3pPr lvl="2" rtl="0">
              <a:lnSpc>
                <a:spcPct val="100000"/>
              </a:lnSpc>
              <a:spcBef>
                <a:spcPts val="0"/>
              </a:spcBef>
              <a:spcAft>
                <a:spcPts val="0"/>
              </a:spcAft>
              <a:buClr>
                <a:srgbClr val="434343"/>
              </a:buClr>
              <a:buSzPts val="2800"/>
              <a:buNone/>
              <a:defRPr sz="2800">
                <a:solidFill>
                  <a:srgbClr val="434343"/>
                </a:solidFill>
              </a:defRPr>
            </a:lvl3pPr>
            <a:lvl4pPr lvl="3" rtl="0">
              <a:lnSpc>
                <a:spcPct val="100000"/>
              </a:lnSpc>
              <a:spcBef>
                <a:spcPts val="0"/>
              </a:spcBef>
              <a:spcAft>
                <a:spcPts val="0"/>
              </a:spcAft>
              <a:buClr>
                <a:srgbClr val="434343"/>
              </a:buClr>
              <a:buSzPts val="2800"/>
              <a:buNone/>
              <a:defRPr sz="2800">
                <a:solidFill>
                  <a:srgbClr val="434343"/>
                </a:solidFill>
              </a:defRPr>
            </a:lvl4pPr>
            <a:lvl5pPr lvl="4" rtl="0">
              <a:lnSpc>
                <a:spcPct val="100000"/>
              </a:lnSpc>
              <a:spcBef>
                <a:spcPts val="0"/>
              </a:spcBef>
              <a:spcAft>
                <a:spcPts val="0"/>
              </a:spcAft>
              <a:buClr>
                <a:srgbClr val="434343"/>
              </a:buClr>
              <a:buSzPts val="2800"/>
              <a:buNone/>
              <a:defRPr sz="2800">
                <a:solidFill>
                  <a:srgbClr val="434343"/>
                </a:solidFill>
              </a:defRPr>
            </a:lvl5pPr>
            <a:lvl6pPr lvl="5" rtl="0">
              <a:lnSpc>
                <a:spcPct val="100000"/>
              </a:lnSpc>
              <a:spcBef>
                <a:spcPts val="0"/>
              </a:spcBef>
              <a:spcAft>
                <a:spcPts val="0"/>
              </a:spcAft>
              <a:buClr>
                <a:srgbClr val="434343"/>
              </a:buClr>
              <a:buSzPts val="2800"/>
              <a:buNone/>
              <a:defRPr sz="2800">
                <a:solidFill>
                  <a:srgbClr val="434343"/>
                </a:solidFill>
              </a:defRPr>
            </a:lvl6pPr>
            <a:lvl7pPr lvl="6" rtl="0">
              <a:lnSpc>
                <a:spcPct val="100000"/>
              </a:lnSpc>
              <a:spcBef>
                <a:spcPts val="0"/>
              </a:spcBef>
              <a:spcAft>
                <a:spcPts val="0"/>
              </a:spcAft>
              <a:buClr>
                <a:srgbClr val="434343"/>
              </a:buClr>
              <a:buSzPts val="2800"/>
              <a:buNone/>
              <a:defRPr sz="2800">
                <a:solidFill>
                  <a:srgbClr val="434343"/>
                </a:solidFill>
              </a:defRPr>
            </a:lvl7pPr>
            <a:lvl8pPr lvl="7" rtl="0">
              <a:lnSpc>
                <a:spcPct val="100000"/>
              </a:lnSpc>
              <a:spcBef>
                <a:spcPts val="0"/>
              </a:spcBef>
              <a:spcAft>
                <a:spcPts val="0"/>
              </a:spcAft>
              <a:buClr>
                <a:srgbClr val="434343"/>
              </a:buClr>
              <a:buSzPts val="2800"/>
              <a:buNone/>
              <a:defRPr sz="2800">
                <a:solidFill>
                  <a:srgbClr val="434343"/>
                </a:solidFill>
              </a:defRPr>
            </a:lvl8pPr>
            <a:lvl9pPr lvl="8" rtl="0">
              <a:lnSpc>
                <a:spcPct val="100000"/>
              </a:lnSpc>
              <a:spcBef>
                <a:spcPts val="0"/>
              </a:spcBef>
              <a:spcAft>
                <a:spcPts val="0"/>
              </a:spcAft>
              <a:buClr>
                <a:srgbClr val="434343"/>
              </a:buClr>
              <a:buSzPts val="2800"/>
              <a:buNone/>
              <a:defRPr sz="2800">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title">
  <p:cSld name="CUSTOM_35">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3200250" y="1742750"/>
            <a:ext cx="2743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3600"/>
            </a:lvl1pPr>
            <a:lvl2pPr lvl="1" algn="ctr" rtl="0">
              <a:spcBef>
                <a:spcPts val="0"/>
              </a:spcBef>
              <a:spcAft>
                <a:spcPts val="0"/>
              </a:spcAft>
              <a:buNone/>
              <a:defRPr sz="3600">
                <a:latin typeface="Catamaran Thin"/>
                <a:ea typeface="Catamaran Thin"/>
                <a:cs typeface="Catamaran Thin"/>
                <a:sym typeface="Catamaran Thin"/>
              </a:defRPr>
            </a:lvl2pPr>
            <a:lvl3pPr lvl="2" algn="ctr" rtl="0">
              <a:spcBef>
                <a:spcPts val="0"/>
              </a:spcBef>
              <a:spcAft>
                <a:spcPts val="0"/>
              </a:spcAft>
              <a:buNone/>
              <a:defRPr sz="3600">
                <a:latin typeface="Catamaran Thin"/>
                <a:ea typeface="Catamaran Thin"/>
                <a:cs typeface="Catamaran Thin"/>
                <a:sym typeface="Catamaran Thin"/>
              </a:defRPr>
            </a:lvl3pPr>
            <a:lvl4pPr lvl="3" algn="ctr" rtl="0">
              <a:spcBef>
                <a:spcPts val="0"/>
              </a:spcBef>
              <a:spcAft>
                <a:spcPts val="0"/>
              </a:spcAft>
              <a:buNone/>
              <a:defRPr sz="3600">
                <a:latin typeface="Catamaran Thin"/>
                <a:ea typeface="Catamaran Thin"/>
                <a:cs typeface="Catamaran Thin"/>
                <a:sym typeface="Catamaran Thin"/>
              </a:defRPr>
            </a:lvl4pPr>
            <a:lvl5pPr lvl="4" algn="ctr" rtl="0">
              <a:spcBef>
                <a:spcPts val="0"/>
              </a:spcBef>
              <a:spcAft>
                <a:spcPts val="0"/>
              </a:spcAft>
              <a:buNone/>
              <a:defRPr sz="3600">
                <a:latin typeface="Catamaran Thin"/>
                <a:ea typeface="Catamaran Thin"/>
                <a:cs typeface="Catamaran Thin"/>
                <a:sym typeface="Catamaran Thin"/>
              </a:defRPr>
            </a:lvl5pPr>
            <a:lvl6pPr lvl="5" algn="ctr" rtl="0">
              <a:spcBef>
                <a:spcPts val="0"/>
              </a:spcBef>
              <a:spcAft>
                <a:spcPts val="0"/>
              </a:spcAft>
              <a:buNone/>
              <a:defRPr sz="3600">
                <a:latin typeface="Catamaran Thin"/>
                <a:ea typeface="Catamaran Thin"/>
                <a:cs typeface="Catamaran Thin"/>
                <a:sym typeface="Catamaran Thin"/>
              </a:defRPr>
            </a:lvl6pPr>
            <a:lvl7pPr lvl="6" algn="ctr" rtl="0">
              <a:spcBef>
                <a:spcPts val="0"/>
              </a:spcBef>
              <a:spcAft>
                <a:spcPts val="0"/>
              </a:spcAft>
              <a:buNone/>
              <a:defRPr sz="3600">
                <a:latin typeface="Catamaran Thin"/>
                <a:ea typeface="Catamaran Thin"/>
                <a:cs typeface="Catamaran Thin"/>
                <a:sym typeface="Catamaran Thin"/>
              </a:defRPr>
            </a:lvl7pPr>
            <a:lvl8pPr lvl="7" algn="ctr" rtl="0">
              <a:spcBef>
                <a:spcPts val="0"/>
              </a:spcBef>
              <a:spcAft>
                <a:spcPts val="0"/>
              </a:spcAft>
              <a:buNone/>
              <a:defRPr sz="3600">
                <a:latin typeface="Catamaran Thin"/>
                <a:ea typeface="Catamaran Thin"/>
                <a:cs typeface="Catamaran Thin"/>
                <a:sym typeface="Catamaran Thin"/>
              </a:defRPr>
            </a:lvl8pPr>
            <a:lvl9pPr lvl="8" algn="ctr" rtl="0">
              <a:spcBef>
                <a:spcPts val="0"/>
              </a:spcBef>
              <a:spcAft>
                <a:spcPts val="0"/>
              </a:spcAft>
              <a:buNone/>
              <a:defRPr sz="3600">
                <a:latin typeface="Catamaran Thin"/>
                <a:ea typeface="Catamaran Thin"/>
                <a:cs typeface="Catamaran Thin"/>
                <a:sym typeface="Catamaran Th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p:cSld name="CUSTOM_38">
    <p:spTree>
      <p:nvGrpSpPr>
        <p:cNvPr id="1" name="Shape 108"/>
        <p:cNvGrpSpPr/>
        <p:nvPr/>
      </p:nvGrpSpPr>
      <p:grpSpPr>
        <a:xfrm>
          <a:off x="0" y="0"/>
          <a:ext cx="0" cy="0"/>
          <a:chOff x="0" y="0"/>
          <a:chExt cx="0" cy="0"/>
        </a:xfrm>
      </p:grpSpPr>
      <p:sp>
        <p:nvSpPr>
          <p:cNvPr id="109" name="Google Shape;109;p24"/>
          <p:cNvSpPr txBox="1">
            <a:spLocks noGrp="1"/>
          </p:cNvSpPr>
          <p:nvPr>
            <p:ph type="ctrTitle"/>
          </p:nvPr>
        </p:nvSpPr>
        <p:spPr>
          <a:xfrm>
            <a:off x="769725" y="1310050"/>
            <a:ext cx="34302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0" name="Google Shape;110;p24"/>
          <p:cNvSpPr txBox="1">
            <a:spLocks noGrp="1"/>
          </p:cNvSpPr>
          <p:nvPr>
            <p:ph type="title" idx="2" hasCustomPrompt="1"/>
          </p:nvPr>
        </p:nvSpPr>
        <p:spPr>
          <a:xfrm rot="5400000">
            <a:off x="7142178" y="3570226"/>
            <a:ext cx="1738800" cy="57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lvl1pPr>
            <a:lvl2pPr lvl="1"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SzPts val="6000"/>
              <a:buFont typeface="Fira Sans Extra Condensed Medium"/>
              <a:buNone/>
              <a:defRPr sz="60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design">
  <p:cSld name="CUSTOM_31">
    <p:spTree>
      <p:nvGrpSpPr>
        <p:cNvPr id="1" name="Shape 125"/>
        <p:cNvGrpSpPr/>
        <p:nvPr/>
      </p:nvGrpSpPr>
      <p:grpSpPr>
        <a:xfrm>
          <a:off x="0" y="0"/>
          <a:ext cx="0" cy="0"/>
          <a:chOff x="0" y="0"/>
          <a:chExt cx="0" cy="0"/>
        </a:xfrm>
      </p:grpSpPr>
      <p:sp>
        <p:nvSpPr>
          <p:cNvPr id="126" name="Google Shape;126;p26"/>
          <p:cNvSpPr txBox="1">
            <a:spLocks noGrp="1"/>
          </p:cNvSpPr>
          <p:nvPr>
            <p:ph type="ctrTitle"/>
          </p:nvPr>
        </p:nvSpPr>
        <p:spPr>
          <a:xfrm rot="5400000">
            <a:off x="6603595" y="1930225"/>
            <a:ext cx="3481200" cy="4875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lumns 1">
  <p:cSld name="CUSTOM_21">
    <p:spTree>
      <p:nvGrpSpPr>
        <p:cNvPr id="1" name="Shape 127"/>
        <p:cNvGrpSpPr/>
        <p:nvPr/>
      </p:nvGrpSpPr>
      <p:grpSpPr>
        <a:xfrm>
          <a:off x="0" y="0"/>
          <a:ext cx="0" cy="0"/>
          <a:chOff x="0" y="0"/>
          <a:chExt cx="0" cy="0"/>
        </a:xfrm>
      </p:grpSpPr>
      <p:sp>
        <p:nvSpPr>
          <p:cNvPr id="128" name="Google Shape;128;p27"/>
          <p:cNvSpPr txBox="1">
            <a:spLocks noGrp="1"/>
          </p:cNvSpPr>
          <p:nvPr>
            <p:ph type="subTitle" idx="1"/>
          </p:nvPr>
        </p:nvSpPr>
        <p:spPr>
          <a:xfrm>
            <a:off x="4633950" y="1847896"/>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29" name="Google Shape;129;p27"/>
          <p:cNvSpPr txBox="1">
            <a:spLocks noGrp="1"/>
          </p:cNvSpPr>
          <p:nvPr>
            <p:ph type="subTitle" idx="2"/>
          </p:nvPr>
        </p:nvSpPr>
        <p:spPr>
          <a:xfrm>
            <a:off x="4633950" y="3827870"/>
            <a:ext cx="18180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130" name="Google Shape;130;p27"/>
          <p:cNvSpPr txBox="1">
            <a:spLocks noGrp="1"/>
          </p:cNvSpPr>
          <p:nvPr>
            <p:ph type="ctrTitle"/>
          </p:nvPr>
        </p:nvSpPr>
        <p:spPr>
          <a:xfrm>
            <a:off x="4633950" y="1539296"/>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1" name="Google Shape;131;p27"/>
          <p:cNvSpPr txBox="1">
            <a:spLocks noGrp="1"/>
          </p:cNvSpPr>
          <p:nvPr>
            <p:ph type="ctrTitle" idx="3"/>
          </p:nvPr>
        </p:nvSpPr>
        <p:spPr>
          <a:xfrm>
            <a:off x="4633950" y="351927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32" name="Google Shape;132;p27"/>
          <p:cNvSpPr txBox="1">
            <a:spLocks noGrp="1"/>
          </p:cNvSpPr>
          <p:nvPr>
            <p:ph type="ctrTitle" idx="4"/>
          </p:nvPr>
        </p:nvSpPr>
        <p:spPr>
          <a:xfrm rot="5400000">
            <a:off x="6917175" y="1414524"/>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text 5">
  <p:cSld name="CUSTOM_32">
    <p:spTree>
      <p:nvGrpSpPr>
        <p:cNvPr id="1" name="Shape 133"/>
        <p:cNvGrpSpPr/>
        <p:nvPr/>
      </p:nvGrpSpPr>
      <p:grpSpPr>
        <a:xfrm>
          <a:off x="0" y="0"/>
          <a:ext cx="0" cy="0"/>
          <a:chOff x="0" y="0"/>
          <a:chExt cx="0" cy="0"/>
        </a:xfrm>
      </p:grpSpPr>
      <p:sp>
        <p:nvSpPr>
          <p:cNvPr id="134" name="Google Shape;134;p28"/>
          <p:cNvSpPr txBox="1">
            <a:spLocks noGrp="1"/>
          </p:cNvSpPr>
          <p:nvPr>
            <p:ph type="subTitle" idx="1"/>
          </p:nvPr>
        </p:nvSpPr>
        <p:spPr>
          <a:xfrm>
            <a:off x="2258125" y="3106325"/>
            <a:ext cx="3029100" cy="1009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1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35" name="Google Shape;135;p28"/>
          <p:cNvSpPr txBox="1">
            <a:spLocks noGrp="1"/>
          </p:cNvSpPr>
          <p:nvPr>
            <p:ph type="ctrTitle"/>
          </p:nvPr>
        </p:nvSpPr>
        <p:spPr>
          <a:xfrm rot="5400000">
            <a:off x="7241489" y="1041025"/>
            <a:ext cx="1702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ree columns 4">
  <p:cSld name="CUSTOM_33">
    <p:spTree>
      <p:nvGrpSpPr>
        <p:cNvPr id="1" name="Shape 136"/>
        <p:cNvGrpSpPr/>
        <p:nvPr/>
      </p:nvGrpSpPr>
      <p:grpSpPr>
        <a:xfrm>
          <a:off x="0" y="0"/>
          <a:ext cx="0" cy="0"/>
          <a:chOff x="0" y="0"/>
          <a:chExt cx="0" cy="0"/>
        </a:xfrm>
      </p:grpSpPr>
      <p:sp>
        <p:nvSpPr>
          <p:cNvPr id="137" name="Google Shape;137;p29"/>
          <p:cNvSpPr txBox="1">
            <a:spLocks noGrp="1"/>
          </p:cNvSpPr>
          <p:nvPr>
            <p:ph type="subTitle" idx="1"/>
          </p:nvPr>
        </p:nvSpPr>
        <p:spPr>
          <a:xfrm flipH="1">
            <a:off x="840600" y="2432150"/>
            <a:ext cx="1650300" cy="7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ctr" rtl="0">
              <a:lnSpc>
                <a:spcPct val="100000"/>
              </a:lnSpc>
              <a:spcBef>
                <a:spcPts val="0"/>
              </a:spcBef>
              <a:spcAft>
                <a:spcPts val="0"/>
              </a:spcAft>
              <a:buClr>
                <a:srgbClr val="000000"/>
              </a:buClr>
              <a:buSzPts val="1000"/>
              <a:buNone/>
              <a:defRPr sz="1000">
                <a:solidFill>
                  <a:srgbClr val="000000"/>
                </a:solidFill>
              </a:defRPr>
            </a:lvl2pPr>
            <a:lvl3pPr lvl="2" algn="ctr" rtl="0">
              <a:lnSpc>
                <a:spcPct val="100000"/>
              </a:lnSpc>
              <a:spcBef>
                <a:spcPts val="0"/>
              </a:spcBef>
              <a:spcAft>
                <a:spcPts val="0"/>
              </a:spcAft>
              <a:buClr>
                <a:srgbClr val="000000"/>
              </a:buClr>
              <a:buSzPts val="1000"/>
              <a:buNone/>
              <a:defRPr sz="1000">
                <a:solidFill>
                  <a:srgbClr val="000000"/>
                </a:solidFill>
              </a:defRPr>
            </a:lvl3pPr>
            <a:lvl4pPr lvl="3" algn="ctr" rtl="0">
              <a:lnSpc>
                <a:spcPct val="100000"/>
              </a:lnSpc>
              <a:spcBef>
                <a:spcPts val="0"/>
              </a:spcBef>
              <a:spcAft>
                <a:spcPts val="0"/>
              </a:spcAft>
              <a:buClr>
                <a:srgbClr val="000000"/>
              </a:buClr>
              <a:buSzPts val="1000"/>
              <a:buNone/>
              <a:defRPr sz="1000">
                <a:solidFill>
                  <a:srgbClr val="000000"/>
                </a:solidFill>
              </a:defRPr>
            </a:lvl4pPr>
            <a:lvl5pPr lvl="4" algn="ctr" rtl="0">
              <a:lnSpc>
                <a:spcPct val="100000"/>
              </a:lnSpc>
              <a:spcBef>
                <a:spcPts val="0"/>
              </a:spcBef>
              <a:spcAft>
                <a:spcPts val="0"/>
              </a:spcAft>
              <a:buClr>
                <a:srgbClr val="000000"/>
              </a:buClr>
              <a:buSzPts val="1000"/>
              <a:buNone/>
              <a:defRPr sz="1000">
                <a:solidFill>
                  <a:srgbClr val="000000"/>
                </a:solidFill>
              </a:defRPr>
            </a:lvl5pPr>
            <a:lvl6pPr lvl="5" algn="ctr" rtl="0">
              <a:lnSpc>
                <a:spcPct val="100000"/>
              </a:lnSpc>
              <a:spcBef>
                <a:spcPts val="0"/>
              </a:spcBef>
              <a:spcAft>
                <a:spcPts val="0"/>
              </a:spcAft>
              <a:buClr>
                <a:srgbClr val="000000"/>
              </a:buClr>
              <a:buSzPts val="1000"/>
              <a:buNone/>
              <a:defRPr sz="1000">
                <a:solidFill>
                  <a:srgbClr val="000000"/>
                </a:solidFill>
              </a:defRPr>
            </a:lvl6pPr>
            <a:lvl7pPr lvl="6" algn="ctr" rtl="0">
              <a:lnSpc>
                <a:spcPct val="100000"/>
              </a:lnSpc>
              <a:spcBef>
                <a:spcPts val="0"/>
              </a:spcBef>
              <a:spcAft>
                <a:spcPts val="0"/>
              </a:spcAft>
              <a:buClr>
                <a:srgbClr val="000000"/>
              </a:buClr>
              <a:buSzPts val="1000"/>
              <a:buNone/>
              <a:defRPr sz="1000">
                <a:solidFill>
                  <a:srgbClr val="000000"/>
                </a:solidFill>
              </a:defRPr>
            </a:lvl7pPr>
            <a:lvl8pPr lvl="7" algn="ctr" rtl="0">
              <a:lnSpc>
                <a:spcPct val="100000"/>
              </a:lnSpc>
              <a:spcBef>
                <a:spcPts val="0"/>
              </a:spcBef>
              <a:spcAft>
                <a:spcPts val="0"/>
              </a:spcAft>
              <a:buClr>
                <a:srgbClr val="000000"/>
              </a:buClr>
              <a:buSzPts val="1000"/>
              <a:buNone/>
              <a:defRPr sz="1000">
                <a:solidFill>
                  <a:srgbClr val="000000"/>
                </a:solidFill>
              </a:defRPr>
            </a:lvl8pPr>
            <a:lvl9pPr lvl="8" algn="ct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38" name="Google Shape;138;p29"/>
          <p:cNvSpPr txBox="1">
            <a:spLocks noGrp="1"/>
          </p:cNvSpPr>
          <p:nvPr>
            <p:ph type="subTitle" idx="2"/>
          </p:nvPr>
        </p:nvSpPr>
        <p:spPr>
          <a:xfrm>
            <a:off x="4702174" y="1049093"/>
            <a:ext cx="19602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39" name="Google Shape;139;p29"/>
          <p:cNvSpPr txBox="1">
            <a:spLocks noGrp="1"/>
          </p:cNvSpPr>
          <p:nvPr>
            <p:ph type="ctrTitle"/>
          </p:nvPr>
        </p:nvSpPr>
        <p:spPr>
          <a:xfrm>
            <a:off x="-533400" y="2047350"/>
            <a:ext cx="3024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600"/>
              <a:buNone/>
              <a:defRPr sz="1600"/>
            </a:lvl1pPr>
            <a:lvl2pPr lvl="1" algn="ctr" rtl="0">
              <a:spcBef>
                <a:spcPts val="0"/>
              </a:spcBef>
              <a:spcAft>
                <a:spcPts val="0"/>
              </a:spcAft>
              <a:buSzPts val="1600"/>
              <a:buNone/>
              <a:defRPr sz="1600"/>
            </a:lvl2pPr>
            <a:lvl3pPr lvl="2" algn="ctr" rtl="0">
              <a:spcBef>
                <a:spcPts val="0"/>
              </a:spcBef>
              <a:spcAft>
                <a:spcPts val="0"/>
              </a:spcAft>
              <a:buSzPts val="1600"/>
              <a:buNone/>
              <a:defRPr sz="1600"/>
            </a:lvl3pPr>
            <a:lvl4pPr lvl="3" algn="ctr" rtl="0">
              <a:spcBef>
                <a:spcPts val="0"/>
              </a:spcBef>
              <a:spcAft>
                <a:spcPts val="0"/>
              </a:spcAft>
              <a:buSzPts val="1600"/>
              <a:buNone/>
              <a:defRPr sz="1600"/>
            </a:lvl4pPr>
            <a:lvl5pPr lvl="4" algn="ctr" rtl="0">
              <a:spcBef>
                <a:spcPts val="0"/>
              </a:spcBef>
              <a:spcAft>
                <a:spcPts val="0"/>
              </a:spcAft>
              <a:buSzPts val="1600"/>
              <a:buNone/>
              <a:defRPr sz="1600"/>
            </a:lvl5pPr>
            <a:lvl6pPr lvl="5" algn="ctr" rtl="0">
              <a:spcBef>
                <a:spcPts val="0"/>
              </a:spcBef>
              <a:spcAft>
                <a:spcPts val="0"/>
              </a:spcAft>
              <a:buSzPts val="1600"/>
              <a:buNone/>
              <a:defRPr sz="1600"/>
            </a:lvl6pPr>
            <a:lvl7pPr lvl="6" algn="ctr" rtl="0">
              <a:spcBef>
                <a:spcPts val="0"/>
              </a:spcBef>
              <a:spcAft>
                <a:spcPts val="0"/>
              </a:spcAft>
              <a:buSzPts val="1600"/>
              <a:buNone/>
              <a:defRPr sz="1600"/>
            </a:lvl7pPr>
            <a:lvl8pPr lvl="7" algn="ctr" rtl="0">
              <a:spcBef>
                <a:spcPts val="0"/>
              </a:spcBef>
              <a:spcAft>
                <a:spcPts val="0"/>
              </a:spcAft>
              <a:buSzPts val="1600"/>
              <a:buNone/>
              <a:defRPr sz="1600"/>
            </a:lvl8pPr>
            <a:lvl9pPr lvl="8" algn="ctr" rtl="0">
              <a:spcBef>
                <a:spcPts val="0"/>
              </a:spcBef>
              <a:spcAft>
                <a:spcPts val="0"/>
              </a:spcAft>
              <a:buSzPts val="1600"/>
              <a:buNone/>
              <a:defRPr sz="1600"/>
            </a:lvl9pPr>
          </a:lstStyle>
          <a:p>
            <a:endParaRPr/>
          </a:p>
        </p:txBody>
      </p:sp>
      <p:sp>
        <p:nvSpPr>
          <p:cNvPr id="140" name="Google Shape;140;p29"/>
          <p:cNvSpPr txBox="1">
            <a:spLocks noGrp="1"/>
          </p:cNvSpPr>
          <p:nvPr>
            <p:ph type="ctrTitle" idx="3"/>
          </p:nvPr>
        </p:nvSpPr>
        <p:spPr>
          <a:xfrm>
            <a:off x="4702174" y="664293"/>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41" name="Google Shape;141;p29"/>
          <p:cNvSpPr txBox="1">
            <a:spLocks noGrp="1"/>
          </p:cNvSpPr>
          <p:nvPr>
            <p:ph type="subTitle" idx="4"/>
          </p:nvPr>
        </p:nvSpPr>
        <p:spPr>
          <a:xfrm>
            <a:off x="4702174" y="3788925"/>
            <a:ext cx="22149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solidFill>
                  <a:srgbClr val="000000"/>
                </a:solidFill>
              </a:defRPr>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2" name="Google Shape;142;p29"/>
          <p:cNvSpPr txBox="1">
            <a:spLocks noGrp="1"/>
          </p:cNvSpPr>
          <p:nvPr>
            <p:ph type="ctrTitle" idx="5"/>
          </p:nvPr>
        </p:nvSpPr>
        <p:spPr>
          <a:xfrm>
            <a:off x="4702174" y="3389725"/>
            <a:ext cx="24756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143" name="Google Shape;143;p29"/>
          <p:cNvSpPr txBox="1">
            <a:spLocks noGrp="1"/>
          </p:cNvSpPr>
          <p:nvPr>
            <p:ph type="ctrTitle" idx="6"/>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extLst>
    <p:ext uri="{DCECCB84-F9BA-43D5-87BE-67443E8EF086}">
      <p15:sldGuideLst xmlns:p15="http://schemas.microsoft.com/office/powerpoint/2012/main">
        <p15:guide id="1" orient="horz" pos="510">
          <p15:clr>
            <a:srgbClr val="FA7B17"/>
          </p15:clr>
        </p15:guide>
        <p15:guide id="2" pos="454">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lumns 2">
  <p:cSld name="CUSTOM_34">
    <p:spTree>
      <p:nvGrpSpPr>
        <p:cNvPr id="1" name="Shape 144"/>
        <p:cNvGrpSpPr/>
        <p:nvPr/>
      </p:nvGrpSpPr>
      <p:grpSpPr>
        <a:xfrm>
          <a:off x="0" y="0"/>
          <a:ext cx="0" cy="0"/>
          <a:chOff x="0" y="0"/>
          <a:chExt cx="0" cy="0"/>
        </a:xfrm>
      </p:grpSpPr>
      <p:sp>
        <p:nvSpPr>
          <p:cNvPr id="145" name="Google Shape;145;p30"/>
          <p:cNvSpPr txBox="1">
            <a:spLocks noGrp="1"/>
          </p:cNvSpPr>
          <p:nvPr>
            <p:ph type="ctrTitle"/>
          </p:nvPr>
        </p:nvSpPr>
        <p:spPr>
          <a:xfrm rot="5400000">
            <a:off x="6860962"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6" name="Google Shape;146;p30"/>
          <p:cNvSpPr txBox="1">
            <a:spLocks noGrp="1"/>
          </p:cNvSpPr>
          <p:nvPr>
            <p:ph type="subTitle" idx="1"/>
          </p:nvPr>
        </p:nvSpPr>
        <p:spPr>
          <a:xfrm>
            <a:off x="1579064" y="2147200"/>
            <a:ext cx="1626600" cy="111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000"/>
              <a:buNone/>
              <a:defRPr sz="1000"/>
            </a:lvl1pPr>
            <a:lvl2pPr lvl="1" rtl="0">
              <a:lnSpc>
                <a:spcPct val="100000"/>
              </a:lnSpc>
              <a:spcBef>
                <a:spcPts val="0"/>
              </a:spcBef>
              <a:spcAft>
                <a:spcPts val="0"/>
              </a:spcAft>
              <a:buClr>
                <a:srgbClr val="000000"/>
              </a:buClr>
              <a:buSzPts val="1000"/>
              <a:buNone/>
              <a:defRPr sz="1000">
                <a:solidFill>
                  <a:srgbClr val="000000"/>
                </a:solidFill>
              </a:defRPr>
            </a:lvl2pPr>
            <a:lvl3pPr lvl="2" rtl="0">
              <a:lnSpc>
                <a:spcPct val="100000"/>
              </a:lnSpc>
              <a:spcBef>
                <a:spcPts val="0"/>
              </a:spcBef>
              <a:spcAft>
                <a:spcPts val="0"/>
              </a:spcAft>
              <a:buClr>
                <a:srgbClr val="000000"/>
              </a:buClr>
              <a:buSzPts val="1000"/>
              <a:buNone/>
              <a:defRPr sz="1000">
                <a:solidFill>
                  <a:srgbClr val="000000"/>
                </a:solidFill>
              </a:defRPr>
            </a:lvl3pPr>
            <a:lvl4pPr lvl="3" rtl="0">
              <a:lnSpc>
                <a:spcPct val="100000"/>
              </a:lnSpc>
              <a:spcBef>
                <a:spcPts val="0"/>
              </a:spcBef>
              <a:spcAft>
                <a:spcPts val="0"/>
              </a:spcAft>
              <a:buClr>
                <a:srgbClr val="000000"/>
              </a:buClr>
              <a:buSzPts val="1000"/>
              <a:buNone/>
              <a:defRPr sz="1000">
                <a:solidFill>
                  <a:srgbClr val="000000"/>
                </a:solidFill>
              </a:defRPr>
            </a:lvl4pPr>
            <a:lvl5pPr lvl="4" rtl="0">
              <a:lnSpc>
                <a:spcPct val="100000"/>
              </a:lnSpc>
              <a:spcBef>
                <a:spcPts val="0"/>
              </a:spcBef>
              <a:spcAft>
                <a:spcPts val="0"/>
              </a:spcAft>
              <a:buClr>
                <a:srgbClr val="000000"/>
              </a:buClr>
              <a:buSzPts val="1000"/>
              <a:buNone/>
              <a:defRPr sz="1000">
                <a:solidFill>
                  <a:srgbClr val="000000"/>
                </a:solidFill>
              </a:defRPr>
            </a:lvl5pPr>
            <a:lvl6pPr lvl="5" rtl="0">
              <a:lnSpc>
                <a:spcPct val="100000"/>
              </a:lnSpc>
              <a:spcBef>
                <a:spcPts val="0"/>
              </a:spcBef>
              <a:spcAft>
                <a:spcPts val="0"/>
              </a:spcAft>
              <a:buClr>
                <a:srgbClr val="000000"/>
              </a:buClr>
              <a:buSzPts val="1000"/>
              <a:buNone/>
              <a:defRPr sz="1000">
                <a:solidFill>
                  <a:srgbClr val="000000"/>
                </a:solidFill>
              </a:defRPr>
            </a:lvl6pPr>
            <a:lvl7pPr lvl="6" rtl="0">
              <a:lnSpc>
                <a:spcPct val="100000"/>
              </a:lnSpc>
              <a:spcBef>
                <a:spcPts val="0"/>
              </a:spcBef>
              <a:spcAft>
                <a:spcPts val="0"/>
              </a:spcAft>
              <a:buClr>
                <a:srgbClr val="000000"/>
              </a:buClr>
              <a:buSzPts val="1000"/>
              <a:buNone/>
              <a:defRPr sz="1000">
                <a:solidFill>
                  <a:srgbClr val="000000"/>
                </a:solidFill>
              </a:defRPr>
            </a:lvl7pPr>
            <a:lvl8pPr lvl="7" rtl="0">
              <a:lnSpc>
                <a:spcPct val="100000"/>
              </a:lnSpc>
              <a:spcBef>
                <a:spcPts val="0"/>
              </a:spcBef>
              <a:spcAft>
                <a:spcPts val="0"/>
              </a:spcAft>
              <a:buClr>
                <a:srgbClr val="000000"/>
              </a:buClr>
              <a:buSzPts val="1000"/>
              <a:buNone/>
              <a:defRPr sz="1000">
                <a:solidFill>
                  <a:srgbClr val="000000"/>
                </a:solidFill>
              </a:defRPr>
            </a:lvl8pPr>
            <a:lvl9pPr lvl="8"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7" name="Google Shape;147;p30"/>
          <p:cNvSpPr txBox="1">
            <a:spLocks noGrp="1"/>
          </p:cNvSpPr>
          <p:nvPr>
            <p:ph type="ctrTitle" idx="2"/>
          </p:nvPr>
        </p:nvSpPr>
        <p:spPr>
          <a:xfrm>
            <a:off x="1579064" y="1762400"/>
            <a:ext cx="2619300" cy="3849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8" name="Google Shape;148;p30"/>
          <p:cNvSpPr txBox="1">
            <a:spLocks noGrp="1"/>
          </p:cNvSpPr>
          <p:nvPr>
            <p:ph type="subTitle" idx="3"/>
          </p:nvPr>
        </p:nvSpPr>
        <p:spPr>
          <a:xfrm>
            <a:off x="4068269" y="2147200"/>
            <a:ext cx="1626600" cy="1112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000"/>
              <a:buNone/>
              <a:defRPr sz="1000">
                <a:solidFill>
                  <a:srgbClr val="000000"/>
                </a:solidFill>
              </a:defRPr>
            </a:lvl1pPr>
            <a:lvl2pPr lvl="1" algn="r" rtl="0">
              <a:lnSpc>
                <a:spcPct val="100000"/>
              </a:lnSpc>
              <a:spcBef>
                <a:spcPts val="0"/>
              </a:spcBef>
              <a:spcAft>
                <a:spcPts val="0"/>
              </a:spcAft>
              <a:buClr>
                <a:srgbClr val="000000"/>
              </a:buClr>
              <a:buSzPts val="1000"/>
              <a:buNone/>
              <a:defRPr sz="1000">
                <a:solidFill>
                  <a:srgbClr val="000000"/>
                </a:solidFill>
              </a:defRPr>
            </a:lvl2pPr>
            <a:lvl3pPr lvl="2" algn="r" rtl="0">
              <a:lnSpc>
                <a:spcPct val="100000"/>
              </a:lnSpc>
              <a:spcBef>
                <a:spcPts val="0"/>
              </a:spcBef>
              <a:spcAft>
                <a:spcPts val="0"/>
              </a:spcAft>
              <a:buClr>
                <a:srgbClr val="000000"/>
              </a:buClr>
              <a:buSzPts val="1000"/>
              <a:buNone/>
              <a:defRPr sz="1000">
                <a:solidFill>
                  <a:srgbClr val="000000"/>
                </a:solidFill>
              </a:defRPr>
            </a:lvl3pPr>
            <a:lvl4pPr lvl="3" algn="r" rtl="0">
              <a:lnSpc>
                <a:spcPct val="100000"/>
              </a:lnSpc>
              <a:spcBef>
                <a:spcPts val="0"/>
              </a:spcBef>
              <a:spcAft>
                <a:spcPts val="0"/>
              </a:spcAft>
              <a:buClr>
                <a:srgbClr val="000000"/>
              </a:buClr>
              <a:buSzPts val="1000"/>
              <a:buNone/>
              <a:defRPr sz="1000">
                <a:solidFill>
                  <a:srgbClr val="000000"/>
                </a:solidFill>
              </a:defRPr>
            </a:lvl4pPr>
            <a:lvl5pPr lvl="4" algn="r" rtl="0">
              <a:lnSpc>
                <a:spcPct val="100000"/>
              </a:lnSpc>
              <a:spcBef>
                <a:spcPts val="0"/>
              </a:spcBef>
              <a:spcAft>
                <a:spcPts val="0"/>
              </a:spcAft>
              <a:buClr>
                <a:srgbClr val="000000"/>
              </a:buClr>
              <a:buSzPts val="1000"/>
              <a:buNone/>
              <a:defRPr sz="1000">
                <a:solidFill>
                  <a:srgbClr val="000000"/>
                </a:solidFill>
              </a:defRPr>
            </a:lvl5pPr>
            <a:lvl6pPr lvl="5" algn="r" rtl="0">
              <a:lnSpc>
                <a:spcPct val="100000"/>
              </a:lnSpc>
              <a:spcBef>
                <a:spcPts val="0"/>
              </a:spcBef>
              <a:spcAft>
                <a:spcPts val="0"/>
              </a:spcAft>
              <a:buClr>
                <a:srgbClr val="000000"/>
              </a:buClr>
              <a:buSzPts val="1000"/>
              <a:buNone/>
              <a:defRPr sz="1000">
                <a:solidFill>
                  <a:srgbClr val="000000"/>
                </a:solidFill>
              </a:defRPr>
            </a:lvl6pPr>
            <a:lvl7pPr lvl="6" algn="r" rtl="0">
              <a:lnSpc>
                <a:spcPct val="100000"/>
              </a:lnSpc>
              <a:spcBef>
                <a:spcPts val="0"/>
              </a:spcBef>
              <a:spcAft>
                <a:spcPts val="0"/>
              </a:spcAft>
              <a:buClr>
                <a:srgbClr val="000000"/>
              </a:buClr>
              <a:buSzPts val="1000"/>
              <a:buNone/>
              <a:defRPr sz="1000">
                <a:solidFill>
                  <a:srgbClr val="000000"/>
                </a:solidFill>
              </a:defRPr>
            </a:lvl7pPr>
            <a:lvl8pPr lvl="7" algn="r" rtl="0">
              <a:lnSpc>
                <a:spcPct val="100000"/>
              </a:lnSpc>
              <a:spcBef>
                <a:spcPts val="0"/>
              </a:spcBef>
              <a:spcAft>
                <a:spcPts val="0"/>
              </a:spcAft>
              <a:buClr>
                <a:srgbClr val="000000"/>
              </a:buClr>
              <a:buSzPts val="1000"/>
              <a:buNone/>
              <a:defRPr sz="1000">
                <a:solidFill>
                  <a:srgbClr val="000000"/>
                </a:solidFill>
              </a:defRPr>
            </a:lvl8pPr>
            <a:lvl9pPr lvl="8" algn="r" rtl="0">
              <a:lnSpc>
                <a:spcPct val="100000"/>
              </a:lnSpc>
              <a:spcBef>
                <a:spcPts val="0"/>
              </a:spcBef>
              <a:spcAft>
                <a:spcPts val="0"/>
              </a:spcAft>
              <a:buClr>
                <a:srgbClr val="000000"/>
              </a:buClr>
              <a:buSzPts val="1000"/>
              <a:buNone/>
              <a:defRPr sz="1000">
                <a:solidFill>
                  <a:srgbClr val="000000"/>
                </a:solidFill>
              </a:defRPr>
            </a:lvl9pPr>
          </a:lstStyle>
          <a:p>
            <a:endParaRPr/>
          </a:p>
        </p:txBody>
      </p:sp>
      <p:sp>
        <p:nvSpPr>
          <p:cNvPr id="149" name="Google Shape;149;p30"/>
          <p:cNvSpPr txBox="1">
            <a:spLocks noGrp="1"/>
          </p:cNvSpPr>
          <p:nvPr>
            <p:ph type="ctrTitle" idx="4"/>
          </p:nvPr>
        </p:nvSpPr>
        <p:spPr>
          <a:xfrm>
            <a:off x="3075567" y="1762400"/>
            <a:ext cx="2619300" cy="384900"/>
          </a:xfrm>
          <a:prstGeom prst="rect">
            <a:avLst/>
          </a:prstGeom>
          <a:ln>
            <a:noFill/>
          </a:ln>
        </p:spPr>
        <p:txBody>
          <a:bodyPr spcFirstLastPara="1" wrap="square" lIns="91425" tIns="91425" rIns="91425" bIns="91425" anchor="b" anchorCtr="0">
            <a:noAutofit/>
          </a:bodyPr>
          <a:lstStyle>
            <a:lvl1pPr lvl="0" algn="r" rtl="0">
              <a:spcBef>
                <a:spcPts val="0"/>
              </a:spcBef>
              <a:spcAft>
                <a:spcPts val="0"/>
              </a:spcAft>
              <a:buSzPts val="1800"/>
              <a:buNone/>
              <a:defRPr sz="1800"/>
            </a:lvl1pPr>
            <a:lvl2pPr lvl="1" algn="r" rtl="0">
              <a:spcBef>
                <a:spcPts val="0"/>
              </a:spcBef>
              <a:spcAft>
                <a:spcPts val="0"/>
              </a:spcAft>
              <a:buSzPts val="1800"/>
              <a:buNone/>
              <a:defRPr sz="1800"/>
            </a:lvl2pPr>
            <a:lvl3pPr lvl="2" algn="r" rtl="0">
              <a:spcBef>
                <a:spcPts val="0"/>
              </a:spcBef>
              <a:spcAft>
                <a:spcPts val="0"/>
              </a:spcAft>
              <a:buSzPts val="1800"/>
              <a:buNone/>
              <a:defRPr sz="1800"/>
            </a:lvl3pPr>
            <a:lvl4pPr lvl="3" algn="r" rtl="0">
              <a:spcBef>
                <a:spcPts val="0"/>
              </a:spcBef>
              <a:spcAft>
                <a:spcPts val="0"/>
              </a:spcAft>
              <a:buSzPts val="1800"/>
              <a:buNone/>
              <a:defRPr sz="1800"/>
            </a:lvl4pPr>
            <a:lvl5pPr lvl="4" algn="r" rtl="0">
              <a:spcBef>
                <a:spcPts val="0"/>
              </a:spcBef>
              <a:spcAft>
                <a:spcPts val="0"/>
              </a:spcAft>
              <a:buSzPts val="1800"/>
              <a:buNone/>
              <a:defRPr sz="1800"/>
            </a:lvl5pPr>
            <a:lvl6pPr lvl="5" algn="r" rtl="0">
              <a:spcBef>
                <a:spcPts val="0"/>
              </a:spcBef>
              <a:spcAft>
                <a:spcPts val="0"/>
              </a:spcAft>
              <a:buSzPts val="1800"/>
              <a:buNone/>
              <a:defRPr sz="1800"/>
            </a:lvl6pPr>
            <a:lvl7pPr lvl="6" algn="r" rtl="0">
              <a:spcBef>
                <a:spcPts val="0"/>
              </a:spcBef>
              <a:spcAft>
                <a:spcPts val="0"/>
              </a:spcAft>
              <a:buSzPts val="1800"/>
              <a:buNone/>
              <a:defRPr sz="1800"/>
            </a:lvl7pPr>
            <a:lvl8pPr lvl="7" algn="r" rtl="0">
              <a:spcBef>
                <a:spcPts val="0"/>
              </a:spcBef>
              <a:spcAft>
                <a:spcPts val="0"/>
              </a:spcAft>
              <a:buSzPts val="1800"/>
              <a:buNone/>
              <a:defRPr sz="1800"/>
            </a:lvl8pPr>
            <a:lvl9pPr lvl="8" algn="r" rtl="0">
              <a:spcBef>
                <a:spcPts val="0"/>
              </a:spcBef>
              <a:spcAft>
                <a:spcPts val="0"/>
              </a:spcAft>
              <a:buSzPts val="1800"/>
              <a:buNone/>
              <a:defRPr sz="1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redits">
  <p:cSld name="CUSTOM_25">
    <p:spTree>
      <p:nvGrpSpPr>
        <p:cNvPr id="1" name="Shape 153"/>
        <p:cNvGrpSpPr/>
        <p:nvPr/>
      </p:nvGrpSpPr>
      <p:grpSpPr>
        <a:xfrm>
          <a:off x="0" y="0"/>
          <a:ext cx="0" cy="0"/>
          <a:chOff x="0" y="0"/>
          <a:chExt cx="0" cy="0"/>
        </a:xfrm>
      </p:grpSpPr>
      <p:sp>
        <p:nvSpPr>
          <p:cNvPr id="154" name="Google Shape;154;p32"/>
          <p:cNvSpPr txBox="1">
            <a:spLocks noGrp="1"/>
          </p:cNvSpPr>
          <p:nvPr>
            <p:ph type="body" idx="1"/>
          </p:nvPr>
        </p:nvSpPr>
        <p:spPr>
          <a:xfrm>
            <a:off x="642050" y="213480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55" name="Google Shape;155;p32"/>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sources">
  <p:cSld name="CUSTOM_25_1">
    <p:spTree>
      <p:nvGrpSpPr>
        <p:cNvPr id="1" name="Shape 156"/>
        <p:cNvGrpSpPr/>
        <p:nvPr/>
      </p:nvGrpSpPr>
      <p:grpSpPr>
        <a:xfrm>
          <a:off x="0" y="0"/>
          <a:ext cx="0" cy="0"/>
          <a:chOff x="0" y="0"/>
          <a:chExt cx="0" cy="0"/>
        </a:xfrm>
      </p:grpSpPr>
      <p:sp>
        <p:nvSpPr>
          <p:cNvPr id="157" name="Google Shape;157;p33"/>
          <p:cNvSpPr txBox="1">
            <a:spLocks noGrp="1"/>
          </p:cNvSpPr>
          <p:nvPr>
            <p:ph type="body" idx="1"/>
          </p:nvPr>
        </p:nvSpPr>
        <p:spPr>
          <a:xfrm>
            <a:off x="642050" y="1277550"/>
            <a:ext cx="5308200" cy="14760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000000"/>
              </a:buClr>
              <a:buSzPts val="1200"/>
              <a:buChar char="●"/>
              <a:defRPr>
                <a:solidFill>
                  <a:srgbClr val="000000"/>
                </a:solidFill>
              </a:defRPr>
            </a:lvl1pPr>
            <a:lvl2pPr marL="914400" lvl="1" indent="-304800" rtl="0">
              <a:spcBef>
                <a:spcPts val="1600"/>
              </a:spcBef>
              <a:spcAft>
                <a:spcPts val="0"/>
              </a:spcAft>
              <a:buClr>
                <a:srgbClr val="000000"/>
              </a:buClr>
              <a:buSzPts val="1200"/>
              <a:buChar char="○"/>
              <a:defRPr>
                <a:solidFill>
                  <a:srgbClr val="000000"/>
                </a:solidFill>
              </a:defRPr>
            </a:lvl2pPr>
            <a:lvl3pPr marL="1371600" lvl="2" indent="-304800" rtl="0">
              <a:spcBef>
                <a:spcPts val="1600"/>
              </a:spcBef>
              <a:spcAft>
                <a:spcPts val="0"/>
              </a:spcAft>
              <a:buClr>
                <a:srgbClr val="000000"/>
              </a:buClr>
              <a:buSzPts val="1200"/>
              <a:buChar char="■"/>
              <a:defRPr>
                <a:solidFill>
                  <a:srgbClr val="000000"/>
                </a:solidFill>
              </a:defRPr>
            </a:lvl3pPr>
            <a:lvl4pPr marL="1828800" lvl="3" indent="-304800" rtl="0">
              <a:spcBef>
                <a:spcPts val="1600"/>
              </a:spcBef>
              <a:spcAft>
                <a:spcPts val="0"/>
              </a:spcAft>
              <a:buClr>
                <a:srgbClr val="000000"/>
              </a:buClr>
              <a:buSzPts val="1200"/>
              <a:buChar char="●"/>
              <a:defRPr>
                <a:solidFill>
                  <a:srgbClr val="000000"/>
                </a:solidFill>
              </a:defRPr>
            </a:lvl4pPr>
            <a:lvl5pPr marL="2286000" lvl="4" indent="-304800" rtl="0">
              <a:spcBef>
                <a:spcPts val="1600"/>
              </a:spcBef>
              <a:spcAft>
                <a:spcPts val="0"/>
              </a:spcAft>
              <a:buClr>
                <a:srgbClr val="000000"/>
              </a:buClr>
              <a:buSzPts val="1200"/>
              <a:buChar char="○"/>
              <a:defRPr>
                <a:solidFill>
                  <a:srgbClr val="000000"/>
                </a:solidFill>
              </a:defRPr>
            </a:lvl5pPr>
            <a:lvl6pPr marL="2743200" lvl="5" indent="-304800" rtl="0">
              <a:spcBef>
                <a:spcPts val="1600"/>
              </a:spcBef>
              <a:spcAft>
                <a:spcPts val="0"/>
              </a:spcAft>
              <a:buClr>
                <a:srgbClr val="000000"/>
              </a:buClr>
              <a:buSzPts val="1200"/>
              <a:buChar char="■"/>
              <a:defRPr>
                <a:solidFill>
                  <a:srgbClr val="000000"/>
                </a:solidFill>
              </a:defRPr>
            </a:lvl6pPr>
            <a:lvl7pPr marL="3200400" lvl="6" indent="-304800" rtl="0">
              <a:spcBef>
                <a:spcPts val="1600"/>
              </a:spcBef>
              <a:spcAft>
                <a:spcPts val="0"/>
              </a:spcAft>
              <a:buClr>
                <a:srgbClr val="000000"/>
              </a:buClr>
              <a:buSzPts val="1200"/>
              <a:buChar char="●"/>
              <a:defRPr>
                <a:solidFill>
                  <a:srgbClr val="000000"/>
                </a:solidFill>
              </a:defRPr>
            </a:lvl7pPr>
            <a:lvl8pPr marL="3657600" lvl="7" indent="-304800" rtl="0">
              <a:spcBef>
                <a:spcPts val="1600"/>
              </a:spcBef>
              <a:spcAft>
                <a:spcPts val="0"/>
              </a:spcAft>
              <a:buClr>
                <a:srgbClr val="000000"/>
              </a:buClr>
              <a:buSzPts val="1200"/>
              <a:buChar char="○"/>
              <a:defRPr>
                <a:solidFill>
                  <a:srgbClr val="000000"/>
                </a:solidFill>
              </a:defRPr>
            </a:lvl8pPr>
            <a:lvl9pPr marL="4114800" lvl="8" indent="-304800" rtl="0">
              <a:spcBef>
                <a:spcPts val="1600"/>
              </a:spcBef>
              <a:spcAft>
                <a:spcPts val="1600"/>
              </a:spcAft>
              <a:buClr>
                <a:srgbClr val="000000"/>
              </a:buClr>
              <a:buSzPts val="1200"/>
              <a:buChar char="■"/>
              <a:defRPr>
                <a:solidFill>
                  <a:srgbClr val="000000"/>
                </a:solidFill>
              </a:defRPr>
            </a:lvl9pPr>
          </a:lstStyle>
          <a:p>
            <a:endParaRPr/>
          </a:p>
        </p:txBody>
      </p:sp>
      <p:sp>
        <p:nvSpPr>
          <p:cNvPr id="158" name="Google Shape;158;p33"/>
          <p:cNvSpPr txBox="1">
            <a:spLocks noGrp="1"/>
          </p:cNvSpPr>
          <p:nvPr>
            <p:ph type="ctrTitle"/>
          </p:nvPr>
        </p:nvSpPr>
        <p:spPr>
          <a:xfrm rot="5400000">
            <a:off x="6923109" y="1407498"/>
            <a:ext cx="24498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59" name="Google Shape;159;p33"/>
          <p:cNvSpPr txBox="1">
            <a:spLocks noGrp="1"/>
          </p:cNvSpPr>
          <p:nvPr>
            <p:ph type="subTitle" idx="2"/>
          </p:nvPr>
        </p:nvSpPr>
        <p:spPr>
          <a:xfrm>
            <a:off x="642050" y="540000"/>
            <a:ext cx="4655400" cy="96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Clr>
                <a:srgbClr val="FFFFFF"/>
              </a:buClr>
              <a:buSzPts val="1200"/>
              <a:buNone/>
              <a:defRPr>
                <a:solidFill>
                  <a:srgbClr val="FFFFFF"/>
                </a:solidFill>
              </a:defRPr>
            </a:lvl2pPr>
            <a:lvl3pPr lvl="2" rtl="0">
              <a:lnSpc>
                <a:spcPct val="100000"/>
              </a:lnSpc>
              <a:spcBef>
                <a:spcPts val="0"/>
              </a:spcBef>
              <a:spcAft>
                <a:spcPts val="0"/>
              </a:spcAft>
              <a:buClr>
                <a:srgbClr val="FFFFFF"/>
              </a:buClr>
              <a:buSzPts val="1200"/>
              <a:buNone/>
              <a:defRPr>
                <a:solidFill>
                  <a:srgbClr val="FFFFFF"/>
                </a:solidFill>
              </a:defRPr>
            </a:lvl3pPr>
            <a:lvl4pPr lvl="3" rtl="0">
              <a:lnSpc>
                <a:spcPct val="100000"/>
              </a:lnSpc>
              <a:spcBef>
                <a:spcPts val="0"/>
              </a:spcBef>
              <a:spcAft>
                <a:spcPts val="0"/>
              </a:spcAft>
              <a:buClr>
                <a:srgbClr val="FFFFFF"/>
              </a:buClr>
              <a:buSzPts val="1200"/>
              <a:buNone/>
              <a:defRPr>
                <a:solidFill>
                  <a:srgbClr val="FFFFFF"/>
                </a:solidFill>
              </a:defRPr>
            </a:lvl4pPr>
            <a:lvl5pPr lvl="4" rtl="0">
              <a:lnSpc>
                <a:spcPct val="100000"/>
              </a:lnSpc>
              <a:spcBef>
                <a:spcPts val="0"/>
              </a:spcBef>
              <a:spcAft>
                <a:spcPts val="0"/>
              </a:spcAft>
              <a:buClr>
                <a:srgbClr val="FFFFFF"/>
              </a:buClr>
              <a:buSzPts val="1200"/>
              <a:buNone/>
              <a:defRPr>
                <a:solidFill>
                  <a:srgbClr val="FFFFFF"/>
                </a:solidFill>
              </a:defRPr>
            </a:lvl5pPr>
            <a:lvl6pPr lvl="5" rtl="0">
              <a:lnSpc>
                <a:spcPct val="100000"/>
              </a:lnSpc>
              <a:spcBef>
                <a:spcPts val="0"/>
              </a:spcBef>
              <a:spcAft>
                <a:spcPts val="0"/>
              </a:spcAft>
              <a:buClr>
                <a:srgbClr val="FFFFFF"/>
              </a:buClr>
              <a:buSzPts val="1200"/>
              <a:buNone/>
              <a:defRPr>
                <a:solidFill>
                  <a:srgbClr val="FFFFFF"/>
                </a:solidFill>
              </a:defRPr>
            </a:lvl6pPr>
            <a:lvl7pPr lvl="6" rtl="0">
              <a:lnSpc>
                <a:spcPct val="100000"/>
              </a:lnSpc>
              <a:spcBef>
                <a:spcPts val="0"/>
              </a:spcBef>
              <a:spcAft>
                <a:spcPts val="0"/>
              </a:spcAft>
              <a:buClr>
                <a:srgbClr val="FFFFFF"/>
              </a:buClr>
              <a:buSzPts val="1200"/>
              <a:buNone/>
              <a:defRPr>
                <a:solidFill>
                  <a:srgbClr val="FFFFFF"/>
                </a:solidFill>
              </a:defRPr>
            </a:lvl7pPr>
            <a:lvl8pPr lvl="7" rtl="0">
              <a:lnSpc>
                <a:spcPct val="100000"/>
              </a:lnSpc>
              <a:spcBef>
                <a:spcPts val="0"/>
              </a:spcBef>
              <a:spcAft>
                <a:spcPts val="0"/>
              </a:spcAft>
              <a:buClr>
                <a:srgbClr val="FFFFFF"/>
              </a:buClr>
              <a:buSzPts val="1200"/>
              <a:buNone/>
              <a:defRPr>
                <a:solidFill>
                  <a:srgbClr val="FFFFFF"/>
                </a:solidFill>
              </a:defRPr>
            </a:lvl8pPr>
            <a:lvl9pPr lvl="8" rtl="0">
              <a:lnSpc>
                <a:spcPct val="100000"/>
              </a:lnSpc>
              <a:spcBef>
                <a:spcPts val="0"/>
              </a:spcBef>
              <a:spcAft>
                <a:spcPts val="0"/>
              </a:spcAft>
              <a:buClr>
                <a:srgbClr val="FFFFFF"/>
              </a:buClr>
              <a:buSzPts val="1200"/>
              <a:buNone/>
              <a:defRPr>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CUSTOM_12">
    <p:spTree>
      <p:nvGrpSpPr>
        <p:cNvPr id="1" name="Shape 56"/>
        <p:cNvGrpSpPr/>
        <p:nvPr/>
      </p:nvGrpSpPr>
      <p:grpSpPr>
        <a:xfrm>
          <a:off x="0" y="0"/>
          <a:ext cx="0" cy="0"/>
          <a:chOff x="0" y="0"/>
          <a:chExt cx="0" cy="0"/>
        </a:xfrm>
      </p:grpSpPr>
      <p:sp>
        <p:nvSpPr>
          <p:cNvPr id="57" name="Google Shape;57;p15"/>
          <p:cNvSpPr txBox="1">
            <a:spLocks noGrp="1"/>
          </p:cNvSpPr>
          <p:nvPr>
            <p:ph type="ctrTitle"/>
          </p:nvPr>
        </p:nvSpPr>
        <p:spPr>
          <a:xfrm>
            <a:off x="3423902" y="38747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58" name="Google Shape;58;p15"/>
          <p:cNvSpPr txBox="1">
            <a:spLocks noGrp="1"/>
          </p:cNvSpPr>
          <p:nvPr>
            <p:ph type="subTitle" idx="1"/>
          </p:nvPr>
        </p:nvSpPr>
        <p:spPr>
          <a:xfrm>
            <a:off x="3423900" y="802521"/>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59" name="Google Shape;59;p15"/>
          <p:cNvSpPr txBox="1">
            <a:spLocks noGrp="1"/>
          </p:cNvSpPr>
          <p:nvPr>
            <p:ph type="title" idx="2" hasCustomPrompt="1"/>
          </p:nvPr>
        </p:nvSpPr>
        <p:spPr>
          <a:xfrm>
            <a:off x="2023007" y="654113"/>
            <a:ext cx="17391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0" name="Google Shape;60;p15"/>
          <p:cNvSpPr txBox="1">
            <a:spLocks noGrp="1"/>
          </p:cNvSpPr>
          <p:nvPr>
            <p:ph type="ctrTitle" idx="3"/>
          </p:nvPr>
        </p:nvSpPr>
        <p:spPr>
          <a:xfrm>
            <a:off x="3425264" y="1224286"/>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1" name="Google Shape;61;p15"/>
          <p:cNvSpPr txBox="1">
            <a:spLocks noGrp="1"/>
          </p:cNvSpPr>
          <p:nvPr>
            <p:ph type="subTitle" idx="4"/>
          </p:nvPr>
        </p:nvSpPr>
        <p:spPr>
          <a:xfrm>
            <a:off x="3425259" y="1638859"/>
            <a:ext cx="19767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2" name="Google Shape;62;p15"/>
          <p:cNvSpPr txBox="1">
            <a:spLocks noGrp="1"/>
          </p:cNvSpPr>
          <p:nvPr>
            <p:ph type="title" idx="5" hasCustomPrompt="1"/>
          </p:nvPr>
        </p:nvSpPr>
        <p:spPr>
          <a:xfrm>
            <a:off x="2023007" y="1488788"/>
            <a:ext cx="16152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3" name="Google Shape;63;p15"/>
          <p:cNvSpPr txBox="1">
            <a:spLocks noGrp="1"/>
          </p:cNvSpPr>
          <p:nvPr>
            <p:ph type="ctrTitle" idx="6"/>
          </p:nvPr>
        </p:nvSpPr>
        <p:spPr>
          <a:xfrm>
            <a:off x="3427999" y="2061098"/>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4" name="Google Shape;64;p15"/>
          <p:cNvSpPr txBox="1">
            <a:spLocks noGrp="1"/>
          </p:cNvSpPr>
          <p:nvPr>
            <p:ph type="subTitle" idx="7"/>
          </p:nvPr>
        </p:nvSpPr>
        <p:spPr>
          <a:xfrm>
            <a:off x="3427997" y="2475197"/>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5" name="Google Shape;65;p15"/>
          <p:cNvSpPr txBox="1">
            <a:spLocks noGrp="1"/>
          </p:cNvSpPr>
          <p:nvPr>
            <p:ph type="title" idx="8" hasCustomPrompt="1"/>
          </p:nvPr>
        </p:nvSpPr>
        <p:spPr>
          <a:xfrm>
            <a:off x="2023007" y="232346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66" name="Google Shape;66;p15"/>
          <p:cNvSpPr txBox="1">
            <a:spLocks noGrp="1"/>
          </p:cNvSpPr>
          <p:nvPr>
            <p:ph type="ctrTitle" idx="9"/>
          </p:nvPr>
        </p:nvSpPr>
        <p:spPr>
          <a:xfrm rot="5400000">
            <a:off x="6601629"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67" name="Google Shape;67;p15"/>
          <p:cNvSpPr txBox="1">
            <a:spLocks noGrp="1"/>
          </p:cNvSpPr>
          <p:nvPr>
            <p:ph type="ctrTitle" idx="13"/>
          </p:nvPr>
        </p:nvSpPr>
        <p:spPr>
          <a:xfrm>
            <a:off x="3427999" y="2897911"/>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68" name="Google Shape;68;p15"/>
          <p:cNvSpPr txBox="1">
            <a:spLocks noGrp="1"/>
          </p:cNvSpPr>
          <p:nvPr>
            <p:ph type="subTitle" idx="14"/>
          </p:nvPr>
        </p:nvSpPr>
        <p:spPr>
          <a:xfrm>
            <a:off x="3427997" y="3311534"/>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69" name="Google Shape;69;p15"/>
          <p:cNvSpPr txBox="1">
            <a:spLocks noGrp="1"/>
          </p:cNvSpPr>
          <p:nvPr>
            <p:ph type="title" idx="15" hasCustomPrompt="1"/>
          </p:nvPr>
        </p:nvSpPr>
        <p:spPr>
          <a:xfrm>
            <a:off x="2023007" y="3158138"/>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 name="Google Shape;70;p15"/>
          <p:cNvSpPr txBox="1">
            <a:spLocks noGrp="1"/>
          </p:cNvSpPr>
          <p:nvPr>
            <p:ph type="ctrTitle" idx="16"/>
          </p:nvPr>
        </p:nvSpPr>
        <p:spPr>
          <a:xfrm>
            <a:off x="3427999" y="3734723"/>
            <a:ext cx="2251800" cy="5778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2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 name="Google Shape;71;p15"/>
          <p:cNvSpPr txBox="1">
            <a:spLocks noGrp="1"/>
          </p:cNvSpPr>
          <p:nvPr>
            <p:ph type="subTitle" idx="17"/>
          </p:nvPr>
        </p:nvSpPr>
        <p:spPr>
          <a:xfrm>
            <a:off x="3427997" y="4147872"/>
            <a:ext cx="1906500" cy="5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2" name="Google Shape;72;p15"/>
          <p:cNvSpPr txBox="1">
            <a:spLocks noGrp="1"/>
          </p:cNvSpPr>
          <p:nvPr>
            <p:ph type="title" idx="18" hasCustomPrompt="1"/>
          </p:nvPr>
        </p:nvSpPr>
        <p:spPr>
          <a:xfrm>
            <a:off x="2023007" y="3992813"/>
            <a:ext cx="1573500" cy="577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text 1">
  <p:cSld name="CUSTOM_13">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672375" y="1432475"/>
            <a:ext cx="3498000" cy="896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000000"/>
              </a:buClr>
              <a:buSzPts val="2800"/>
              <a:buNone/>
              <a:defRPr/>
            </a:lvl1pPr>
            <a:lvl2pPr lvl="1" rtl="0">
              <a:spcBef>
                <a:spcPts val="0"/>
              </a:spcBef>
              <a:spcAft>
                <a:spcPts val="0"/>
              </a:spcAft>
              <a:buClr>
                <a:srgbClr val="000000"/>
              </a:buClr>
              <a:buSzPts val="2800"/>
              <a:buNone/>
              <a:defRPr>
                <a:solidFill>
                  <a:srgbClr val="000000"/>
                </a:solidFill>
              </a:defRPr>
            </a:lvl2pPr>
            <a:lvl3pPr lvl="2" rtl="0">
              <a:spcBef>
                <a:spcPts val="0"/>
              </a:spcBef>
              <a:spcAft>
                <a:spcPts val="0"/>
              </a:spcAft>
              <a:buClr>
                <a:srgbClr val="000000"/>
              </a:buClr>
              <a:buSzPts val="2800"/>
              <a:buNone/>
              <a:defRPr>
                <a:solidFill>
                  <a:srgbClr val="000000"/>
                </a:solidFill>
              </a:defRPr>
            </a:lvl3pPr>
            <a:lvl4pPr lvl="3" rtl="0">
              <a:spcBef>
                <a:spcPts val="0"/>
              </a:spcBef>
              <a:spcAft>
                <a:spcPts val="0"/>
              </a:spcAft>
              <a:buClr>
                <a:srgbClr val="000000"/>
              </a:buClr>
              <a:buSzPts val="2800"/>
              <a:buNone/>
              <a:defRPr>
                <a:solidFill>
                  <a:srgbClr val="000000"/>
                </a:solidFill>
              </a:defRPr>
            </a:lvl4pPr>
            <a:lvl5pPr lvl="4" rtl="0">
              <a:spcBef>
                <a:spcPts val="0"/>
              </a:spcBef>
              <a:spcAft>
                <a:spcPts val="0"/>
              </a:spcAft>
              <a:buClr>
                <a:srgbClr val="000000"/>
              </a:buClr>
              <a:buSzPts val="2800"/>
              <a:buNone/>
              <a:defRPr>
                <a:solidFill>
                  <a:srgbClr val="000000"/>
                </a:solidFill>
              </a:defRPr>
            </a:lvl5pPr>
            <a:lvl6pPr lvl="5" rtl="0">
              <a:spcBef>
                <a:spcPts val="0"/>
              </a:spcBef>
              <a:spcAft>
                <a:spcPts val="0"/>
              </a:spcAft>
              <a:buClr>
                <a:srgbClr val="000000"/>
              </a:buClr>
              <a:buSzPts val="2800"/>
              <a:buNone/>
              <a:defRPr>
                <a:solidFill>
                  <a:srgbClr val="000000"/>
                </a:solidFill>
              </a:defRPr>
            </a:lvl6pPr>
            <a:lvl7pPr lvl="6" rtl="0">
              <a:spcBef>
                <a:spcPts val="0"/>
              </a:spcBef>
              <a:spcAft>
                <a:spcPts val="0"/>
              </a:spcAft>
              <a:buClr>
                <a:srgbClr val="000000"/>
              </a:buClr>
              <a:buSzPts val="2800"/>
              <a:buNone/>
              <a:defRPr>
                <a:solidFill>
                  <a:srgbClr val="000000"/>
                </a:solidFill>
              </a:defRPr>
            </a:lvl7pPr>
            <a:lvl8pPr lvl="7" rtl="0">
              <a:spcBef>
                <a:spcPts val="0"/>
              </a:spcBef>
              <a:spcAft>
                <a:spcPts val="0"/>
              </a:spcAft>
              <a:buClr>
                <a:srgbClr val="000000"/>
              </a:buClr>
              <a:buSzPts val="2800"/>
              <a:buNone/>
              <a:defRPr>
                <a:solidFill>
                  <a:srgbClr val="000000"/>
                </a:solidFill>
              </a:defRPr>
            </a:lvl8pPr>
            <a:lvl9pPr lvl="8" rtl="0">
              <a:spcBef>
                <a:spcPts val="0"/>
              </a:spcBef>
              <a:spcAft>
                <a:spcPts val="0"/>
              </a:spcAft>
              <a:buClr>
                <a:srgbClr val="000000"/>
              </a:buClr>
              <a:buSzPts val="2800"/>
              <a:buNone/>
              <a:defRPr>
                <a:solidFill>
                  <a:srgbClr val="000000"/>
                </a:solidFill>
              </a:defRPr>
            </a:lvl9pPr>
          </a:lstStyle>
          <a:p>
            <a:endParaRPr/>
          </a:p>
        </p:txBody>
      </p:sp>
      <p:sp>
        <p:nvSpPr>
          <p:cNvPr id="75" name="Google Shape;75;p16"/>
          <p:cNvSpPr txBox="1">
            <a:spLocks noGrp="1"/>
          </p:cNvSpPr>
          <p:nvPr>
            <p:ph type="subTitle" idx="1"/>
          </p:nvPr>
        </p:nvSpPr>
        <p:spPr>
          <a:xfrm flipH="1">
            <a:off x="1667175" y="2154225"/>
            <a:ext cx="2503200" cy="11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rgbClr val="000000"/>
              </a:buClr>
              <a:buSzPts val="1200"/>
              <a:buNone/>
              <a:defRPr>
                <a:solidFill>
                  <a:srgbClr val="434343"/>
                </a:solidFill>
              </a:defRPr>
            </a:lvl1pPr>
            <a:lvl2pPr lvl="1" rtl="0">
              <a:lnSpc>
                <a:spcPct val="100000"/>
              </a:lnSpc>
              <a:spcBef>
                <a:spcPts val="0"/>
              </a:spcBef>
              <a:spcAft>
                <a:spcPts val="0"/>
              </a:spcAft>
              <a:buClr>
                <a:srgbClr val="000000"/>
              </a:buClr>
              <a:buSzPts val="2800"/>
              <a:buNone/>
              <a:defRPr sz="2800">
                <a:solidFill>
                  <a:srgbClr val="000000"/>
                </a:solidFill>
              </a:defRPr>
            </a:lvl2pPr>
            <a:lvl3pPr lvl="2" rtl="0">
              <a:lnSpc>
                <a:spcPct val="100000"/>
              </a:lnSpc>
              <a:spcBef>
                <a:spcPts val="0"/>
              </a:spcBef>
              <a:spcAft>
                <a:spcPts val="0"/>
              </a:spcAft>
              <a:buClr>
                <a:srgbClr val="000000"/>
              </a:buClr>
              <a:buSzPts val="2800"/>
              <a:buNone/>
              <a:defRPr sz="2800">
                <a:solidFill>
                  <a:srgbClr val="000000"/>
                </a:solidFill>
              </a:defRPr>
            </a:lvl3pPr>
            <a:lvl4pPr lvl="3" rtl="0">
              <a:lnSpc>
                <a:spcPct val="100000"/>
              </a:lnSpc>
              <a:spcBef>
                <a:spcPts val="0"/>
              </a:spcBef>
              <a:spcAft>
                <a:spcPts val="0"/>
              </a:spcAft>
              <a:buClr>
                <a:srgbClr val="000000"/>
              </a:buClr>
              <a:buSzPts val="2800"/>
              <a:buNone/>
              <a:defRPr sz="2800">
                <a:solidFill>
                  <a:srgbClr val="000000"/>
                </a:solidFill>
              </a:defRPr>
            </a:lvl4pPr>
            <a:lvl5pPr lvl="4" rtl="0">
              <a:lnSpc>
                <a:spcPct val="100000"/>
              </a:lnSpc>
              <a:spcBef>
                <a:spcPts val="0"/>
              </a:spcBef>
              <a:spcAft>
                <a:spcPts val="0"/>
              </a:spcAft>
              <a:buClr>
                <a:srgbClr val="000000"/>
              </a:buClr>
              <a:buSzPts val="2800"/>
              <a:buNone/>
              <a:defRPr sz="2800">
                <a:solidFill>
                  <a:srgbClr val="000000"/>
                </a:solidFill>
              </a:defRPr>
            </a:lvl5pPr>
            <a:lvl6pPr lvl="5" rtl="0">
              <a:lnSpc>
                <a:spcPct val="100000"/>
              </a:lnSpc>
              <a:spcBef>
                <a:spcPts val="0"/>
              </a:spcBef>
              <a:spcAft>
                <a:spcPts val="0"/>
              </a:spcAft>
              <a:buClr>
                <a:srgbClr val="000000"/>
              </a:buClr>
              <a:buSzPts val="2800"/>
              <a:buNone/>
              <a:defRPr sz="2800">
                <a:solidFill>
                  <a:srgbClr val="000000"/>
                </a:solidFill>
              </a:defRPr>
            </a:lvl6pPr>
            <a:lvl7pPr lvl="6" rtl="0">
              <a:lnSpc>
                <a:spcPct val="100000"/>
              </a:lnSpc>
              <a:spcBef>
                <a:spcPts val="0"/>
              </a:spcBef>
              <a:spcAft>
                <a:spcPts val="0"/>
              </a:spcAft>
              <a:buClr>
                <a:srgbClr val="000000"/>
              </a:buClr>
              <a:buSzPts val="2800"/>
              <a:buNone/>
              <a:defRPr sz="2800">
                <a:solidFill>
                  <a:srgbClr val="000000"/>
                </a:solidFill>
              </a:defRPr>
            </a:lvl7pPr>
            <a:lvl8pPr lvl="7" rtl="0">
              <a:lnSpc>
                <a:spcPct val="100000"/>
              </a:lnSpc>
              <a:spcBef>
                <a:spcPts val="0"/>
              </a:spcBef>
              <a:spcAft>
                <a:spcPts val="0"/>
              </a:spcAft>
              <a:buClr>
                <a:srgbClr val="000000"/>
              </a:buClr>
              <a:buSzPts val="2800"/>
              <a:buNone/>
              <a:defRPr sz="2800">
                <a:solidFill>
                  <a:srgbClr val="000000"/>
                </a:solidFill>
              </a:defRPr>
            </a:lvl8pPr>
            <a:lvl9pPr lvl="8" rtl="0">
              <a:lnSpc>
                <a:spcPct val="100000"/>
              </a:lnSpc>
              <a:spcBef>
                <a:spcPts val="0"/>
              </a:spcBef>
              <a:spcAft>
                <a:spcPts val="0"/>
              </a:spcAft>
              <a:buClr>
                <a:srgbClr val="000000"/>
              </a:buClr>
              <a:buSzPts val="2800"/>
              <a:buNone/>
              <a:defRPr sz="2800">
                <a:solidFill>
                  <a:srgbClr val="000000"/>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our columns 1">
  <p:cSld name="CUSTOM_27_1_1">
    <p:spTree>
      <p:nvGrpSpPr>
        <p:cNvPr id="1" name="Shape 76"/>
        <p:cNvGrpSpPr/>
        <p:nvPr/>
      </p:nvGrpSpPr>
      <p:grpSpPr>
        <a:xfrm>
          <a:off x="0" y="0"/>
          <a:ext cx="0" cy="0"/>
          <a:chOff x="0" y="0"/>
          <a:chExt cx="0" cy="0"/>
        </a:xfrm>
      </p:grpSpPr>
      <p:sp>
        <p:nvSpPr>
          <p:cNvPr id="77" name="Google Shape;77;p17"/>
          <p:cNvSpPr txBox="1">
            <a:spLocks noGrp="1"/>
          </p:cNvSpPr>
          <p:nvPr>
            <p:ph type="ctrTitle"/>
          </p:nvPr>
        </p:nvSpPr>
        <p:spPr>
          <a:xfrm>
            <a:off x="631875" y="842025"/>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78" name="Google Shape;78;p17"/>
          <p:cNvSpPr txBox="1">
            <a:spLocks noGrp="1"/>
          </p:cNvSpPr>
          <p:nvPr>
            <p:ph type="subTitle" idx="1"/>
          </p:nvPr>
        </p:nvSpPr>
        <p:spPr>
          <a:xfrm>
            <a:off x="631884" y="1410841"/>
            <a:ext cx="2480700" cy="53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79" name="Google Shape;79;p17"/>
          <p:cNvSpPr txBox="1">
            <a:spLocks noGrp="1"/>
          </p:cNvSpPr>
          <p:nvPr>
            <p:ph type="ctrTitle" idx="2"/>
          </p:nvPr>
        </p:nvSpPr>
        <p:spPr>
          <a:xfrm>
            <a:off x="4213664" y="842025"/>
            <a:ext cx="26979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0" name="Google Shape;80;p17"/>
          <p:cNvSpPr txBox="1">
            <a:spLocks noGrp="1"/>
          </p:cNvSpPr>
          <p:nvPr>
            <p:ph type="subTitle" idx="3"/>
          </p:nvPr>
        </p:nvSpPr>
        <p:spPr>
          <a:xfrm>
            <a:off x="4213664" y="1410841"/>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1" name="Google Shape;81;p17"/>
          <p:cNvSpPr txBox="1">
            <a:spLocks noGrp="1"/>
          </p:cNvSpPr>
          <p:nvPr>
            <p:ph type="ctrTitle" idx="4"/>
          </p:nvPr>
        </p:nvSpPr>
        <p:spPr>
          <a:xfrm>
            <a:off x="631883" y="3331927"/>
            <a:ext cx="28713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2" name="Google Shape;82;p17"/>
          <p:cNvSpPr txBox="1">
            <a:spLocks noGrp="1"/>
          </p:cNvSpPr>
          <p:nvPr>
            <p:ph type="subTitle" idx="5"/>
          </p:nvPr>
        </p:nvSpPr>
        <p:spPr>
          <a:xfrm>
            <a:off x="631884" y="3914208"/>
            <a:ext cx="24807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3" name="Google Shape;83;p17"/>
          <p:cNvSpPr txBox="1">
            <a:spLocks noGrp="1"/>
          </p:cNvSpPr>
          <p:nvPr>
            <p:ph type="ctrTitle" idx="6"/>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84" name="Google Shape;84;p17"/>
          <p:cNvSpPr txBox="1">
            <a:spLocks noGrp="1"/>
          </p:cNvSpPr>
          <p:nvPr>
            <p:ph type="ctrTitle" idx="7"/>
          </p:nvPr>
        </p:nvSpPr>
        <p:spPr>
          <a:xfrm>
            <a:off x="4213664" y="3331934"/>
            <a:ext cx="25860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85" name="Google Shape;85;p17"/>
          <p:cNvSpPr txBox="1">
            <a:spLocks noGrp="1"/>
          </p:cNvSpPr>
          <p:nvPr>
            <p:ph type="subTitle" idx="8"/>
          </p:nvPr>
        </p:nvSpPr>
        <p:spPr>
          <a:xfrm>
            <a:off x="4213664" y="3914208"/>
            <a:ext cx="2586000" cy="745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columns 1">
  <p:cSld name="CUSTOM_27">
    <p:spTree>
      <p:nvGrpSpPr>
        <p:cNvPr id="1" name="Shape 86"/>
        <p:cNvGrpSpPr/>
        <p:nvPr/>
      </p:nvGrpSpPr>
      <p:grpSpPr>
        <a:xfrm>
          <a:off x="0" y="0"/>
          <a:ext cx="0" cy="0"/>
          <a:chOff x="0" y="0"/>
          <a:chExt cx="0" cy="0"/>
        </a:xfrm>
      </p:grpSpPr>
      <p:sp>
        <p:nvSpPr>
          <p:cNvPr id="87" name="Google Shape;87;p18"/>
          <p:cNvSpPr txBox="1">
            <a:spLocks noGrp="1"/>
          </p:cNvSpPr>
          <p:nvPr>
            <p:ph type="ctrTitle"/>
          </p:nvPr>
        </p:nvSpPr>
        <p:spPr>
          <a:xfrm>
            <a:off x="4921575"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88" name="Google Shape;88;p18"/>
          <p:cNvSpPr txBox="1">
            <a:spLocks noGrp="1"/>
          </p:cNvSpPr>
          <p:nvPr>
            <p:ph type="subTitle" idx="1"/>
          </p:nvPr>
        </p:nvSpPr>
        <p:spPr>
          <a:xfrm>
            <a:off x="4921575"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89" name="Google Shape;89;p18"/>
          <p:cNvSpPr txBox="1">
            <a:spLocks noGrp="1"/>
          </p:cNvSpPr>
          <p:nvPr>
            <p:ph type="ctrTitle" idx="2"/>
          </p:nvPr>
        </p:nvSpPr>
        <p:spPr>
          <a:xfrm>
            <a:off x="906139" y="2993035"/>
            <a:ext cx="18282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90" name="Google Shape;90;p18"/>
          <p:cNvSpPr txBox="1">
            <a:spLocks noGrp="1"/>
          </p:cNvSpPr>
          <p:nvPr>
            <p:ph type="subTitle" idx="3"/>
          </p:nvPr>
        </p:nvSpPr>
        <p:spPr>
          <a:xfrm>
            <a:off x="906139" y="3553810"/>
            <a:ext cx="15222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91" name="Google Shape;91;p18"/>
          <p:cNvSpPr txBox="1">
            <a:spLocks noGrp="1"/>
          </p:cNvSpPr>
          <p:nvPr>
            <p:ph type="ctrTitle" idx="4"/>
          </p:nvPr>
        </p:nvSpPr>
        <p:spPr>
          <a:xfrm rot="5400000">
            <a:off x="6685437" y="1646270"/>
            <a:ext cx="2913300" cy="487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2" name="Google Shape;92;p18"/>
          <p:cNvSpPr txBox="1">
            <a:spLocks noGrp="1"/>
          </p:cNvSpPr>
          <p:nvPr>
            <p:ph type="ctrTitle" idx="5"/>
          </p:nvPr>
        </p:nvSpPr>
        <p:spPr>
          <a:xfrm>
            <a:off x="2928557" y="2993035"/>
            <a:ext cx="1798800" cy="6447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Clr>
                <a:srgbClr val="F3F3F3"/>
              </a:buClr>
              <a:buSzPts val="1800"/>
              <a:buNone/>
              <a:defRPr sz="1800">
                <a:solidFill>
                  <a:srgbClr val="F3F3F3"/>
                </a:solidFill>
              </a:defRPr>
            </a:lvl1pPr>
            <a:lvl2pPr lvl="1" rtl="0">
              <a:spcBef>
                <a:spcPts val="0"/>
              </a:spcBef>
              <a:spcAft>
                <a:spcPts val="0"/>
              </a:spcAft>
              <a:buClr>
                <a:srgbClr val="F3F3F3"/>
              </a:buClr>
              <a:buSzPts val="1800"/>
              <a:buNone/>
              <a:defRPr sz="1800">
                <a:solidFill>
                  <a:srgbClr val="F3F3F3"/>
                </a:solidFill>
              </a:defRPr>
            </a:lvl2pPr>
            <a:lvl3pPr lvl="2" rtl="0">
              <a:spcBef>
                <a:spcPts val="0"/>
              </a:spcBef>
              <a:spcAft>
                <a:spcPts val="0"/>
              </a:spcAft>
              <a:buClr>
                <a:srgbClr val="F3F3F3"/>
              </a:buClr>
              <a:buSzPts val="1800"/>
              <a:buNone/>
              <a:defRPr sz="1800">
                <a:solidFill>
                  <a:srgbClr val="F3F3F3"/>
                </a:solidFill>
              </a:defRPr>
            </a:lvl3pPr>
            <a:lvl4pPr lvl="3" rtl="0">
              <a:spcBef>
                <a:spcPts val="0"/>
              </a:spcBef>
              <a:spcAft>
                <a:spcPts val="0"/>
              </a:spcAft>
              <a:buClr>
                <a:srgbClr val="F3F3F3"/>
              </a:buClr>
              <a:buSzPts val="1800"/>
              <a:buNone/>
              <a:defRPr sz="1800">
                <a:solidFill>
                  <a:srgbClr val="F3F3F3"/>
                </a:solidFill>
              </a:defRPr>
            </a:lvl4pPr>
            <a:lvl5pPr lvl="4" rtl="0">
              <a:spcBef>
                <a:spcPts val="0"/>
              </a:spcBef>
              <a:spcAft>
                <a:spcPts val="0"/>
              </a:spcAft>
              <a:buClr>
                <a:srgbClr val="F3F3F3"/>
              </a:buClr>
              <a:buSzPts val="1800"/>
              <a:buNone/>
              <a:defRPr sz="1800">
                <a:solidFill>
                  <a:srgbClr val="F3F3F3"/>
                </a:solidFill>
              </a:defRPr>
            </a:lvl5pPr>
            <a:lvl6pPr lvl="5" rtl="0">
              <a:spcBef>
                <a:spcPts val="0"/>
              </a:spcBef>
              <a:spcAft>
                <a:spcPts val="0"/>
              </a:spcAft>
              <a:buClr>
                <a:srgbClr val="F3F3F3"/>
              </a:buClr>
              <a:buSzPts val="1800"/>
              <a:buNone/>
              <a:defRPr sz="1800">
                <a:solidFill>
                  <a:srgbClr val="F3F3F3"/>
                </a:solidFill>
              </a:defRPr>
            </a:lvl6pPr>
            <a:lvl7pPr lvl="6" rtl="0">
              <a:spcBef>
                <a:spcPts val="0"/>
              </a:spcBef>
              <a:spcAft>
                <a:spcPts val="0"/>
              </a:spcAft>
              <a:buClr>
                <a:srgbClr val="F3F3F3"/>
              </a:buClr>
              <a:buSzPts val="1800"/>
              <a:buNone/>
              <a:defRPr sz="1800">
                <a:solidFill>
                  <a:srgbClr val="F3F3F3"/>
                </a:solidFill>
              </a:defRPr>
            </a:lvl7pPr>
            <a:lvl8pPr lvl="7" rtl="0">
              <a:spcBef>
                <a:spcPts val="0"/>
              </a:spcBef>
              <a:spcAft>
                <a:spcPts val="0"/>
              </a:spcAft>
              <a:buClr>
                <a:srgbClr val="F3F3F3"/>
              </a:buClr>
              <a:buSzPts val="1800"/>
              <a:buNone/>
              <a:defRPr sz="1800">
                <a:solidFill>
                  <a:srgbClr val="F3F3F3"/>
                </a:solidFill>
              </a:defRPr>
            </a:lvl8pPr>
            <a:lvl9pPr lvl="8" rtl="0">
              <a:spcBef>
                <a:spcPts val="0"/>
              </a:spcBef>
              <a:spcAft>
                <a:spcPts val="0"/>
              </a:spcAft>
              <a:buClr>
                <a:srgbClr val="F3F3F3"/>
              </a:buClr>
              <a:buSzPts val="1800"/>
              <a:buNone/>
              <a:defRPr sz="1800">
                <a:solidFill>
                  <a:srgbClr val="F3F3F3"/>
                </a:solidFill>
              </a:defRPr>
            </a:lvl9pPr>
          </a:lstStyle>
          <a:p>
            <a:endParaRPr/>
          </a:p>
        </p:txBody>
      </p:sp>
      <p:sp>
        <p:nvSpPr>
          <p:cNvPr id="93" name="Google Shape;93;p18"/>
          <p:cNvSpPr txBox="1">
            <a:spLocks noGrp="1"/>
          </p:cNvSpPr>
          <p:nvPr>
            <p:ph type="subTitle" idx="6"/>
          </p:nvPr>
        </p:nvSpPr>
        <p:spPr>
          <a:xfrm>
            <a:off x="2928550" y="3553810"/>
            <a:ext cx="1476300" cy="946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000"/>
              <a:buNone/>
              <a:defRPr sz="1000">
                <a:solidFill>
                  <a:srgbClr val="000000"/>
                </a:solidFill>
              </a:defRPr>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text 2">
  <p:cSld name="CUSTOM_14">
    <p:spTree>
      <p:nvGrpSpPr>
        <p:cNvPr id="1" name="Shape 94"/>
        <p:cNvGrpSpPr/>
        <p:nvPr/>
      </p:nvGrpSpPr>
      <p:grpSpPr>
        <a:xfrm>
          <a:off x="0" y="0"/>
          <a:ext cx="0" cy="0"/>
          <a:chOff x="0" y="0"/>
          <a:chExt cx="0" cy="0"/>
        </a:xfrm>
      </p:grpSpPr>
      <p:sp>
        <p:nvSpPr>
          <p:cNvPr id="95" name="Google Shape;95;p19"/>
          <p:cNvSpPr txBox="1">
            <a:spLocks noGrp="1"/>
          </p:cNvSpPr>
          <p:nvPr>
            <p:ph type="ctrTitle"/>
          </p:nvPr>
        </p:nvSpPr>
        <p:spPr>
          <a:xfrm>
            <a:off x="5432000" y="710675"/>
            <a:ext cx="2888100" cy="20541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
        <p:nvSpPr>
          <p:cNvPr id="96" name="Google Shape;96;p19"/>
          <p:cNvSpPr txBox="1">
            <a:spLocks noGrp="1"/>
          </p:cNvSpPr>
          <p:nvPr>
            <p:ph type="subTitle" idx="1"/>
          </p:nvPr>
        </p:nvSpPr>
        <p:spPr>
          <a:xfrm>
            <a:off x="5363550" y="2724625"/>
            <a:ext cx="2956500" cy="1784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SzPts val="1200"/>
              <a:buNone/>
              <a:defRPr/>
            </a:lvl2pPr>
            <a:lvl3pPr lvl="2" algn="r" rtl="0">
              <a:lnSpc>
                <a:spcPct val="100000"/>
              </a:lnSpc>
              <a:spcBef>
                <a:spcPts val="0"/>
              </a:spcBef>
              <a:spcAft>
                <a:spcPts val="0"/>
              </a:spcAft>
              <a:buSzPts val="1200"/>
              <a:buNone/>
              <a:defRPr/>
            </a:lvl3pPr>
            <a:lvl4pPr lvl="3" algn="r" rtl="0">
              <a:lnSpc>
                <a:spcPct val="100000"/>
              </a:lnSpc>
              <a:spcBef>
                <a:spcPts val="0"/>
              </a:spcBef>
              <a:spcAft>
                <a:spcPts val="0"/>
              </a:spcAft>
              <a:buSzPts val="1200"/>
              <a:buNone/>
              <a:defRPr/>
            </a:lvl4pPr>
            <a:lvl5pPr lvl="4" algn="r" rtl="0">
              <a:lnSpc>
                <a:spcPct val="100000"/>
              </a:lnSpc>
              <a:spcBef>
                <a:spcPts val="0"/>
              </a:spcBef>
              <a:spcAft>
                <a:spcPts val="0"/>
              </a:spcAft>
              <a:buSzPts val="1200"/>
              <a:buNone/>
              <a:defRPr/>
            </a:lvl5pPr>
            <a:lvl6pPr lvl="5" algn="r" rtl="0">
              <a:lnSpc>
                <a:spcPct val="100000"/>
              </a:lnSpc>
              <a:spcBef>
                <a:spcPts val="0"/>
              </a:spcBef>
              <a:spcAft>
                <a:spcPts val="0"/>
              </a:spcAft>
              <a:buSzPts val="1200"/>
              <a:buNone/>
              <a:defRPr/>
            </a:lvl6pPr>
            <a:lvl7pPr lvl="6" algn="r" rtl="0">
              <a:lnSpc>
                <a:spcPct val="100000"/>
              </a:lnSpc>
              <a:spcBef>
                <a:spcPts val="0"/>
              </a:spcBef>
              <a:spcAft>
                <a:spcPts val="0"/>
              </a:spcAft>
              <a:buSzPts val="1200"/>
              <a:buNone/>
              <a:defRPr/>
            </a:lvl7pPr>
            <a:lvl8pPr lvl="7" algn="r" rtl="0">
              <a:lnSpc>
                <a:spcPct val="100000"/>
              </a:lnSpc>
              <a:spcBef>
                <a:spcPts val="0"/>
              </a:spcBef>
              <a:spcAft>
                <a:spcPts val="0"/>
              </a:spcAft>
              <a:buSzPts val="1200"/>
              <a:buNone/>
              <a:defRPr/>
            </a:lvl8pPr>
            <a:lvl9pPr lvl="8" algn="r" rtl="0">
              <a:lnSpc>
                <a:spcPct val="100000"/>
              </a:lnSpc>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28">
    <p:spTree>
      <p:nvGrpSpPr>
        <p:cNvPr id="1" name="Shape 97"/>
        <p:cNvGrpSpPr/>
        <p:nvPr/>
      </p:nvGrpSpPr>
      <p:grpSpPr>
        <a:xfrm>
          <a:off x="0" y="0"/>
          <a:ext cx="0" cy="0"/>
          <a:chOff x="0" y="0"/>
          <a:chExt cx="0" cy="0"/>
        </a:xfrm>
      </p:grpSpPr>
      <p:sp>
        <p:nvSpPr>
          <p:cNvPr id="98" name="Google Shape;98;p20"/>
          <p:cNvSpPr txBox="1">
            <a:spLocks noGrp="1"/>
          </p:cNvSpPr>
          <p:nvPr>
            <p:ph type="subTitle" idx="1"/>
          </p:nvPr>
        </p:nvSpPr>
        <p:spPr>
          <a:xfrm>
            <a:off x="915175" y="3380775"/>
            <a:ext cx="3960600" cy="631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99" name="Google Shape;99;p20"/>
          <p:cNvSpPr txBox="1">
            <a:spLocks noGrp="1"/>
          </p:cNvSpPr>
          <p:nvPr>
            <p:ph type="subTitle" idx="2"/>
          </p:nvPr>
        </p:nvSpPr>
        <p:spPr>
          <a:xfrm>
            <a:off x="915175" y="4004575"/>
            <a:ext cx="1821000" cy="213000"/>
          </a:xfrm>
          <a:prstGeom prst="rect">
            <a:avLst/>
          </a:prstGeom>
        </p:spPr>
        <p:txBody>
          <a:bodyPr spcFirstLastPara="1" wrap="square" lIns="91425" tIns="91425" rIns="91425" bIns="91425" anchor="t" anchorCtr="0">
            <a:noAutofit/>
          </a:bodyPr>
          <a:lstStyle>
            <a:lvl1pPr lvl="0" rtl="0">
              <a:spcBef>
                <a:spcPts val="0"/>
              </a:spcBef>
              <a:spcAft>
                <a:spcPts val="0"/>
              </a:spcAft>
              <a:buNone/>
              <a:defRPr b="1">
                <a:latin typeface="Livvic"/>
                <a:ea typeface="Livvic"/>
                <a:cs typeface="Livvic"/>
                <a:sym typeface="Livvic"/>
              </a:defRPr>
            </a:lvl1pPr>
            <a:lvl2pPr lvl="1" rtl="0">
              <a:spcBef>
                <a:spcPts val="1600"/>
              </a:spcBef>
              <a:spcAft>
                <a:spcPts val="0"/>
              </a:spcAft>
              <a:buNone/>
              <a:defRPr b="1">
                <a:latin typeface="Livvic"/>
                <a:ea typeface="Livvic"/>
                <a:cs typeface="Livvic"/>
                <a:sym typeface="Livvic"/>
              </a:defRPr>
            </a:lvl2pPr>
            <a:lvl3pPr lvl="2" rtl="0">
              <a:spcBef>
                <a:spcPts val="1600"/>
              </a:spcBef>
              <a:spcAft>
                <a:spcPts val="0"/>
              </a:spcAft>
              <a:buNone/>
              <a:defRPr b="1">
                <a:latin typeface="Livvic"/>
                <a:ea typeface="Livvic"/>
                <a:cs typeface="Livvic"/>
                <a:sym typeface="Livvic"/>
              </a:defRPr>
            </a:lvl3pPr>
            <a:lvl4pPr lvl="3" rtl="0">
              <a:spcBef>
                <a:spcPts val="1600"/>
              </a:spcBef>
              <a:spcAft>
                <a:spcPts val="0"/>
              </a:spcAft>
              <a:buNone/>
              <a:defRPr b="1">
                <a:latin typeface="Livvic"/>
                <a:ea typeface="Livvic"/>
                <a:cs typeface="Livvic"/>
                <a:sym typeface="Livvic"/>
              </a:defRPr>
            </a:lvl4pPr>
            <a:lvl5pPr lvl="4" rtl="0">
              <a:spcBef>
                <a:spcPts val="1600"/>
              </a:spcBef>
              <a:spcAft>
                <a:spcPts val="0"/>
              </a:spcAft>
              <a:buNone/>
              <a:defRPr b="1">
                <a:latin typeface="Livvic"/>
                <a:ea typeface="Livvic"/>
                <a:cs typeface="Livvic"/>
                <a:sym typeface="Livvic"/>
              </a:defRPr>
            </a:lvl5pPr>
            <a:lvl6pPr lvl="5" rtl="0">
              <a:spcBef>
                <a:spcPts val="1600"/>
              </a:spcBef>
              <a:spcAft>
                <a:spcPts val="0"/>
              </a:spcAft>
              <a:buNone/>
              <a:defRPr b="1">
                <a:latin typeface="Livvic"/>
                <a:ea typeface="Livvic"/>
                <a:cs typeface="Livvic"/>
                <a:sym typeface="Livvic"/>
              </a:defRPr>
            </a:lvl6pPr>
            <a:lvl7pPr lvl="6" rtl="0">
              <a:spcBef>
                <a:spcPts val="1600"/>
              </a:spcBef>
              <a:spcAft>
                <a:spcPts val="0"/>
              </a:spcAft>
              <a:buNone/>
              <a:defRPr b="1">
                <a:latin typeface="Livvic"/>
                <a:ea typeface="Livvic"/>
                <a:cs typeface="Livvic"/>
                <a:sym typeface="Livvic"/>
              </a:defRPr>
            </a:lvl7pPr>
            <a:lvl8pPr lvl="7" rtl="0">
              <a:spcBef>
                <a:spcPts val="1600"/>
              </a:spcBef>
              <a:spcAft>
                <a:spcPts val="0"/>
              </a:spcAft>
              <a:buNone/>
              <a:defRPr b="1">
                <a:latin typeface="Livvic"/>
                <a:ea typeface="Livvic"/>
                <a:cs typeface="Livvic"/>
                <a:sym typeface="Livvic"/>
              </a:defRPr>
            </a:lvl8pPr>
            <a:lvl9pPr lvl="8" rtl="0">
              <a:spcBef>
                <a:spcPts val="1600"/>
              </a:spcBef>
              <a:spcAft>
                <a:spcPts val="1600"/>
              </a:spcAft>
              <a:buNone/>
              <a:defRPr b="1">
                <a:latin typeface="Livvic"/>
                <a:ea typeface="Livvic"/>
                <a:cs typeface="Livvic"/>
                <a:sym typeface="Livvic"/>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ext 3">
  <p:cSld name="CUSTOM_16">
    <p:spTree>
      <p:nvGrpSpPr>
        <p:cNvPr id="1" name="Shape 100"/>
        <p:cNvGrpSpPr/>
        <p:nvPr/>
      </p:nvGrpSpPr>
      <p:grpSpPr>
        <a:xfrm>
          <a:off x="0" y="0"/>
          <a:ext cx="0" cy="0"/>
          <a:chOff x="0" y="0"/>
          <a:chExt cx="0" cy="0"/>
        </a:xfrm>
      </p:grpSpPr>
      <p:sp>
        <p:nvSpPr>
          <p:cNvPr id="101" name="Google Shape;101;p21"/>
          <p:cNvSpPr txBox="1">
            <a:spLocks noGrp="1"/>
          </p:cNvSpPr>
          <p:nvPr>
            <p:ph type="subTitle" idx="1"/>
          </p:nvPr>
        </p:nvSpPr>
        <p:spPr>
          <a:xfrm>
            <a:off x="2117847"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2" name="Google Shape;102;p21"/>
          <p:cNvSpPr txBox="1">
            <a:spLocks noGrp="1"/>
          </p:cNvSpPr>
          <p:nvPr>
            <p:ph type="ctrTitle"/>
          </p:nvPr>
        </p:nvSpPr>
        <p:spPr>
          <a:xfrm rot="-5400000">
            <a:off x="-343101" y="1759150"/>
            <a:ext cx="2888100" cy="897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Clr>
                <a:srgbClr val="000000"/>
              </a:buClr>
              <a:buSzPts val="1600"/>
              <a:buNone/>
              <a:defRPr sz="1600">
                <a:solidFill>
                  <a:srgbClr val="000000"/>
                </a:solidFill>
              </a:defRPr>
            </a:lvl2pPr>
            <a:lvl3pPr lvl="2" algn="r" rtl="0">
              <a:spcBef>
                <a:spcPts val="0"/>
              </a:spcBef>
              <a:spcAft>
                <a:spcPts val="0"/>
              </a:spcAft>
              <a:buClr>
                <a:srgbClr val="000000"/>
              </a:buClr>
              <a:buSzPts val="1600"/>
              <a:buNone/>
              <a:defRPr sz="1600">
                <a:solidFill>
                  <a:srgbClr val="000000"/>
                </a:solidFill>
              </a:defRPr>
            </a:lvl3pPr>
            <a:lvl4pPr lvl="3" algn="r" rtl="0">
              <a:spcBef>
                <a:spcPts val="0"/>
              </a:spcBef>
              <a:spcAft>
                <a:spcPts val="0"/>
              </a:spcAft>
              <a:buClr>
                <a:srgbClr val="000000"/>
              </a:buClr>
              <a:buSzPts val="1600"/>
              <a:buNone/>
              <a:defRPr sz="1600">
                <a:solidFill>
                  <a:srgbClr val="000000"/>
                </a:solidFill>
              </a:defRPr>
            </a:lvl4pPr>
            <a:lvl5pPr lvl="4" algn="r" rtl="0">
              <a:spcBef>
                <a:spcPts val="0"/>
              </a:spcBef>
              <a:spcAft>
                <a:spcPts val="0"/>
              </a:spcAft>
              <a:buClr>
                <a:srgbClr val="000000"/>
              </a:buClr>
              <a:buSzPts val="1600"/>
              <a:buNone/>
              <a:defRPr sz="1600">
                <a:solidFill>
                  <a:srgbClr val="000000"/>
                </a:solidFill>
              </a:defRPr>
            </a:lvl5pPr>
            <a:lvl6pPr lvl="5" algn="r" rtl="0">
              <a:spcBef>
                <a:spcPts val="0"/>
              </a:spcBef>
              <a:spcAft>
                <a:spcPts val="0"/>
              </a:spcAft>
              <a:buClr>
                <a:srgbClr val="000000"/>
              </a:buClr>
              <a:buSzPts val="1600"/>
              <a:buNone/>
              <a:defRPr sz="1600">
                <a:solidFill>
                  <a:srgbClr val="000000"/>
                </a:solidFill>
              </a:defRPr>
            </a:lvl6pPr>
            <a:lvl7pPr lvl="6" algn="r" rtl="0">
              <a:spcBef>
                <a:spcPts val="0"/>
              </a:spcBef>
              <a:spcAft>
                <a:spcPts val="0"/>
              </a:spcAft>
              <a:buClr>
                <a:srgbClr val="000000"/>
              </a:buClr>
              <a:buSzPts val="1600"/>
              <a:buNone/>
              <a:defRPr sz="1600">
                <a:solidFill>
                  <a:srgbClr val="000000"/>
                </a:solidFill>
              </a:defRPr>
            </a:lvl7pPr>
            <a:lvl8pPr lvl="7" algn="r" rtl="0">
              <a:spcBef>
                <a:spcPts val="0"/>
              </a:spcBef>
              <a:spcAft>
                <a:spcPts val="0"/>
              </a:spcAft>
              <a:buClr>
                <a:srgbClr val="000000"/>
              </a:buClr>
              <a:buSzPts val="1600"/>
              <a:buNone/>
              <a:defRPr sz="1600">
                <a:solidFill>
                  <a:srgbClr val="000000"/>
                </a:solidFill>
              </a:defRPr>
            </a:lvl8pPr>
            <a:lvl9pPr lvl="8" algn="r"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text 4">
  <p:cSld name="CUSTOM_16_1">
    <p:spTree>
      <p:nvGrpSpPr>
        <p:cNvPr id="1" name="Shape 103"/>
        <p:cNvGrpSpPr/>
        <p:nvPr/>
      </p:nvGrpSpPr>
      <p:grpSpPr>
        <a:xfrm>
          <a:off x="0" y="0"/>
          <a:ext cx="0" cy="0"/>
          <a:chOff x="0" y="0"/>
          <a:chExt cx="0" cy="0"/>
        </a:xfrm>
      </p:grpSpPr>
      <p:sp>
        <p:nvSpPr>
          <p:cNvPr id="104" name="Google Shape;104;p22"/>
          <p:cNvSpPr txBox="1">
            <a:spLocks noGrp="1"/>
          </p:cNvSpPr>
          <p:nvPr>
            <p:ph type="subTitle" idx="1"/>
          </p:nvPr>
        </p:nvSpPr>
        <p:spPr>
          <a:xfrm flipH="1">
            <a:off x="4189625" y="3380460"/>
            <a:ext cx="2951400" cy="295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0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105" name="Google Shape;105;p22"/>
          <p:cNvSpPr txBox="1">
            <a:spLocks noGrp="1"/>
          </p:cNvSpPr>
          <p:nvPr>
            <p:ph type="ctrTitle"/>
          </p:nvPr>
        </p:nvSpPr>
        <p:spPr>
          <a:xfrm rot="5400000">
            <a:off x="6612409" y="1752564"/>
            <a:ext cx="2888100" cy="8979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1pPr>
            <a:lvl2pPr lvl="1"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2pPr>
            <a:lvl3pPr lvl="2"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3pPr>
            <a:lvl4pPr lvl="3"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4pPr>
            <a:lvl5pPr lvl="4"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5pPr>
            <a:lvl6pPr lvl="5"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6pPr>
            <a:lvl7pPr lvl="6"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7pPr>
            <a:lvl8pPr lvl="7"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8pPr>
            <a:lvl9pPr lvl="8" rtl="0">
              <a:spcBef>
                <a:spcPts val="0"/>
              </a:spcBef>
              <a:spcAft>
                <a:spcPts val="0"/>
              </a:spcAft>
              <a:buClr>
                <a:schemeClr val="dk1"/>
              </a:buClr>
              <a:buSzPts val="2800"/>
              <a:buFont typeface="Livvic"/>
              <a:buNone/>
              <a:defRPr sz="2800" b="1">
                <a:solidFill>
                  <a:schemeClr val="dk1"/>
                </a:solidFill>
                <a:latin typeface="Livvic"/>
                <a:ea typeface="Livvic"/>
                <a:cs typeface="Livvic"/>
                <a:sym typeface="Livvic"/>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1pPr>
            <a:lvl2pPr marL="914400" lvl="1"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2pPr>
            <a:lvl3pPr marL="1371600" lvl="2"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3pPr>
            <a:lvl4pPr marL="1828800" lvl="3"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4pPr>
            <a:lvl5pPr marL="2286000" lvl="4"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5pPr>
            <a:lvl6pPr marL="2743200" lvl="5"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6pPr>
            <a:lvl7pPr marL="3200400" lvl="6"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7pPr>
            <a:lvl8pPr marL="3657600" lvl="7" indent="-304800" rtl="0">
              <a:lnSpc>
                <a:spcPct val="115000"/>
              </a:lnSpc>
              <a:spcBef>
                <a:spcPts val="1600"/>
              </a:spcBef>
              <a:spcAft>
                <a:spcPts val="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8pPr>
            <a:lvl9pPr marL="4114800" lvl="8" indent="-304800" rtl="0">
              <a:lnSpc>
                <a:spcPct val="115000"/>
              </a:lnSpc>
              <a:spcBef>
                <a:spcPts val="1600"/>
              </a:spcBef>
              <a:spcAft>
                <a:spcPts val="1600"/>
              </a:spcAft>
              <a:buClr>
                <a:schemeClr val="dk1"/>
              </a:buClr>
              <a:buSzPts val="1200"/>
              <a:buFont typeface="Catamaran Thin"/>
              <a:buChar char="■"/>
              <a:defRPr sz="1200">
                <a:solidFill>
                  <a:schemeClr val="dk1"/>
                </a:solidFill>
                <a:latin typeface="Catamaran Thin"/>
                <a:ea typeface="Catamaran Thin"/>
                <a:cs typeface="Catamaran Thin"/>
                <a:sym typeface="Catamaran Th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 id="2147483673" r:id="rId14"/>
    <p:sldLayoutId id="2147483674" r:id="rId15"/>
    <p:sldLayoutId id="2147483675" r:id="rId16"/>
    <p:sldLayoutId id="2147483677" r:id="rId17"/>
    <p:sldLayoutId id="2147483678" r:id="rId18"/>
  </p:sldLayoutIdLst>
  <p:transition spd="slow">
    <p:push dir="r"/>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46.jpeg"/><Relationship Id="rId5" Type="http://schemas.openxmlformats.org/officeDocument/2006/relationships/image" Target="../media/image45.jpe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3"/>
        <p:cNvGrpSpPr/>
        <p:nvPr/>
      </p:nvGrpSpPr>
      <p:grpSpPr>
        <a:xfrm>
          <a:off x="0" y="0"/>
          <a:ext cx="0" cy="0"/>
          <a:chOff x="0" y="0"/>
          <a:chExt cx="0" cy="0"/>
        </a:xfrm>
      </p:grpSpPr>
      <p:sp>
        <p:nvSpPr>
          <p:cNvPr id="165" name="Google Shape;165;p34"/>
          <p:cNvSpPr/>
          <p:nvPr/>
        </p:nvSpPr>
        <p:spPr>
          <a:xfrm>
            <a:off x="0" y="0"/>
            <a:ext cx="9144000" cy="5143500"/>
          </a:xfrm>
          <a:prstGeom prst="rect">
            <a:avLst/>
          </a:prstGeom>
          <a:solidFill>
            <a:schemeClr val="accent3">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descr="A picture containing person, child, young, child&#10;&#10;Description automatically generated">
            <a:extLst>
              <a:ext uri="{FF2B5EF4-FFF2-40B4-BE49-F238E27FC236}">
                <a16:creationId xmlns:a16="http://schemas.microsoft.com/office/drawing/2014/main" id="{9D95C3C6-F4FF-40FC-9C68-9DD95C014711}"/>
              </a:ext>
            </a:extLst>
          </p:cNvPr>
          <p:cNvPicPr>
            <a:picLocks noChangeAspect="1"/>
          </p:cNvPicPr>
          <p:nvPr/>
        </p:nvPicPr>
        <p:blipFill rotWithShape="1">
          <a:blip r:embed="rId3"/>
          <a:srcRect l="27665"/>
          <a:stretch/>
        </p:blipFill>
        <p:spPr>
          <a:xfrm>
            <a:off x="-1" y="0"/>
            <a:ext cx="5580783" cy="5143500"/>
          </a:xfrm>
          <a:prstGeom prst="rect">
            <a:avLst/>
          </a:prstGeom>
        </p:spPr>
      </p:pic>
      <p:sp>
        <p:nvSpPr>
          <p:cNvPr id="167" name="Google Shape;167;p34"/>
          <p:cNvSpPr txBox="1">
            <a:spLocks noGrp="1"/>
          </p:cNvSpPr>
          <p:nvPr>
            <p:ph type="subTitle" idx="1"/>
          </p:nvPr>
        </p:nvSpPr>
        <p:spPr>
          <a:xfrm>
            <a:off x="3907725" y="2601830"/>
            <a:ext cx="4893000" cy="717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chemeClr val="accent2"/>
                </a:solidFill>
                <a:latin typeface="Catamaran" panose="00000500000000000000" pitchFamily="2" charset="0"/>
                <a:cs typeface="Catamaran" panose="00000500000000000000" pitchFamily="2" charset="0"/>
              </a:rPr>
              <a:t>Xavier Curney, John Hoang Do, Ethan Graham, Katherine Pawlak</a:t>
            </a:r>
          </a:p>
          <a:p>
            <a:pPr marL="0" lvl="0" indent="0" algn="r" rtl="0">
              <a:spcBef>
                <a:spcPts val="0"/>
              </a:spcBef>
              <a:spcAft>
                <a:spcPts val="0"/>
              </a:spcAft>
              <a:buNone/>
            </a:pPr>
            <a:r>
              <a:rPr lang="en-US" dirty="0">
                <a:solidFill>
                  <a:schemeClr val="accent2"/>
                </a:solidFill>
                <a:latin typeface="Catamaran" panose="00000500000000000000" pitchFamily="2" charset="0"/>
                <a:cs typeface="Catamaran" panose="00000500000000000000" pitchFamily="2" charset="0"/>
              </a:rPr>
              <a:t>October 13, 2020</a:t>
            </a:r>
            <a:endParaRPr dirty="0">
              <a:solidFill>
                <a:schemeClr val="accent2"/>
              </a:solidFill>
              <a:latin typeface="Catamaran" panose="00000500000000000000" pitchFamily="2" charset="0"/>
              <a:cs typeface="Catamaran" panose="00000500000000000000" pitchFamily="2" charset="0"/>
            </a:endParaRPr>
          </a:p>
        </p:txBody>
      </p:sp>
      <p:sp>
        <p:nvSpPr>
          <p:cNvPr id="169" name="Google Shape;169;p34"/>
          <p:cNvSpPr/>
          <p:nvPr/>
        </p:nvSpPr>
        <p:spPr>
          <a:xfrm flipH="1">
            <a:off x="0" y="3838225"/>
            <a:ext cx="9144000" cy="847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4"/>
          <p:cNvSpPr txBox="1"/>
          <p:nvPr/>
        </p:nvSpPr>
        <p:spPr>
          <a:xfrm>
            <a:off x="0" y="4793875"/>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a:t>
            </a:r>
            <a:endParaRPr>
              <a:latin typeface="Catamaran Thin"/>
              <a:ea typeface="Catamaran Thin"/>
              <a:cs typeface="Catamaran Thin"/>
              <a:sym typeface="Catamaran Thin"/>
            </a:endParaRPr>
          </a:p>
        </p:txBody>
      </p:sp>
      <p:grpSp>
        <p:nvGrpSpPr>
          <p:cNvPr id="171" name="Google Shape;171;p34"/>
          <p:cNvGrpSpPr/>
          <p:nvPr/>
        </p:nvGrpSpPr>
        <p:grpSpPr>
          <a:xfrm>
            <a:off x="2961408" y="3838275"/>
            <a:ext cx="3221193" cy="847700"/>
            <a:chOff x="2125508" y="4240325"/>
            <a:chExt cx="3221193" cy="847700"/>
          </a:xfrm>
        </p:grpSpPr>
        <p:pic>
          <p:nvPicPr>
            <p:cNvPr id="172" name="Google Shape;172;p34"/>
            <p:cNvPicPr preferRelativeResize="0"/>
            <p:nvPr/>
          </p:nvPicPr>
          <p:blipFill>
            <a:blip r:embed="rId4">
              <a:alphaModFix/>
            </a:blip>
            <a:stretch>
              <a:fillRect/>
            </a:stretch>
          </p:blipFill>
          <p:spPr>
            <a:xfrm>
              <a:off x="2125508" y="4240325"/>
              <a:ext cx="1097104" cy="847700"/>
            </a:xfrm>
            <a:prstGeom prst="rect">
              <a:avLst/>
            </a:prstGeom>
            <a:noFill/>
            <a:ln>
              <a:noFill/>
            </a:ln>
          </p:spPr>
        </p:pic>
        <p:pic>
          <p:nvPicPr>
            <p:cNvPr id="173" name="Google Shape;173;p34"/>
            <p:cNvPicPr preferRelativeResize="0"/>
            <p:nvPr/>
          </p:nvPicPr>
          <p:blipFill>
            <a:blip r:embed="rId5">
              <a:alphaModFix/>
            </a:blip>
            <a:stretch>
              <a:fillRect/>
            </a:stretch>
          </p:blipFill>
          <p:spPr>
            <a:xfrm>
              <a:off x="4147301" y="4495845"/>
              <a:ext cx="1199400" cy="347350"/>
            </a:xfrm>
            <a:prstGeom prst="rect">
              <a:avLst/>
            </a:prstGeom>
            <a:noFill/>
            <a:ln>
              <a:noFill/>
            </a:ln>
          </p:spPr>
        </p:pic>
      </p:grpSp>
      <p:sp>
        <p:nvSpPr>
          <p:cNvPr id="5" name="Rectangle 4">
            <a:extLst>
              <a:ext uri="{FF2B5EF4-FFF2-40B4-BE49-F238E27FC236}">
                <a16:creationId xmlns:a16="http://schemas.microsoft.com/office/drawing/2014/main" id="{EC5D96DC-CA6F-46F6-8DCB-AF0846152B4F}"/>
              </a:ext>
            </a:extLst>
          </p:cNvPr>
          <p:cNvSpPr/>
          <p:nvPr/>
        </p:nvSpPr>
        <p:spPr>
          <a:xfrm>
            <a:off x="2548218" y="432345"/>
            <a:ext cx="259230" cy="1727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2142B6E-2248-4E94-9DBB-88A004F3BAA8}"/>
              </a:ext>
            </a:extLst>
          </p:cNvPr>
          <p:cNvSpPr/>
          <p:nvPr/>
        </p:nvSpPr>
        <p:spPr>
          <a:xfrm>
            <a:off x="3128615" y="1935339"/>
            <a:ext cx="259230" cy="17277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3828D48-04B0-4CC1-BF62-444EB7B5D23F}"/>
              </a:ext>
            </a:extLst>
          </p:cNvPr>
          <p:cNvGrpSpPr/>
          <p:nvPr/>
        </p:nvGrpSpPr>
        <p:grpSpPr>
          <a:xfrm>
            <a:off x="4788997" y="4793875"/>
            <a:ext cx="3143955" cy="393600"/>
            <a:chOff x="675877" y="4381278"/>
            <a:chExt cx="3143955" cy="393600"/>
          </a:xfrm>
        </p:grpSpPr>
        <p:sp>
          <p:nvSpPr>
            <p:cNvPr id="19" name="Google Shape;367;p68">
              <a:extLst>
                <a:ext uri="{FF2B5EF4-FFF2-40B4-BE49-F238E27FC236}">
                  <a16:creationId xmlns:a16="http://schemas.microsoft.com/office/drawing/2014/main" id="{4C77A680-8513-428C-BA57-CBA7236EFE64}"/>
                </a:ext>
              </a:extLst>
            </p:cNvPr>
            <p:cNvSpPr txBox="1"/>
            <p:nvPr/>
          </p:nvSpPr>
          <p:spPr>
            <a:xfrm>
              <a:off x="799177" y="4381278"/>
              <a:ext cx="3020655"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A FAS Employee working in the recycling center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0" name="Google Shape;240;p38">
              <a:extLst>
                <a:ext uri="{FF2B5EF4-FFF2-40B4-BE49-F238E27FC236}">
                  <a16:creationId xmlns:a16="http://schemas.microsoft.com/office/drawing/2014/main" id="{21A55899-FB92-43D5-BAC9-5CADADF06A44}"/>
                </a:ext>
              </a:extLst>
            </p:cNvPr>
            <p:cNvSpPr/>
            <p:nvPr/>
          </p:nvSpPr>
          <p:spPr>
            <a:xfrm rot="16200000">
              <a:off x="662377" y="446827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168" name="Google Shape;168;p34"/>
          <p:cNvSpPr txBox="1">
            <a:spLocks noGrp="1"/>
          </p:cNvSpPr>
          <p:nvPr>
            <p:ph type="ctrTitle"/>
          </p:nvPr>
        </p:nvSpPr>
        <p:spPr>
          <a:xfrm>
            <a:off x="2860077" y="1079878"/>
            <a:ext cx="5940647" cy="17823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3200">
                <a:solidFill>
                  <a:schemeClr val="accent4">
                    <a:lumMod val="50000"/>
                  </a:schemeClr>
                </a:solidFill>
              </a:rPr>
              <a:t>AN ANALYSIS OF</a:t>
            </a:r>
            <a:br>
              <a:rPr lang="en" sz="3200">
                <a:solidFill>
                  <a:schemeClr val="accent2"/>
                </a:solidFill>
              </a:rPr>
            </a:br>
            <a:r>
              <a:rPr lang="en" sz="3200">
                <a:solidFill>
                  <a:schemeClr val="accent2"/>
                </a:solidFill>
              </a:rPr>
              <a:t>CENTRO DE ACOPIO </a:t>
            </a:r>
            <a:br>
              <a:rPr lang="en" sz="3200">
                <a:solidFill>
                  <a:schemeClr val="accent2"/>
                </a:solidFill>
              </a:rPr>
            </a:br>
            <a:r>
              <a:rPr lang="en" sz="3200">
                <a:solidFill>
                  <a:schemeClr val="accent2"/>
                </a:solidFill>
              </a:rPr>
              <a:t>DE RECICLABLES</a:t>
            </a:r>
            <a:br>
              <a:rPr lang="en" sz="3200">
                <a:solidFill>
                  <a:schemeClr val="accent2"/>
                </a:solidFill>
              </a:rPr>
            </a:br>
            <a:r>
              <a:rPr lang="en" sz="3200">
                <a:solidFill>
                  <a:schemeClr val="accent4">
                    <a:lumMod val="50000"/>
                  </a:schemeClr>
                </a:solidFill>
              </a:rPr>
              <a:t>IN CIUDAD DEL SABER, PANAMA</a:t>
            </a:r>
            <a:endParaRPr sz="3200">
              <a:solidFill>
                <a:schemeClr val="accent4">
                  <a:lumMod val="50000"/>
                </a:schemeClr>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A7ACEEC-9D82-4EA8-B6C2-1624CB52B071}"/>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rgbClr val="261E17"/>
                </a:solidFill>
                <a:latin typeface="Livvic" pitchFamily="2" charset="0"/>
                <a:cs typeface="Catamaran ExtraBold" panose="00000900000000000000" pitchFamily="2" charset="0"/>
              </a:rPr>
              <a:t>VIRTUAL OBSERVATION</a:t>
            </a:r>
          </a:p>
        </p:txBody>
      </p:sp>
      <p:cxnSp>
        <p:nvCxnSpPr>
          <p:cNvPr id="10" name="Straight Connector 9">
            <a:extLst>
              <a:ext uri="{FF2B5EF4-FFF2-40B4-BE49-F238E27FC236}">
                <a16:creationId xmlns:a16="http://schemas.microsoft.com/office/drawing/2014/main" id="{0D226E49-18D5-4A9D-B30B-EDD60A55A99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12" name="Google Shape;410;p72">
            <a:extLst>
              <a:ext uri="{FF2B5EF4-FFF2-40B4-BE49-F238E27FC236}">
                <a16:creationId xmlns:a16="http://schemas.microsoft.com/office/drawing/2014/main" id="{0F33FA0A-A004-4023-B8A8-D0C40B6C2CF0}"/>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10</a:t>
            </a:fld>
            <a:endParaRPr lang="en" b="1">
              <a:solidFill>
                <a:srgbClr val="261E17"/>
              </a:solidFill>
              <a:latin typeface="Livvic"/>
              <a:ea typeface="Livvic"/>
              <a:cs typeface="Livvic"/>
              <a:sym typeface="Livvic"/>
            </a:endParaRPr>
          </a:p>
        </p:txBody>
      </p:sp>
      <p:pic>
        <p:nvPicPr>
          <p:cNvPr id="15" name="Picture 14" descr="A picture containing diagram&#10;&#10;Description automatically generated">
            <a:extLst>
              <a:ext uri="{FF2B5EF4-FFF2-40B4-BE49-F238E27FC236}">
                <a16:creationId xmlns:a16="http://schemas.microsoft.com/office/drawing/2014/main" id="{F9AEFBEF-F5FC-45AC-9485-1DE0206C55B6}"/>
              </a:ext>
            </a:extLst>
          </p:cNvPr>
          <p:cNvPicPr>
            <a:picLocks noChangeAspect="1"/>
          </p:cNvPicPr>
          <p:nvPr/>
        </p:nvPicPr>
        <p:blipFill rotWithShape="1">
          <a:blip r:embed="rId3"/>
          <a:srcRect b="12110"/>
          <a:stretch/>
        </p:blipFill>
        <p:spPr>
          <a:xfrm>
            <a:off x="486508" y="1372049"/>
            <a:ext cx="5656385" cy="2108840"/>
          </a:xfrm>
          <a:prstGeom prst="rect">
            <a:avLst/>
          </a:prstGeom>
          <a:effectLst>
            <a:outerShdw blurRad="50800" dist="38100" dir="8100000" algn="tr" rotWithShape="0">
              <a:prstClr val="black">
                <a:alpha val="40000"/>
              </a:prstClr>
            </a:outerShdw>
          </a:effectLst>
        </p:spPr>
      </p:pic>
      <p:pic>
        <p:nvPicPr>
          <p:cNvPr id="17" name="Picture 16" descr="Text, letter&#10;&#10;Description automatically generated">
            <a:extLst>
              <a:ext uri="{FF2B5EF4-FFF2-40B4-BE49-F238E27FC236}">
                <a16:creationId xmlns:a16="http://schemas.microsoft.com/office/drawing/2014/main" id="{C03367DA-53CB-459E-B4FB-FF0AC0CC504E}"/>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contrast="40000"/>
                    </a14:imgEffect>
                  </a14:imgLayer>
                </a14:imgProps>
              </a:ext>
            </a:extLst>
          </a:blip>
          <a:stretch>
            <a:fillRect/>
          </a:stretch>
        </p:blipFill>
        <p:spPr>
          <a:xfrm>
            <a:off x="5720856" y="585733"/>
            <a:ext cx="3270726" cy="4360968"/>
          </a:xfrm>
          <a:prstGeom prst="rect">
            <a:avLst/>
          </a:prstGeom>
          <a:effectLst>
            <a:outerShdw blurRad="50800" dist="38100" dir="5400000" algn="t" rotWithShape="0">
              <a:prstClr val="black">
                <a:alpha val="40000"/>
              </a:prstClr>
            </a:outerShdw>
          </a:effectLst>
        </p:spPr>
      </p:pic>
      <p:sp>
        <p:nvSpPr>
          <p:cNvPr id="19" name="Google Shape;367;p68">
            <a:extLst>
              <a:ext uri="{FF2B5EF4-FFF2-40B4-BE49-F238E27FC236}">
                <a16:creationId xmlns:a16="http://schemas.microsoft.com/office/drawing/2014/main" id="{722556DB-56B2-45F2-BE51-2C0A3313E954}"/>
              </a:ext>
            </a:extLst>
          </p:cNvPr>
          <p:cNvSpPr txBox="1"/>
          <p:nvPr/>
        </p:nvSpPr>
        <p:spPr>
          <a:xfrm>
            <a:off x="951003" y="3480889"/>
            <a:ext cx="3191408"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Annotated floor plan draft (ES)</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0" name="Google Shape;240;p38">
            <a:extLst>
              <a:ext uri="{FF2B5EF4-FFF2-40B4-BE49-F238E27FC236}">
                <a16:creationId xmlns:a16="http://schemas.microsoft.com/office/drawing/2014/main" id="{0E30B146-CC38-41EC-9ED5-66420005BB2C}"/>
              </a:ext>
            </a:extLst>
          </p:cNvPr>
          <p:cNvSpPr/>
          <p:nvPr/>
        </p:nvSpPr>
        <p:spPr>
          <a:xfrm>
            <a:off x="814203" y="3567889"/>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2" name="Google Shape;367;p68">
            <a:extLst>
              <a:ext uri="{FF2B5EF4-FFF2-40B4-BE49-F238E27FC236}">
                <a16:creationId xmlns:a16="http://schemas.microsoft.com/office/drawing/2014/main" id="{CC95E4BB-2256-4203-8B82-5DDB9422BFED}"/>
              </a:ext>
            </a:extLst>
          </p:cNvPr>
          <p:cNvSpPr txBox="1"/>
          <p:nvPr/>
        </p:nvSpPr>
        <p:spPr>
          <a:xfrm>
            <a:off x="4935989" y="4032404"/>
            <a:ext cx="1845808"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Sample of written notes during the virtual tours</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4" name="Google Shape;240;p38">
            <a:extLst>
              <a:ext uri="{FF2B5EF4-FFF2-40B4-BE49-F238E27FC236}">
                <a16:creationId xmlns:a16="http://schemas.microsoft.com/office/drawing/2014/main" id="{42A0B9FE-CC73-4B5A-BE2D-9E928D5DCE8B}"/>
              </a:ext>
            </a:extLst>
          </p:cNvPr>
          <p:cNvSpPr/>
          <p:nvPr/>
        </p:nvSpPr>
        <p:spPr>
          <a:xfrm rot="5400000">
            <a:off x="6734700" y="4119404"/>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Right Triangle 1">
            <a:extLst>
              <a:ext uri="{FF2B5EF4-FFF2-40B4-BE49-F238E27FC236}">
                <a16:creationId xmlns:a16="http://schemas.microsoft.com/office/drawing/2014/main" id="{52F65A98-F171-4A21-886C-2C315C5F1C1E}"/>
              </a:ext>
            </a:extLst>
          </p:cNvPr>
          <p:cNvSpPr/>
          <p:nvPr/>
        </p:nvSpPr>
        <p:spPr>
          <a:xfrm>
            <a:off x="0" y="4961965"/>
            <a:ext cx="181535" cy="18153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19140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78BC1211-6B81-405B-BD34-F68077A73C90}"/>
              </a:ext>
            </a:extLst>
          </p:cNvPr>
          <p:cNvPicPr>
            <a:picLocks noChangeAspect="1"/>
          </p:cNvPicPr>
          <p:nvPr/>
        </p:nvPicPr>
        <p:blipFill>
          <a:blip r:embed="rId3">
            <a:lum bright="70000" contrast="-70000"/>
          </a:blip>
          <a:stretch>
            <a:fillRect/>
          </a:stretch>
        </p:blipFill>
        <p:spPr>
          <a:xfrm>
            <a:off x="914400" y="1657349"/>
            <a:ext cx="1828800" cy="1828800"/>
          </a:xfrm>
          <a:prstGeom prst="rect">
            <a:avLst/>
          </a:prstGeom>
        </p:spPr>
      </p:pic>
      <p:sp>
        <p:nvSpPr>
          <p:cNvPr id="9" name="TextBox 8">
            <a:extLst>
              <a:ext uri="{FF2B5EF4-FFF2-40B4-BE49-F238E27FC236}">
                <a16:creationId xmlns:a16="http://schemas.microsoft.com/office/drawing/2014/main" id="{E396DDB5-52FF-4E92-A3CF-FC54DEB017B9}"/>
              </a:ext>
            </a:extLst>
          </p:cNvPr>
          <p:cNvSpPr txBox="1"/>
          <p:nvPr/>
        </p:nvSpPr>
        <p:spPr>
          <a:xfrm>
            <a:off x="1267249" y="2156251"/>
            <a:ext cx="6609502" cy="830997"/>
          </a:xfrm>
          <a:prstGeom prst="rect">
            <a:avLst/>
          </a:prstGeom>
          <a:noFill/>
        </p:spPr>
        <p:txBody>
          <a:bodyPr wrap="none" rtlCol="0">
            <a:spAutoFit/>
          </a:bodyPr>
          <a:lstStyle/>
          <a:p>
            <a:r>
              <a:rPr lang="en-US" sz="4800" b="1">
                <a:latin typeface="Livvic" pitchFamily="2" charset="0"/>
              </a:rPr>
              <a:t>RESULTS &amp; ANALYSIS</a:t>
            </a:r>
          </a:p>
        </p:txBody>
      </p:sp>
      <p:sp>
        <p:nvSpPr>
          <p:cNvPr id="15" name="Google Shape;410;p72">
            <a:extLst>
              <a:ext uri="{FF2B5EF4-FFF2-40B4-BE49-F238E27FC236}">
                <a16:creationId xmlns:a16="http://schemas.microsoft.com/office/drawing/2014/main" id="{389371D6-B5CD-4580-A619-0EC5B7022139}"/>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11</a:t>
            </a:fld>
            <a:endParaRPr lang="en" b="1">
              <a:solidFill>
                <a:srgbClr val="261E17"/>
              </a:solidFill>
              <a:latin typeface="Livvic"/>
              <a:ea typeface="Livvic"/>
              <a:cs typeface="Livvic"/>
              <a:sym typeface="Livvic"/>
            </a:endParaRPr>
          </a:p>
        </p:txBody>
      </p:sp>
      <p:sp>
        <p:nvSpPr>
          <p:cNvPr id="2" name="Right Triangle 1">
            <a:extLst>
              <a:ext uri="{FF2B5EF4-FFF2-40B4-BE49-F238E27FC236}">
                <a16:creationId xmlns:a16="http://schemas.microsoft.com/office/drawing/2014/main" id="{7ADF2403-9651-4980-9D18-4E3B48ECB3E2}"/>
              </a:ext>
            </a:extLst>
          </p:cNvPr>
          <p:cNvSpPr/>
          <p:nvPr/>
        </p:nvSpPr>
        <p:spPr>
          <a:xfrm>
            <a:off x="0" y="4961965"/>
            <a:ext cx="181535" cy="18153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5988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MATERIAL CONTAMINATION</a:t>
            </a:r>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pic>
        <p:nvPicPr>
          <p:cNvPr id="5122" name="Picture 2">
            <a:extLst>
              <a:ext uri="{FF2B5EF4-FFF2-40B4-BE49-F238E27FC236}">
                <a16:creationId xmlns:a16="http://schemas.microsoft.com/office/drawing/2014/main" id="{89DCDA9A-306E-4AB1-86EE-2CC1FAB6B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279" y="1137101"/>
            <a:ext cx="3057635" cy="38235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A5C6D05-707B-4147-B96B-553EBBF945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2369" y="1137100"/>
            <a:ext cx="3057636" cy="382352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67;p68">
            <a:extLst>
              <a:ext uri="{FF2B5EF4-FFF2-40B4-BE49-F238E27FC236}">
                <a16:creationId xmlns:a16="http://schemas.microsoft.com/office/drawing/2014/main" id="{4B10C1F2-30FA-4306-9D8E-15493DEF5290}"/>
              </a:ext>
            </a:extLst>
          </p:cNvPr>
          <p:cNvSpPr txBox="1"/>
          <p:nvPr/>
        </p:nvSpPr>
        <p:spPr>
          <a:xfrm>
            <a:off x="4489657" y="3759528"/>
            <a:ext cx="1364949"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Recyclables mixed with non-recyclables</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4" name="Google Shape;240;p38">
            <a:extLst>
              <a:ext uri="{FF2B5EF4-FFF2-40B4-BE49-F238E27FC236}">
                <a16:creationId xmlns:a16="http://schemas.microsoft.com/office/drawing/2014/main" id="{57B19D7C-3E7D-4547-A705-5E1797C79862}"/>
              </a:ext>
            </a:extLst>
          </p:cNvPr>
          <p:cNvSpPr/>
          <p:nvPr/>
        </p:nvSpPr>
        <p:spPr>
          <a:xfrm rot="16200000">
            <a:off x="4352856" y="384652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6" name="Google Shape;367;p68">
            <a:extLst>
              <a:ext uri="{FF2B5EF4-FFF2-40B4-BE49-F238E27FC236}">
                <a16:creationId xmlns:a16="http://schemas.microsoft.com/office/drawing/2014/main" id="{241153FD-21AC-4CA9-9CA6-A9685F2E1C41}"/>
              </a:ext>
            </a:extLst>
          </p:cNvPr>
          <p:cNvSpPr txBox="1"/>
          <p:nvPr/>
        </p:nvSpPr>
        <p:spPr>
          <a:xfrm>
            <a:off x="4524616" y="4395479"/>
            <a:ext cx="1157705"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Recyclables mixed together</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8" name="Google Shape;240;p38">
            <a:extLst>
              <a:ext uri="{FF2B5EF4-FFF2-40B4-BE49-F238E27FC236}">
                <a16:creationId xmlns:a16="http://schemas.microsoft.com/office/drawing/2014/main" id="{8064C2D8-DA48-40FF-B518-4CB6F0ED9800}"/>
              </a:ext>
            </a:extLst>
          </p:cNvPr>
          <p:cNvSpPr/>
          <p:nvPr/>
        </p:nvSpPr>
        <p:spPr>
          <a:xfrm rot="5400000">
            <a:off x="5668821" y="4482479"/>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 name="Google Shape;410;p72">
            <a:extLst>
              <a:ext uri="{FF2B5EF4-FFF2-40B4-BE49-F238E27FC236}">
                <a16:creationId xmlns:a16="http://schemas.microsoft.com/office/drawing/2014/main" id="{CDB62497-C966-4726-8C79-083ABCDC6864}"/>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12</a:t>
            </a:fld>
            <a:endParaRPr lang="en" b="1">
              <a:solidFill>
                <a:srgbClr val="261E17"/>
              </a:solidFill>
              <a:latin typeface="Livvic"/>
              <a:ea typeface="Livvic"/>
              <a:cs typeface="Livvic"/>
              <a:sym typeface="Livvic"/>
            </a:endParaRPr>
          </a:p>
        </p:txBody>
      </p:sp>
      <p:grpSp>
        <p:nvGrpSpPr>
          <p:cNvPr id="35" name="Group 34">
            <a:extLst>
              <a:ext uri="{FF2B5EF4-FFF2-40B4-BE49-F238E27FC236}">
                <a16:creationId xmlns:a16="http://schemas.microsoft.com/office/drawing/2014/main" id="{428EFA14-CD0D-4800-AD24-1B4C5F22EDC8}"/>
              </a:ext>
            </a:extLst>
          </p:cNvPr>
          <p:cNvGrpSpPr/>
          <p:nvPr/>
        </p:nvGrpSpPr>
        <p:grpSpPr>
          <a:xfrm>
            <a:off x="215138" y="2907803"/>
            <a:ext cx="4899224" cy="1651318"/>
            <a:chOff x="215138" y="2907803"/>
            <a:chExt cx="4899224" cy="1651318"/>
          </a:xfrm>
        </p:grpSpPr>
        <p:sp>
          <p:nvSpPr>
            <p:cNvPr id="5" name="Freeform: Shape 4">
              <a:extLst>
                <a:ext uri="{FF2B5EF4-FFF2-40B4-BE49-F238E27FC236}">
                  <a16:creationId xmlns:a16="http://schemas.microsoft.com/office/drawing/2014/main" id="{68E3FF62-164D-4325-A2B5-04A4833818EF}"/>
                </a:ext>
              </a:extLst>
            </p:cNvPr>
            <p:cNvSpPr/>
            <p:nvPr/>
          </p:nvSpPr>
          <p:spPr>
            <a:xfrm>
              <a:off x="2123845" y="3541690"/>
              <a:ext cx="479738" cy="537693"/>
            </a:xfrm>
            <a:custGeom>
              <a:avLst/>
              <a:gdLst>
                <a:gd name="connsiteX0" fmla="*/ 0 w 479738"/>
                <a:gd name="connsiteY0" fmla="*/ 83713 h 537693"/>
                <a:gd name="connsiteX1" fmla="*/ 128788 w 479738"/>
                <a:gd name="connsiteY1" fmla="*/ 0 h 537693"/>
                <a:gd name="connsiteX2" fmla="*/ 479738 w 479738"/>
                <a:gd name="connsiteY2" fmla="*/ 428223 h 537693"/>
                <a:gd name="connsiteX3" fmla="*/ 344509 w 479738"/>
                <a:gd name="connsiteY3" fmla="*/ 537693 h 537693"/>
                <a:gd name="connsiteX4" fmla="*/ 0 w 479738"/>
                <a:gd name="connsiteY4" fmla="*/ 83713 h 537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738" h="537693">
                  <a:moveTo>
                    <a:pt x="0" y="83713"/>
                  </a:moveTo>
                  <a:lnTo>
                    <a:pt x="128788" y="0"/>
                  </a:lnTo>
                  <a:lnTo>
                    <a:pt x="479738" y="428223"/>
                  </a:lnTo>
                  <a:lnTo>
                    <a:pt x="344509" y="537693"/>
                  </a:lnTo>
                  <a:lnTo>
                    <a:pt x="0" y="83713"/>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56299239-8A30-436F-84BF-6F467B882D6F}"/>
                </a:ext>
              </a:extLst>
            </p:cNvPr>
            <p:cNvSpPr/>
            <p:nvPr/>
          </p:nvSpPr>
          <p:spPr>
            <a:xfrm>
              <a:off x="2532749" y="3544910"/>
              <a:ext cx="682580" cy="1014211"/>
            </a:xfrm>
            <a:custGeom>
              <a:avLst/>
              <a:gdLst>
                <a:gd name="connsiteX0" fmla="*/ 115910 w 682580"/>
                <a:gd name="connsiteY0" fmla="*/ 141667 h 1014211"/>
                <a:gd name="connsiteX1" fmla="*/ 0 w 682580"/>
                <a:gd name="connsiteY1" fmla="*/ 907960 h 1014211"/>
                <a:gd name="connsiteX2" fmla="*/ 585989 w 682580"/>
                <a:gd name="connsiteY2" fmla="*/ 1014211 h 1014211"/>
                <a:gd name="connsiteX3" fmla="*/ 682580 w 682580"/>
                <a:gd name="connsiteY3" fmla="*/ 373487 h 1014211"/>
                <a:gd name="connsiteX4" fmla="*/ 321972 w 682580"/>
                <a:gd name="connsiteY4" fmla="*/ 0 h 1014211"/>
                <a:gd name="connsiteX5" fmla="*/ 115910 w 682580"/>
                <a:gd name="connsiteY5" fmla="*/ 141667 h 101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580" h="1014211">
                  <a:moveTo>
                    <a:pt x="115910" y="141667"/>
                  </a:moveTo>
                  <a:lnTo>
                    <a:pt x="0" y="907960"/>
                  </a:lnTo>
                  <a:lnTo>
                    <a:pt x="585989" y="1014211"/>
                  </a:lnTo>
                  <a:lnTo>
                    <a:pt x="682580" y="373487"/>
                  </a:lnTo>
                  <a:lnTo>
                    <a:pt x="321972" y="0"/>
                  </a:lnTo>
                  <a:lnTo>
                    <a:pt x="115910" y="141667"/>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C435D384-00D5-482F-B5EA-11D0CCBD133C}"/>
                </a:ext>
              </a:extLst>
            </p:cNvPr>
            <p:cNvSpPr/>
            <p:nvPr/>
          </p:nvSpPr>
          <p:spPr>
            <a:xfrm>
              <a:off x="2069109" y="3657600"/>
              <a:ext cx="283336" cy="341290"/>
            </a:xfrm>
            <a:custGeom>
              <a:avLst/>
              <a:gdLst>
                <a:gd name="connsiteX0" fmla="*/ 0 w 283336"/>
                <a:gd name="connsiteY0" fmla="*/ 0 h 341290"/>
                <a:gd name="connsiteX1" fmla="*/ 103031 w 283336"/>
                <a:gd name="connsiteY1" fmla="*/ 341290 h 341290"/>
                <a:gd name="connsiteX2" fmla="*/ 283336 w 283336"/>
                <a:gd name="connsiteY2" fmla="*/ 164206 h 341290"/>
                <a:gd name="connsiteX3" fmla="*/ 0 w 283336"/>
                <a:gd name="connsiteY3" fmla="*/ 0 h 341290"/>
              </a:gdLst>
              <a:ahLst/>
              <a:cxnLst>
                <a:cxn ang="0">
                  <a:pos x="connsiteX0" y="connsiteY0"/>
                </a:cxn>
                <a:cxn ang="0">
                  <a:pos x="connsiteX1" y="connsiteY1"/>
                </a:cxn>
                <a:cxn ang="0">
                  <a:pos x="connsiteX2" y="connsiteY2"/>
                </a:cxn>
                <a:cxn ang="0">
                  <a:pos x="connsiteX3" y="connsiteY3"/>
                </a:cxn>
              </a:cxnLst>
              <a:rect l="l" t="t" r="r" b="b"/>
              <a:pathLst>
                <a:path w="283336" h="341290">
                  <a:moveTo>
                    <a:pt x="0" y="0"/>
                  </a:moveTo>
                  <a:lnTo>
                    <a:pt x="103031" y="341290"/>
                  </a:lnTo>
                  <a:lnTo>
                    <a:pt x="283336" y="164206"/>
                  </a:lnTo>
                  <a:lnTo>
                    <a:pt x="0" y="0"/>
                  </a:lnTo>
                  <a:close/>
                </a:path>
              </a:pathLst>
            </a:cu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32BCCCB5-0B00-4457-8EFB-770EE54242C3}"/>
                </a:ext>
              </a:extLst>
            </p:cNvPr>
            <p:cNvCxnSpPr/>
            <p:nvPr/>
          </p:nvCxnSpPr>
          <p:spPr>
            <a:xfrm flipV="1">
              <a:off x="3081128" y="3266661"/>
              <a:ext cx="506119" cy="50611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575135-8AAB-4AEA-9C6A-94EE4B89E27D}"/>
                </a:ext>
              </a:extLst>
            </p:cNvPr>
            <p:cNvCxnSpPr>
              <a:cxnSpLocks/>
            </p:cNvCxnSpPr>
            <p:nvPr/>
          </p:nvCxnSpPr>
          <p:spPr>
            <a:xfrm flipV="1">
              <a:off x="1725898" y="3861741"/>
              <a:ext cx="402185" cy="40218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A76BDD4-F58E-4577-9633-9F5C4B62F7D5}"/>
                </a:ext>
              </a:extLst>
            </p:cNvPr>
            <p:cNvCxnSpPr/>
            <p:nvPr/>
          </p:nvCxnSpPr>
          <p:spPr>
            <a:xfrm>
              <a:off x="1717041" y="3107858"/>
              <a:ext cx="483704" cy="48370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1F6985-9B5F-4B42-9F27-475A2A18F9F2}"/>
                </a:ext>
              </a:extLst>
            </p:cNvPr>
            <p:cNvCxnSpPr>
              <a:cxnSpLocks/>
            </p:cNvCxnSpPr>
            <p:nvPr/>
          </p:nvCxnSpPr>
          <p:spPr>
            <a:xfrm>
              <a:off x="1046922" y="3107858"/>
              <a:ext cx="67897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756833F-B6CF-428C-90AB-7098D0E36F0E}"/>
                </a:ext>
              </a:extLst>
            </p:cNvPr>
            <p:cNvCxnSpPr>
              <a:cxnSpLocks/>
            </p:cNvCxnSpPr>
            <p:nvPr/>
          </p:nvCxnSpPr>
          <p:spPr>
            <a:xfrm>
              <a:off x="1046922" y="4263925"/>
              <a:ext cx="67011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EA974AC-9C90-40A5-9040-A922187AC0FB}"/>
                </a:ext>
              </a:extLst>
            </p:cNvPr>
            <p:cNvCxnSpPr>
              <a:cxnSpLocks/>
            </p:cNvCxnSpPr>
            <p:nvPr/>
          </p:nvCxnSpPr>
          <p:spPr>
            <a:xfrm>
              <a:off x="3585543" y="3270012"/>
              <a:ext cx="780813"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054F263-A1D0-4DA9-9F37-02457D457728}"/>
                </a:ext>
              </a:extLst>
            </p:cNvPr>
            <p:cNvSpPr txBox="1"/>
            <p:nvPr/>
          </p:nvSpPr>
          <p:spPr>
            <a:xfrm>
              <a:off x="4362233" y="3143550"/>
              <a:ext cx="752129" cy="246221"/>
            </a:xfrm>
            <a:prstGeom prst="rect">
              <a:avLst/>
            </a:prstGeom>
            <a:noFill/>
          </p:spPr>
          <p:txBody>
            <a:bodyPr wrap="none" rtlCol="0" anchor="ctr" anchorCtr="0">
              <a:spAutoFit/>
            </a:bodyPr>
            <a:lstStyle/>
            <a:p>
              <a:r>
                <a:rPr lang="en-US" sz="1000">
                  <a:latin typeface="Catamaran" panose="00000500000000000000" pitchFamily="2" charset="0"/>
                  <a:cs typeface="Catamaran" panose="00000500000000000000" pitchFamily="2" charset="0"/>
                </a:rPr>
                <a:t>plastic bag</a:t>
              </a:r>
            </a:p>
          </p:txBody>
        </p:sp>
        <p:sp>
          <p:nvSpPr>
            <p:cNvPr id="32" name="TextBox 31">
              <a:extLst>
                <a:ext uri="{FF2B5EF4-FFF2-40B4-BE49-F238E27FC236}">
                  <a16:creationId xmlns:a16="http://schemas.microsoft.com/office/drawing/2014/main" id="{9B28757C-B86D-4367-A9F9-34EBC43526C8}"/>
                </a:ext>
              </a:extLst>
            </p:cNvPr>
            <p:cNvSpPr txBox="1"/>
            <p:nvPr/>
          </p:nvSpPr>
          <p:spPr>
            <a:xfrm>
              <a:off x="223995" y="2907803"/>
              <a:ext cx="822927" cy="400110"/>
            </a:xfrm>
            <a:prstGeom prst="rect">
              <a:avLst/>
            </a:prstGeom>
            <a:noFill/>
          </p:spPr>
          <p:txBody>
            <a:bodyPr wrap="square" rtlCol="0" anchor="ctr" anchorCtr="0">
              <a:spAutoFit/>
            </a:bodyPr>
            <a:lstStyle/>
            <a:p>
              <a:pPr algn="r"/>
              <a:r>
                <a:rPr lang="en-US" sz="1000">
                  <a:latin typeface="Catamaran" panose="00000500000000000000" pitchFamily="2" charset="0"/>
                  <a:cs typeface="Catamaran" panose="00000500000000000000" pitchFamily="2" charset="0"/>
                </a:rPr>
                <a:t>wrong type of plastics</a:t>
              </a:r>
            </a:p>
          </p:txBody>
        </p:sp>
        <p:sp>
          <p:nvSpPr>
            <p:cNvPr id="33" name="TextBox 32">
              <a:extLst>
                <a:ext uri="{FF2B5EF4-FFF2-40B4-BE49-F238E27FC236}">
                  <a16:creationId xmlns:a16="http://schemas.microsoft.com/office/drawing/2014/main" id="{6DF06869-1036-495F-A382-59A10F27E36B}"/>
                </a:ext>
              </a:extLst>
            </p:cNvPr>
            <p:cNvSpPr txBox="1"/>
            <p:nvPr/>
          </p:nvSpPr>
          <p:spPr>
            <a:xfrm>
              <a:off x="215138" y="4140814"/>
              <a:ext cx="822927" cy="246221"/>
            </a:xfrm>
            <a:prstGeom prst="rect">
              <a:avLst/>
            </a:prstGeom>
            <a:noFill/>
          </p:spPr>
          <p:txBody>
            <a:bodyPr wrap="square" rtlCol="0" anchor="ctr" anchorCtr="0">
              <a:spAutoFit/>
            </a:bodyPr>
            <a:lstStyle/>
            <a:p>
              <a:pPr algn="r"/>
              <a:r>
                <a:rPr lang="en-US" sz="1000">
                  <a:latin typeface="Catamaran" panose="00000500000000000000" pitchFamily="2" charset="0"/>
                  <a:cs typeface="Catamaran" panose="00000500000000000000" pitchFamily="2" charset="0"/>
                </a:rPr>
                <a:t>receipt</a:t>
              </a:r>
            </a:p>
          </p:txBody>
        </p:sp>
      </p:grpSp>
      <p:sp>
        <p:nvSpPr>
          <p:cNvPr id="37" name="Google Shape;170;p34">
            <a:extLst>
              <a:ext uri="{FF2B5EF4-FFF2-40B4-BE49-F238E27FC236}">
                <a16:creationId xmlns:a16="http://schemas.microsoft.com/office/drawing/2014/main" id="{894309CC-7E5A-45CC-8C42-08A13B6A8FBB}"/>
              </a:ext>
            </a:extLst>
          </p:cNvPr>
          <p:cNvSpPr txBox="1"/>
          <p:nvPr/>
        </p:nvSpPr>
        <p:spPr>
          <a:xfrm>
            <a:off x="1211279" y="4600486"/>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[5]</a:t>
            </a:r>
            <a:endParaRPr>
              <a:latin typeface="Catamaran Thin"/>
              <a:ea typeface="Catamaran Thin"/>
              <a:cs typeface="Catamaran Thin"/>
              <a:sym typeface="Catamaran Thin"/>
            </a:endParaRPr>
          </a:p>
        </p:txBody>
      </p:sp>
      <p:sp>
        <p:nvSpPr>
          <p:cNvPr id="38" name="Google Shape;170;p34">
            <a:extLst>
              <a:ext uri="{FF2B5EF4-FFF2-40B4-BE49-F238E27FC236}">
                <a16:creationId xmlns:a16="http://schemas.microsoft.com/office/drawing/2014/main" id="{E87DAA6C-D1A1-48FB-9CBD-427130C9A671}"/>
              </a:ext>
            </a:extLst>
          </p:cNvPr>
          <p:cNvSpPr txBox="1"/>
          <p:nvPr/>
        </p:nvSpPr>
        <p:spPr>
          <a:xfrm>
            <a:off x="5862369" y="4612029"/>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[6]</a:t>
            </a:r>
            <a:endParaRPr>
              <a:latin typeface="Catamaran Thin"/>
              <a:ea typeface="Catamaran Thin"/>
              <a:cs typeface="Catamaran Thin"/>
              <a:sym typeface="Catamaran Thin"/>
            </a:endParaRPr>
          </a:p>
        </p:txBody>
      </p:sp>
      <p:sp>
        <p:nvSpPr>
          <p:cNvPr id="3" name="Right Triangle 2">
            <a:extLst>
              <a:ext uri="{FF2B5EF4-FFF2-40B4-BE49-F238E27FC236}">
                <a16:creationId xmlns:a16="http://schemas.microsoft.com/office/drawing/2014/main" id="{E88B3C15-2101-4D4C-9B4F-734073386093}"/>
              </a:ext>
            </a:extLst>
          </p:cNvPr>
          <p:cNvSpPr/>
          <p:nvPr/>
        </p:nvSpPr>
        <p:spPr>
          <a:xfrm>
            <a:off x="0" y="4961965"/>
            <a:ext cx="181535" cy="18153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6018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PUBLIC KNOWLEDGE</a:t>
            </a:r>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D888B917-423C-4143-9CD6-3F767F2D12DE}"/>
              </a:ext>
            </a:extLst>
          </p:cNvPr>
          <p:cNvGraphicFramePr/>
          <p:nvPr>
            <p:extLst>
              <p:ext uri="{D42A27DB-BD31-4B8C-83A1-F6EECF244321}">
                <p14:modId xmlns:p14="http://schemas.microsoft.com/office/powerpoint/2010/main" val="3965210281"/>
              </p:ext>
            </p:extLst>
          </p:nvPr>
        </p:nvGraphicFramePr>
        <p:xfrm>
          <a:off x="353670" y="960656"/>
          <a:ext cx="8436659" cy="4121938"/>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6">
            <a:extLst>
              <a:ext uri="{FF2B5EF4-FFF2-40B4-BE49-F238E27FC236}">
                <a16:creationId xmlns:a16="http://schemas.microsoft.com/office/drawing/2014/main" id="{505745E7-28B6-4218-9FD1-5C80852BCFBC}"/>
              </a:ext>
            </a:extLst>
          </p:cNvPr>
          <p:cNvSpPr/>
          <p:nvPr/>
        </p:nvSpPr>
        <p:spPr>
          <a:xfrm>
            <a:off x="1045945" y="1870499"/>
            <a:ext cx="4182877" cy="1635020"/>
          </a:xfrm>
          <a:prstGeom prst="rect">
            <a:avLst/>
          </a:prstGeom>
          <a:solidFill>
            <a:srgbClr val="92D05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E36673-95AC-4AAC-AE13-4A2DD5953D67}"/>
              </a:ext>
            </a:extLst>
          </p:cNvPr>
          <p:cNvSpPr/>
          <p:nvPr/>
        </p:nvSpPr>
        <p:spPr>
          <a:xfrm>
            <a:off x="5228822" y="1870499"/>
            <a:ext cx="3416121" cy="1627489"/>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91D4BC0-F742-42D5-99E0-FCE31F2141FD}"/>
              </a:ext>
            </a:extLst>
          </p:cNvPr>
          <p:cNvSpPr txBox="1"/>
          <p:nvPr/>
        </p:nvSpPr>
        <p:spPr>
          <a:xfrm>
            <a:off x="7894959" y="1940480"/>
            <a:ext cx="749984" cy="307777"/>
          </a:xfrm>
          <a:prstGeom prst="rect">
            <a:avLst/>
          </a:prstGeom>
          <a:noFill/>
        </p:spPr>
        <p:txBody>
          <a:bodyPr wrap="square" rtlCol="0">
            <a:spAutoFit/>
          </a:bodyPr>
          <a:lstStyle/>
          <a:p>
            <a:r>
              <a:rPr lang="en-US">
                <a:latin typeface="Catamaran" panose="00000500000000000000" pitchFamily="2" charset="0"/>
                <a:cs typeface="Catamaran" panose="00000500000000000000" pitchFamily="2" charset="0"/>
              </a:rPr>
              <a:t>N=50</a:t>
            </a:r>
          </a:p>
        </p:txBody>
      </p:sp>
      <p:sp>
        <p:nvSpPr>
          <p:cNvPr id="15" name="Google Shape;410;p72">
            <a:extLst>
              <a:ext uri="{FF2B5EF4-FFF2-40B4-BE49-F238E27FC236}">
                <a16:creationId xmlns:a16="http://schemas.microsoft.com/office/drawing/2014/main" id="{B396A966-2D96-4F7E-ADD1-EB38D1CFF3D2}"/>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13</a:t>
            </a:fld>
            <a:endParaRPr lang="en" b="1">
              <a:solidFill>
                <a:srgbClr val="261E17"/>
              </a:solidFill>
              <a:latin typeface="Livvic"/>
              <a:ea typeface="Livvic"/>
              <a:cs typeface="Livvic"/>
              <a:sym typeface="Livvic"/>
            </a:endParaRPr>
          </a:p>
        </p:txBody>
      </p:sp>
      <p:sp>
        <p:nvSpPr>
          <p:cNvPr id="17" name="Rectangle 16">
            <a:extLst>
              <a:ext uri="{FF2B5EF4-FFF2-40B4-BE49-F238E27FC236}">
                <a16:creationId xmlns:a16="http://schemas.microsoft.com/office/drawing/2014/main" id="{F48729D5-CC72-42B4-B4F6-10354F808786}"/>
              </a:ext>
            </a:extLst>
          </p:cNvPr>
          <p:cNvSpPr/>
          <p:nvPr/>
        </p:nvSpPr>
        <p:spPr>
          <a:xfrm>
            <a:off x="2180579" y="1862968"/>
            <a:ext cx="6464364" cy="1635020"/>
          </a:xfrm>
          <a:prstGeom prst="rect">
            <a:avLst/>
          </a:prstGeom>
          <a:solidFill>
            <a:srgbClr val="43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276F3412-0625-4C2B-BE63-7D9183EB3F4B}"/>
              </a:ext>
            </a:extLst>
          </p:cNvPr>
          <p:cNvGrpSpPr/>
          <p:nvPr/>
        </p:nvGrpSpPr>
        <p:grpSpPr>
          <a:xfrm>
            <a:off x="2180579" y="1862968"/>
            <a:ext cx="6464364" cy="1635020"/>
            <a:chOff x="2180579" y="2366253"/>
            <a:chExt cx="6464364" cy="1635020"/>
          </a:xfrm>
        </p:grpSpPr>
        <p:sp>
          <p:nvSpPr>
            <p:cNvPr id="19" name="Rectangle 18">
              <a:extLst>
                <a:ext uri="{FF2B5EF4-FFF2-40B4-BE49-F238E27FC236}">
                  <a16:creationId xmlns:a16="http://schemas.microsoft.com/office/drawing/2014/main" id="{A829DBF1-EEC2-42A9-8D59-5B43C7857EFD}"/>
                </a:ext>
              </a:extLst>
            </p:cNvPr>
            <p:cNvSpPr/>
            <p:nvPr/>
          </p:nvSpPr>
          <p:spPr>
            <a:xfrm>
              <a:off x="2180579" y="2366253"/>
              <a:ext cx="3048243" cy="1635020"/>
            </a:xfrm>
            <a:prstGeom prst="rect">
              <a:avLst/>
            </a:prstGeom>
            <a:solidFill>
              <a:srgbClr val="43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B0B45EB-8E8D-4731-8E9E-C2BC7B1EC83E}"/>
                </a:ext>
              </a:extLst>
            </p:cNvPr>
            <p:cNvSpPr/>
            <p:nvPr/>
          </p:nvSpPr>
          <p:spPr>
            <a:xfrm>
              <a:off x="7129346" y="2366253"/>
              <a:ext cx="1515597" cy="1635020"/>
            </a:xfrm>
            <a:prstGeom prst="rect">
              <a:avLst/>
            </a:prstGeom>
            <a:solidFill>
              <a:srgbClr val="4343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ight Triangle 2">
            <a:extLst>
              <a:ext uri="{FF2B5EF4-FFF2-40B4-BE49-F238E27FC236}">
                <a16:creationId xmlns:a16="http://schemas.microsoft.com/office/drawing/2014/main" id="{24C34D13-0D78-4C5B-BC2F-9AC671F9E98F}"/>
              </a:ext>
            </a:extLst>
          </p:cNvPr>
          <p:cNvSpPr/>
          <p:nvPr/>
        </p:nvSpPr>
        <p:spPr>
          <a:xfrm>
            <a:off x="0" y="4961965"/>
            <a:ext cx="181535" cy="18153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0797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700"/>
                                        <p:tgtEl>
                                          <p:spTgt spid="17"/>
                                        </p:tgtEl>
                                      </p:cBhvr>
                                    </p:animEffect>
                                    <p:set>
                                      <p:cBhvr>
                                        <p:cTn id="12" dur="1" fill="hold">
                                          <p:stCondLst>
                                            <p:cond delay="699"/>
                                          </p:stCondLst>
                                        </p:cTn>
                                        <p:tgtEl>
                                          <p:spTgt spid="17"/>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HUMAN RESOURCES</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0EF21F8-8C56-4FBF-910D-DD24BE84FF3C}"/>
              </a:ext>
            </a:extLst>
          </p:cNvPr>
          <p:cNvSpPr/>
          <p:nvPr/>
        </p:nvSpPr>
        <p:spPr>
          <a:xfrm>
            <a:off x="3495667" y="1915159"/>
            <a:ext cx="5181600" cy="33129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261E17"/>
                </a:solidFill>
                <a:latin typeface="Catamaran" panose="00000500000000000000" pitchFamily="2" charset="0"/>
                <a:cs typeface="Catamaran" panose="00000500000000000000" pitchFamily="2" charset="0"/>
              </a:rPr>
              <a:t>“They (FAS Employees) should feel confident in telling people No.”</a:t>
            </a:r>
          </a:p>
        </p:txBody>
      </p:sp>
      <p:sp>
        <p:nvSpPr>
          <p:cNvPr id="6" name="Rectangle 5">
            <a:extLst>
              <a:ext uri="{FF2B5EF4-FFF2-40B4-BE49-F238E27FC236}">
                <a16:creationId xmlns:a16="http://schemas.microsoft.com/office/drawing/2014/main" id="{5A468405-A125-4EF7-AC54-C7ADF014F774}"/>
              </a:ext>
            </a:extLst>
          </p:cNvPr>
          <p:cNvSpPr/>
          <p:nvPr/>
        </p:nvSpPr>
        <p:spPr>
          <a:xfrm>
            <a:off x="3495667" y="3101177"/>
            <a:ext cx="4843669" cy="33129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261E17"/>
                </a:solidFill>
                <a:latin typeface="Catamaran" panose="00000500000000000000" pitchFamily="2" charset="0"/>
                <a:cs typeface="Catamaran" panose="00000500000000000000" pitchFamily="2" charset="0"/>
              </a:rPr>
              <a:t>“Role rotation cannot work as there is an old woman working”</a:t>
            </a:r>
          </a:p>
        </p:txBody>
      </p:sp>
      <p:sp>
        <p:nvSpPr>
          <p:cNvPr id="8" name="Rectangle 7">
            <a:extLst>
              <a:ext uri="{FF2B5EF4-FFF2-40B4-BE49-F238E27FC236}">
                <a16:creationId xmlns:a16="http://schemas.microsoft.com/office/drawing/2014/main" id="{EC996872-1F61-4958-9092-54C1614049D1}"/>
              </a:ext>
            </a:extLst>
          </p:cNvPr>
          <p:cNvSpPr/>
          <p:nvPr/>
        </p:nvSpPr>
        <p:spPr>
          <a:xfrm>
            <a:off x="3495667" y="3487755"/>
            <a:ext cx="4565374" cy="513590"/>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a:spcBef>
                <a:spcPts val="0"/>
              </a:spcBef>
              <a:spcAft>
                <a:spcPts val="0"/>
              </a:spcAft>
            </a:pPr>
            <a:r>
              <a:rPr lang="en-US" b="0" i="0" u="none" strike="noStrike">
                <a:solidFill>
                  <a:srgbClr val="000000"/>
                </a:solidFill>
                <a:effectLst/>
                <a:latin typeface="Catamaran" panose="00000500000000000000" pitchFamily="2" charset="0"/>
                <a:cs typeface="Catamaran" panose="00000500000000000000" pitchFamily="2" charset="0"/>
              </a:rPr>
              <a:t>“If we don’t have to focus on classifying so much (voluntary donations), we can focus on classifying paper more.”</a:t>
            </a:r>
            <a:endParaRPr lang="en-US" b="0">
              <a:effectLst/>
              <a:latin typeface="Catamaran" panose="00000500000000000000" pitchFamily="2" charset="0"/>
              <a:cs typeface="Catamaran" panose="00000500000000000000" pitchFamily="2" charset="0"/>
            </a:endParaRPr>
          </a:p>
        </p:txBody>
      </p:sp>
      <p:pic>
        <p:nvPicPr>
          <p:cNvPr id="14" name="Picture 13" descr="A picture containing person, standing, person, looking&#10;&#10;Description automatically generated">
            <a:extLst>
              <a:ext uri="{FF2B5EF4-FFF2-40B4-BE49-F238E27FC236}">
                <a16:creationId xmlns:a16="http://schemas.microsoft.com/office/drawing/2014/main" id="{FFDCCB97-8345-4871-BF8F-AE03E975686F}"/>
              </a:ext>
            </a:extLst>
          </p:cNvPr>
          <p:cNvPicPr>
            <a:picLocks noChangeAspect="1"/>
          </p:cNvPicPr>
          <p:nvPr/>
        </p:nvPicPr>
        <p:blipFill rotWithShape="1">
          <a:blip r:embed="rId3"/>
          <a:srcRect l="12536" r="47166"/>
          <a:stretch/>
        </p:blipFill>
        <p:spPr>
          <a:xfrm>
            <a:off x="0" y="0"/>
            <a:ext cx="3109091" cy="5143500"/>
          </a:xfrm>
          <a:prstGeom prst="rect">
            <a:avLst/>
          </a:prstGeom>
        </p:spPr>
      </p:pic>
      <p:grpSp>
        <p:nvGrpSpPr>
          <p:cNvPr id="15" name="Group 14">
            <a:extLst>
              <a:ext uri="{FF2B5EF4-FFF2-40B4-BE49-F238E27FC236}">
                <a16:creationId xmlns:a16="http://schemas.microsoft.com/office/drawing/2014/main" id="{C0E75C8D-8DF0-4758-865A-BD7FE27C3D27}"/>
              </a:ext>
            </a:extLst>
          </p:cNvPr>
          <p:cNvGrpSpPr/>
          <p:nvPr/>
        </p:nvGrpSpPr>
        <p:grpSpPr>
          <a:xfrm>
            <a:off x="2742992" y="4793875"/>
            <a:ext cx="3314708" cy="393600"/>
            <a:chOff x="675877" y="4381278"/>
            <a:chExt cx="3314708" cy="393600"/>
          </a:xfrm>
        </p:grpSpPr>
        <p:sp>
          <p:nvSpPr>
            <p:cNvPr id="16" name="Google Shape;367;p68">
              <a:extLst>
                <a:ext uri="{FF2B5EF4-FFF2-40B4-BE49-F238E27FC236}">
                  <a16:creationId xmlns:a16="http://schemas.microsoft.com/office/drawing/2014/main" id="{EEFC93A5-348E-4F5B-B70D-5C3F26293331}"/>
                </a:ext>
              </a:extLst>
            </p:cNvPr>
            <p:cNvSpPr txBox="1"/>
            <p:nvPr/>
          </p:nvSpPr>
          <p:spPr>
            <a:xfrm>
              <a:off x="799177" y="4381278"/>
              <a:ext cx="3191408"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Another FAS Employee working in the recycling center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7" name="Google Shape;240;p38">
              <a:extLst>
                <a:ext uri="{FF2B5EF4-FFF2-40B4-BE49-F238E27FC236}">
                  <a16:creationId xmlns:a16="http://schemas.microsoft.com/office/drawing/2014/main" id="{E5597072-7C2B-4778-A3A6-2E7D31DAEE25}"/>
                </a:ext>
              </a:extLst>
            </p:cNvPr>
            <p:cNvSpPr/>
            <p:nvPr/>
          </p:nvSpPr>
          <p:spPr>
            <a:xfrm rot="16200000">
              <a:off x="662377" y="446827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19" name="Google Shape;410;p72">
            <a:extLst>
              <a:ext uri="{FF2B5EF4-FFF2-40B4-BE49-F238E27FC236}">
                <a16:creationId xmlns:a16="http://schemas.microsoft.com/office/drawing/2014/main" id="{02A49EFA-3A44-42AE-8E03-F9B503EC2138}"/>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14</a:t>
            </a:fld>
            <a:endParaRPr lang="en" b="1">
              <a:solidFill>
                <a:srgbClr val="261E17"/>
              </a:solidFill>
              <a:latin typeface="Livvic"/>
              <a:ea typeface="Livvic"/>
              <a:cs typeface="Livvic"/>
              <a:sym typeface="Livvic"/>
            </a:endParaRPr>
          </a:p>
        </p:txBody>
      </p:sp>
      <p:sp>
        <p:nvSpPr>
          <p:cNvPr id="20" name="TextBox 19">
            <a:extLst>
              <a:ext uri="{FF2B5EF4-FFF2-40B4-BE49-F238E27FC236}">
                <a16:creationId xmlns:a16="http://schemas.microsoft.com/office/drawing/2014/main" id="{A4CB9548-2B27-4AA9-AD09-E77531B6AD44}"/>
              </a:ext>
            </a:extLst>
          </p:cNvPr>
          <p:cNvSpPr txBox="1"/>
          <p:nvPr/>
        </p:nvSpPr>
        <p:spPr>
          <a:xfrm>
            <a:off x="3495667" y="1607382"/>
            <a:ext cx="1569660" cy="307777"/>
          </a:xfrm>
          <a:prstGeom prst="rect">
            <a:avLst/>
          </a:prstGeom>
          <a:noFill/>
        </p:spPr>
        <p:txBody>
          <a:bodyPr wrap="none" rtlCol="0">
            <a:spAutoFit/>
          </a:bodyPr>
          <a:lstStyle/>
          <a:p>
            <a:r>
              <a:rPr lang="en-US" b="1">
                <a:latin typeface="Catamaran" panose="00000500000000000000" pitchFamily="2" charset="0"/>
                <a:cs typeface="Catamaran" panose="00000500000000000000" pitchFamily="2" charset="0"/>
              </a:rPr>
              <a:t>From our sponsor</a:t>
            </a:r>
          </a:p>
        </p:txBody>
      </p:sp>
      <p:sp>
        <p:nvSpPr>
          <p:cNvPr id="22" name="TextBox 21">
            <a:extLst>
              <a:ext uri="{FF2B5EF4-FFF2-40B4-BE49-F238E27FC236}">
                <a16:creationId xmlns:a16="http://schemas.microsoft.com/office/drawing/2014/main" id="{C0BA46E3-4457-402B-B462-CEFAEC7B804A}"/>
              </a:ext>
            </a:extLst>
          </p:cNvPr>
          <p:cNvSpPr txBox="1"/>
          <p:nvPr/>
        </p:nvSpPr>
        <p:spPr>
          <a:xfrm>
            <a:off x="3495667" y="2795282"/>
            <a:ext cx="2188420" cy="307777"/>
          </a:xfrm>
          <a:prstGeom prst="rect">
            <a:avLst/>
          </a:prstGeom>
          <a:noFill/>
        </p:spPr>
        <p:txBody>
          <a:bodyPr wrap="none" rtlCol="0">
            <a:spAutoFit/>
          </a:bodyPr>
          <a:lstStyle/>
          <a:p>
            <a:r>
              <a:rPr lang="en-US" b="1">
                <a:latin typeface="Catamaran" panose="00000500000000000000" pitchFamily="2" charset="0"/>
                <a:cs typeface="Catamaran" panose="00000500000000000000" pitchFamily="2" charset="0"/>
              </a:rPr>
              <a:t>From the Direct interview</a:t>
            </a:r>
          </a:p>
        </p:txBody>
      </p:sp>
      <p:sp>
        <p:nvSpPr>
          <p:cNvPr id="24" name="Rectangle 23">
            <a:extLst>
              <a:ext uri="{FF2B5EF4-FFF2-40B4-BE49-F238E27FC236}">
                <a16:creationId xmlns:a16="http://schemas.microsoft.com/office/drawing/2014/main" id="{5A5513A1-0517-435B-8DAB-822FE21A0A2E}"/>
              </a:ext>
            </a:extLst>
          </p:cNvPr>
          <p:cNvSpPr/>
          <p:nvPr/>
        </p:nvSpPr>
        <p:spPr>
          <a:xfrm>
            <a:off x="3495667" y="2301737"/>
            <a:ext cx="2020957" cy="331296"/>
          </a:xfrm>
          <a:prstGeom prst="rect">
            <a:avLst/>
          </a:prstGeom>
          <a:solidFill>
            <a:schemeClr val="tx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rgbClr val="261E17"/>
                </a:solidFill>
                <a:latin typeface="Catamaran" panose="00000500000000000000" pitchFamily="2" charset="0"/>
                <a:cs typeface="Catamaran" panose="00000500000000000000" pitchFamily="2" charset="0"/>
              </a:rPr>
              <a:t>“There’s no retraining.”</a:t>
            </a:r>
          </a:p>
        </p:txBody>
      </p:sp>
      <p:sp>
        <p:nvSpPr>
          <p:cNvPr id="26" name="Google Shape;170;p34">
            <a:extLst>
              <a:ext uri="{FF2B5EF4-FFF2-40B4-BE49-F238E27FC236}">
                <a16:creationId xmlns:a16="http://schemas.microsoft.com/office/drawing/2014/main" id="{ACEBE50A-AC06-4AF3-87C4-5DD3022BC194}"/>
              </a:ext>
            </a:extLst>
          </p:cNvPr>
          <p:cNvSpPr txBox="1"/>
          <p:nvPr/>
        </p:nvSpPr>
        <p:spPr>
          <a:xfrm>
            <a:off x="790096" y="4783570"/>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[7]</a:t>
            </a:r>
            <a:endParaRPr>
              <a:latin typeface="Catamaran Thin"/>
              <a:ea typeface="Catamaran Thin"/>
              <a:cs typeface="Catamaran Thin"/>
              <a:sym typeface="Catamaran Thin"/>
            </a:endParaRPr>
          </a:p>
        </p:txBody>
      </p:sp>
      <p:sp>
        <p:nvSpPr>
          <p:cNvPr id="2" name="Right Triangle 1">
            <a:extLst>
              <a:ext uri="{FF2B5EF4-FFF2-40B4-BE49-F238E27FC236}">
                <a16:creationId xmlns:a16="http://schemas.microsoft.com/office/drawing/2014/main" id="{1BB7F81D-CFFF-4D1C-9921-E214ACB64790}"/>
              </a:ext>
            </a:extLst>
          </p:cNvPr>
          <p:cNvSpPr/>
          <p:nvPr/>
        </p:nvSpPr>
        <p:spPr>
          <a:xfrm>
            <a:off x="0" y="4961965"/>
            <a:ext cx="181535" cy="18153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4009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MATERIALS VALUE</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94E9F561-CAF8-4492-8BB6-02288C890DB4}"/>
              </a:ext>
            </a:extLst>
          </p:cNvPr>
          <p:cNvGraphicFramePr/>
          <p:nvPr>
            <p:extLst>
              <p:ext uri="{D42A27DB-BD31-4B8C-83A1-F6EECF244321}">
                <p14:modId xmlns:p14="http://schemas.microsoft.com/office/powerpoint/2010/main" val="3908558775"/>
              </p:ext>
            </p:extLst>
          </p:nvPr>
        </p:nvGraphicFramePr>
        <p:xfrm>
          <a:off x="1090612" y="914400"/>
          <a:ext cx="6962775" cy="3688015"/>
        </p:xfrm>
        <a:graphic>
          <a:graphicData uri="http://schemas.openxmlformats.org/drawingml/2006/chart">
            <c:chart xmlns:c="http://schemas.openxmlformats.org/drawingml/2006/chart" xmlns:r="http://schemas.openxmlformats.org/officeDocument/2006/relationships" r:id="rId3"/>
          </a:graphicData>
        </a:graphic>
      </p:graphicFrame>
      <p:sp>
        <p:nvSpPr>
          <p:cNvPr id="6" name="Google Shape;410;p72">
            <a:extLst>
              <a:ext uri="{FF2B5EF4-FFF2-40B4-BE49-F238E27FC236}">
                <a16:creationId xmlns:a16="http://schemas.microsoft.com/office/drawing/2014/main" id="{AC2F3559-D1E5-46DB-9367-97FD4F75A09C}"/>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15</a:t>
            </a:fld>
            <a:endParaRPr lang="en" b="1">
              <a:solidFill>
                <a:srgbClr val="261E17"/>
              </a:solidFill>
              <a:latin typeface="Livvic"/>
              <a:ea typeface="Livvic"/>
              <a:cs typeface="Livvic"/>
              <a:sym typeface="Livvic"/>
            </a:endParaRPr>
          </a:p>
        </p:txBody>
      </p:sp>
      <p:sp>
        <p:nvSpPr>
          <p:cNvPr id="2" name="Freeform: Shape 1">
            <a:extLst>
              <a:ext uri="{FF2B5EF4-FFF2-40B4-BE49-F238E27FC236}">
                <a16:creationId xmlns:a16="http://schemas.microsoft.com/office/drawing/2014/main" id="{F7B4AE61-345A-425C-A16A-A36DA8BB06F9}"/>
              </a:ext>
            </a:extLst>
          </p:cNvPr>
          <p:cNvSpPr/>
          <p:nvPr/>
        </p:nvSpPr>
        <p:spPr>
          <a:xfrm>
            <a:off x="3215640" y="1913600"/>
            <a:ext cx="1177290" cy="2053590"/>
          </a:xfrm>
          <a:custGeom>
            <a:avLst/>
            <a:gdLst>
              <a:gd name="connsiteX0" fmla="*/ 350520 w 1177290"/>
              <a:gd name="connsiteY0" fmla="*/ 2053590 h 2053590"/>
              <a:gd name="connsiteX1" fmla="*/ 0 w 1177290"/>
              <a:gd name="connsiteY1" fmla="*/ 2053590 h 2053590"/>
              <a:gd name="connsiteX2" fmla="*/ 0 w 1177290"/>
              <a:gd name="connsiteY2" fmla="*/ 0 h 2053590"/>
              <a:gd name="connsiteX3" fmla="*/ 1177290 w 1177290"/>
              <a:gd name="connsiteY3" fmla="*/ 0 h 2053590"/>
              <a:gd name="connsiteX4" fmla="*/ 1177290 w 1177290"/>
              <a:gd name="connsiteY4" fmla="*/ 2053590 h 2053590"/>
              <a:gd name="connsiteX5" fmla="*/ 822960 w 1177290"/>
              <a:gd name="connsiteY5" fmla="*/ 2053590 h 2053590"/>
              <a:gd name="connsiteX6" fmla="*/ 822960 w 1177290"/>
              <a:gd name="connsiteY6" fmla="*/ 342900 h 2053590"/>
              <a:gd name="connsiteX7" fmla="*/ 354330 w 1177290"/>
              <a:gd name="connsiteY7" fmla="*/ 342900 h 2053590"/>
              <a:gd name="connsiteX8" fmla="*/ 350520 w 1177290"/>
              <a:gd name="connsiteY8" fmla="*/ 2053590 h 205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290" h="2053590">
                <a:moveTo>
                  <a:pt x="350520" y="2053590"/>
                </a:moveTo>
                <a:lnTo>
                  <a:pt x="0" y="2053590"/>
                </a:lnTo>
                <a:lnTo>
                  <a:pt x="0" y="0"/>
                </a:lnTo>
                <a:lnTo>
                  <a:pt x="1177290" y="0"/>
                </a:lnTo>
                <a:lnTo>
                  <a:pt x="1177290" y="2053590"/>
                </a:lnTo>
                <a:lnTo>
                  <a:pt x="822960" y="2053590"/>
                </a:lnTo>
                <a:lnTo>
                  <a:pt x="822960" y="342900"/>
                </a:lnTo>
                <a:lnTo>
                  <a:pt x="354330" y="342900"/>
                </a:lnTo>
                <a:lnTo>
                  <a:pt x="350520" y="2053590"/>
                </a:lnTo>
                <a:close/>
              </a:path>
            </a:pathLst>
          </a:custGeom>
          <a:solidFill>
            <a:srgbClr val="92D05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EFBC25BB-E0D0-4E07-B292-09AFABCD2427}"/>
              </a:ext>
            </a:extLst>
          </p:cNvPr>
          <p:cNvSpPr/>
          <p:nvPr/>
        </p:nvSpPr>
        <p:spPr>
          <a:xfrm>
            <a:off x="5562357" y="1916442"/>
            <a:ext cx="2342967" cy="2047906"/>
          </a:xfrm>
          <a:custGeom>
            <a:avLst/>
            <a:gdLst>
              <a:gd name="connsiteX0" fmla="*/ 347647 w 2342967"/>
              <a:gd name="connsiteY0" fmla="*/ 2047906 h 2047906"/>
              <a:gd name="connsiteX1" fmla="*/ 0 w 2342967"/>
              <a:gd name="connsiteY1" fmla="*/ 2047906 h 2047906"/>
              <a:gd name="connsiteX2" fmla="*/ 0 w 2342967"/>
              <a:gd name="connsiteY2" fmla="*/ 0 h 2047906"/>
              <a:gd name="connsiteX3" fmla="*/ 2342967 w 2342967"/>
              <a:gd name="connsiteY3" fmla="*/ 0 h 2047906"/>
              <a:gd name="connsiteX4" fmla="*/ 2342967 w 2342967"/>
              <a:gd name="connsiteY4" fmla="*/ 2047906 h 2047906"/>
              <a:gd name="connsiteX5" fmla="*/ 1989477 w 2342967"/>
              <a:gd name="connsiteY5" fmla="*/ 2047906 h 2047906"/>
              <a:gd name="connsiteX6" fmla="*/ 1989477 w 2342967"/>
              <a:gd name="connsiteY6" fmla="*/ 1802508 h 2047906"/>
              <a:gd name="connsiteX7" fmla="*/ 1522052 w 2342967"/>
              <a:gd name="connsiteY7" fmla="*/ 1802508 h 2047906"/>
              <a:gd name="connsiteX8" fmla="*/ 1522052 w 2342967"/>
              <a:gd name="connsiteY8" fmla="*/ 2047906 h 2047906"/>
              <a:gd name="connsiteX9" fmla="*/ 815072 w 2342967"/>
              <a:gd name="connsiteY9" fmla="*/ 2047906 h 2047906"/>
              <a:gd name="connsiteX10" fmla="*/ 815072 w 2342967"/>
              <a:gd name="connsiteY10" fmla="*/ 1443175 h 2047906"/>
              <a:gd name="connsiteX11" fmla="*/ 350568 w 2342967"/>
              <a:gd name="connsiteY11" fmla="*/ 1443175 h 2047906"/>
              <a:gd name="connsiteX12" fmla="*/ 347647 w 2342967"/>
              <a:gd name="connsiteY12" fmla="*/ 2047906 h 204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42967" h="2047906">
                <a:moveTo>
                  <a:pt x="347647" y="2047906"/>
                </a:moveTo>
                <a:lnTo>
                  <a:pt x="0" y="2047906"/>
                </a:lnTo>
                <a:lnTo>
                  <a:pt x="0" y="0"/>
                </a:lnTo>
                <a:lnTo>
                  <a:pt x="2342967" y="0"/>
                </a:lnTo>
                <a:lnTo>
                  <a:pt x="2342967" y="2047906"/>
                </a:lnTo>
                <a:lnTo>
                  <a:pt x="1989477" y="2047906"/>
                </a:lnTo>
                <a:lnTo>
                  <a:pt x="1989477" y="1802508"/>
                </a:lnTo>
                <a:lnTo>
                  <a:pt x="1522052" y="1802508"/>
                </a:lnTo>
                <a:lnTo>
                  <a:pt x="1522052" y="2047906"/>
                </a:lnTo>
                <a:lnTo>
                  <a:pt x="815072" y="2047906"/>
                </a:lnTo>
                <a:lnTo>
                  <a:pt x="815072" y="1443175"/>
                </a:lnTo>
                <a:lnTo>
                  <a:pt x="350568" y="1443175"/>
                </a:lnTo>
                <a:cubicBezTo>
                  <a:pt x="349594" y="1644752"/>
                  <a:pt x="348621" y="1846329"/>
                  <a:pt x="347647" y="2047906"/>
                </a:cubicBezTo>
                <a:close/>
              </a:path>
            </a:pathLst>
          </a:custGeom>
          <a:solidFill>
            <a:srgbClr val="FF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9D125EC9-E963-4C82-915A-82CB0EC186E8}"/>
              </a:ext>
            </a:extLst>
          </p:cNvPr>
          <p:cNvSpPr/>
          <p:nvPr/>
        </p:nvSpPr>
        <p:spPr>
          <a:xfrm>
            <a:off x="0" y="4961965"/>
            <a:ext cx="181535" cy="18153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7854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INFRASTRUCTURE</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07DAAA4F-F604-4F38-9F60-F90571D3A69E}"/>
              </a:ext>
            </a:extLst>
          </p:cNvPr>
          <p:cNvGrpSpPr/>
          <p:nvPr/>
        </p:nvGrpSpPr>
        <p:grpSpPr>
          <a:xfrm>
            <a:off x="302453" y="1026602"/>
            <a:ext cx="8539089" cy="3910509"/>
            <a:chOff x="302453" y="1026602"/>
            <a:chExt cx="8539089" cy="3910509"/>
          </a:xfrm>
        </p:grpSpPr>
        <p:pic>
          <p:nvPicPr>
            <p:cNvPr id="11" name="Picture 10" descr="Diagram&#10;&#10;Description automatically generated">
              <a:extLst>
                <a:ext uri="{FF2B5EF4-FFF2-40B4-BE49-F238E27FC236}">
                  <a16:creationId xmlns:a16="http://schemas.microsoft.com/office/drawing/2014/main" id="{9DED8010-6F4E-4DBC-B373-474A11C2BDF6}"/>
                </a:ext>
              </a:extLst>
            </p:cNvPr>
            <p:cNvPicPr>
              <a:picLocks noChangeAspect="1"/>
            </p:cNvPicPr>
            <p:nvPr/>
          </p:nvPicPr>
          <p:blipFill rotWithShape="1">
            <a:blip r:embed="rId3"/>
            <a:srcRect b="23708"/>
            <a:stretch/>
          </p:blipFill>
          <p:spPr>
            <a:xfrm>
              <a:off x="302453" y="1026602"/>
              <a:ext cx="8539089" cy="3664494"/>
            </a:xfrm>
            <a:prstGeom prst="rect">
              <a:avLst/>
            </a:prstGeom>
          </p:spPr>
        </p:pic>
        <p:grpSp>
          <p:nvGrpSpPr>
            <p:cNvPr id="89" name="Group 88">
              <a:extLst>
                <a:ext uri="{FF2B5EF4-FFF2-40B4-BE49-F238E27FC236}">
                  <a16:creationId xmlns:a16="http://schemas.microsoft.com/office/drawing/2014/main" id="{ACCF7E81-C8A7-4ED4-A7E9-0BB80E6670DB}"/>
                </a:ext>
              </a:extLst>
            </p:cNvPr>
            <p:cNvGrpSpPr/>
            <p:nvPr/>
          </p:nvGrpSpPr>
          <p:grpSpPr>
            <a:xfrm>
              <a:off x="1206989" y="2928937"/>
              <a:ext cx="7435465" cy="2008174"/>
              <a:chOff x="1206989" y="2928937"/>
              <a:chExt cx="7435465" cy="2008174"/>
            </a:xfrm>
          </p:grpSpPr>
          <p:grpSp>
            <p:nvGrpSpPr>
              <p:cNvPr id="84" name="Group 83">
                <a:extLst>
                  <a:ext uri="{FF2B5EF4-FFF2-40B4-BE49-F238E27FC236}">
                    <a16:creationId xmlns:a16="http://schemas.microsoft.com/office/drawing/2014/main" id="{D2AD1A44-4C34-41C0-9890-00FCA99EEB41}"/>
                  </a:ext>
                </a:extLst>
              </p:cNvPr>
              <p:cNvGrpSpPr/>
              <p:nvPr/>
            </p:nvGrpSpPr>
            <p:grpSpPr>
              <a:xfrm>
                <a:off x="6028882" y="2928937"/>
                <a:ext cx="2613572" cy="1908048"/>
                <a:chOff x="5855179" y="2923010"/>
                <a:chExt cx="2613572" cy="1908048"/>
              </a:xfrm>
            </p:grpSpPr>
            <p:sp>
              <p:nvSpPr>
                <p:cNvPr id="66" name="Rectangle 65">
                  <a:extLst>
                    <a:ext uri="{FF2B5EF4-FFF2-40B4-BE49-F238E27FC236}">
                      <a16:creationId xmlns:a16="http://schemas.microsoft.com/office/drawing/2014/main" id="{696A94CF-1E03-4223-A36C-69D43C736012}"/>
                    </a:ext>
                  </a:extLst>
                </p:cNvPr>
                <p:cNvSpPr/>
                <p:nvPr/>
              </p:nvSpPr>
              <p:spPr>
                <a:xfrm>
                  <a:off x="5855179" y="2923010"/>
                  <a:ext cx="2613572" cy="1906173"/>
                </a:xfrm>
                <a:prstGeom prst="rect">
                  <a:avLst/>
                </a:prstGeom>
                <a:solidFill>
                  <a:schemeClr val="accent2">
                    <a:lumMod val="10000"/>
                    <a:lumOff val="9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10BF6C1F-56AA-4230-A612-A6F496E01AA5}"/>
                    </a:ext>
                  </a:extLst>
                </p:cNvPr>
                <p:cNvSpPr txBox="1"/>
                <p:nvPr/>
              </p:nvSpPr>
              <p:spPr>
                <a:xfrm>
                  <a:off x="6191859" y="3230620"/>
                  <a:ext cx="2276892" cy="1600438"/>
                </a:xfrm>
                <a:prstGeom prst="rect">
                  <a:avLst/>
                </a:prstGeom>
                <a:noFill/>
              </p:spPr>
              <p:txBody>
                <a:bodyPr wrap="square" rtlCol="0" anchor="ctr" anchorCtr="0">
                  <a:spAutoFit/>
                </a:bodyPr>
                <a:lstStyle/>
                <a:p>
                  <a:r>
                    <a:rPr lang="en-US" dirty="0">
                      <a:latin typeface="Catamaran" panose="00000500000000000000" pitchFamily="2" charset="0"/>
                      <a:cs typeface="Catamaran" panose="00000500000000000000" pitchFamily="2" charset="0"/>
                    </a:rPr>
                    <a:t>Self-Service Area</a:t>
                  </a:r>
                </a:p>
                <a:p>
                  <a:r>
                    <a:rPr lang="en-US" dirty="0">
                      <a:latin typeface="Catamaran" panose="00000500000000000000" pitchFamily="2" charset="0"/>
                      <a:cs typeface="Catamaran" panose="00000500000000000000" pitchFamily="2" charset="0"/>
                    </a:rPr>
                    <a:t>Unsorted Material Storage</a:t>
                  </a:r>
                </a:p>
                <a:p>
                  <a:r>
                    <a:rPr lang="en-US" dirty="0">
                      <a:latin typeface="Catamaran" panose="00000500000000000000" pitchFamily="2" charset="0"/>
                      <a:cs typeface="Catamaran" panose="00000500000000000000" pitchFamily="2" charset="0"/>
                    </a:rPr>
                    <a:t>Sorted Material Storage</a:t>
                  </a:r>
                </a:p>
                <a:p>
                  <a:r>
                    <a:rPr lang="en-US" dirty="0">
                      <a:latin typeface="Catamaran" panose="00000500000000000000" pitchFamily="2" charset="0"/>
                      <a:cs typeface="Catamaran" panose="00000500000000000000" pitchFamily="2" charset="0"/>
                    </a:rPr>
                    <a:t>Equipment/General Storage</a:t>
                  </a:r>
                </a:p>
                <a:p>
                  <a:r>
                    <a:rPr lang="en-US" dirty="0">
                      <a:latin typeface="Catamaran" panose="00000500000000000000" pitchFamily="2" charset="0"/>
                      <a:cs typeface="Catamaran" panose="00000500000000000000" pitchFamily="2" charset="0"/>
                    </a:rPr>
                    <a:t>Offices</a:t>
                  </a:r>
                </a:p>
                <a:p>
                  <a:r>
                    <a:rPr lang="en-US" dirty="0">
                      <a:latin typeface="Catamaran" panose="00000500000000000000" pitchFamily="2" charset="0"/>
                      <a:cs typeface="Catamaran" panose="00000500000000000000" pitchFamily="2" charset="0"/>
                    </a:rPr>
                    <a:t>Pick-up/Drop-off Area</a:t>
                  </a:r>
                </a:p>
                <a:p>
                  <a:r>
                    <a:rPr lang="en-US" dirty="0">
                      <a:latin typeface="Catamaran" panose="00000500000000000000" pitchFamily="2" charset="0"/>
                      <a:cs typeface="Catamaran" panose="00000500000000000000" pitchFamily="2" charset="0"/>
                    </a:rPr>
                    <a:t>Other</a:t>
                  </a:r>
                </a:p>
              </p:txBody>
            </p:sp>
            <p:sp>
              <p:nvSpPr>
                <p:cNvPr id="68" name="Oval 67">
                  <a:extLst>
                    <a:ext uri="{FF2B5EF4-FFF2-40B4-BE49-F238E27FC236}">
                      <a16:creationId xmlns:a16="http://schemas.microsoft.com/office/drawing/2014/main" id="{039D7022-13B0-454A-9B7E-F8470B9443EC}"/>
                    </a:ext>
                  </a:extLst>
                </p:cNvPr>
                <p:cNvSpPr/>
                <p:nvPr/>
              </p:nvSpPr>
              <p:spPr>
                <a:xfrm>
                  <a:off x="6008979" y="3256544"/>
                  <a:ext cx="182880" cy="1828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016456CE-5C19-4A7E-8692-69D2D609FAB3}"/>
                    </a:ext>
                  </a:extLst>
                </p:cNvPr>
                <p:cNvSpPr/>
                <p:nvPr/>
              </p:nvSpPr>
              <p:spPr>
                <a:xfrm>
                  <a:off x="6008979" y="3470501"/>
                  <a:ext cx="182880" cy="182880"/>
                </a:xfrm>
                <a:prstGeom prst="ellipse">
                  <a:avLst/>
                </a:prstGeom>
                <a:solidFill>
                  <a:srgbClr val="ED7B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3A65DE90-6320-48EF-AE05-055BDB79B131}"/>
                    </a:ext>
                  </a:extLst>
                </p:cNvPr>
                <p:cNvSpPr/>
                <p:nvPr/>
              </p:nvSpPr>
              <p:spPr>
                <a:xfrm>
                  <a:off x="6008979" y="3691906"/>
                  <a:ext cx="182880" cy="182880"/>
                </a:xfrm>
                <a:prstGeom prst="ellipse">
                  <a:avLst/>
                </a:prstGeom>
                <a:solidFill>
                  <a:srgbClr val="FF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1F86E9B9-16E5-403E-A2D2-B63F2BEECE22}"/>
                    </a:ext>
                  </a:extLst>
                </p:cNvPr>
                <p:cNvSpPr/>
                <p:nvPr/>
              </p:nvSpPr>
              <p:spPr>
                <a:xfrm>
                  <a:off x="6008979" y="3905863"/>
                  <a:ext cx="182880" cy="18288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1CE212BB-D67F-42F7-A66B-4FB1E75E3DCB}"/>
                    </a:ext>
                  </a:extLst>
                </p:cNvPr>
                <p:cNvSpPr/>
                <p:nvPr/>
              </p:nvSpPr>
              <p:spPr>
                <a:xfrm>
                  <a:off x="6008979" y="4114960"/>
                  <a:ext cx="182880" cy="18288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0EB7623F-7737-40DD-8F08-01C3DFFCBB8A}"/>
                    </a:ext>
                  </a:extLst>
                </p:cNvPr>
                <p:cNvSpPr/>
                <p:nvPr/>
              </p:nvSpPr>
              <p:spPr>
                <a:xfrm>
                  <a:off x="6008979" y="4335951"/>
                  <a:ext cx="182880" cy="18288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AFEC28FE-4D65-4673-8704-FA83DA81A085}"/>
                    </a:ext>
                  </a:extLst>
                </p:cNvPr>
                <p:cNvSpPr/>
                <p:nvPr/>
              </p:nvSpPr>
              <p:spPr>
                <a:xfrm>
                  <a:off x="6008979" y="4563488"/>
                  <a:ext cx="182880" cy="182880"/>
                </a:xfrm>
                <a:prstGeom prst="ellipse">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0D36D345-27C5-4F82-BC84-C44606CC0FCD}"/>
                    </a:ext>
                  </a:extLst>
                </p:cNvPr>
                <p:cNvSpPr txBox="1"/>
                <p:nvPr/>
              </p:nvSpPr>
              <p:spPr>
                <a:xfrm>
                  <a:off x="5936566" y="2950968"/>
                  <a:ext cx="870751" cy="307777"/>
                </a:xfrm>
                <a:prstGeom prst="rect">
                  <a:avLst/>
                </a:prstGeom>
                <a:noFill/>
              </p:spPr>
              <p:txBody>
                <a:bodyPr wrap="none" rtlCol="0">
                  <a:spAutoFit/>
                </a:bodyPr>
                <a:lstStyle/>
                <a:p>
                  <a:r>
                    <a:rPr lang="en-US">
                      <a:latin typeface="Catamaran ExtraBold" panose="00000900000000000000" pitchFamily="2" charset="0"/>
                      <a:cs typeface="Catamaran ExtraBold" panose="00000900000000000000" pitchFamily="2" charset="0"/>
                    </a:rPr>
                    <a:t>Legends</a:t>
                  </a:r>
                </a:p>
              </p:txBody>
            </p:sp>
          </p:grpSp>
          <p:sp>
            <p:nvSpPr>
              <p:cNvPr id="85" name="Google Shape;367;p68">
                <a:extLst>
                  <a:ext uri="{FF2B5EF4-FFF2-40B4-BE49-F238E27FC236}">
                    <a16:creationId xmlns:a16="http://schemas.microsoft.com/office/drawing/2014/main" id="{A695259F-8D69-4E14-B9BA-63FBA7917106}"/>
                  </a:ext>
                </a:extLst>
              </p:cNvPr>
              <p:cNvSpPr txBox="1"/>
              <p:nvPr/>
            </p:nvSpPr>
            <p:spPr>
              <a:xfrm>
                <a:off x="1343789" y="4543511"/>
                <a:ext cx="5988423"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Annotated Current Floor Plan at CAR</a:t>
                </a:r>
              </a:p>
            </p:txBody>
          </p:sp>
          <p:sp>
            <p:nvSpPr>
              <p:cNvPr id="87" name="Google Shape;240;p38">
                <a:extLst>
                  <a:ext uri="{FF2B5EF4-FFF2-40B4-BE49-F238E27FC236}">
                    <a16:creationId xmlns:a16="http://schemas.microsoft.com/office/drawing/2014/main" id="{46100A31-7288-4334-ADBB-6CE57BA1598F}"/>
                  </a:ext>
                </a:extLst>
              </p:cNvPr>
              <p:cNvSpPr/>
              <p:nvPr/>
            </p:nvSpPr>
            <p:spPr>
              <a:xfrm>
                <a:off x="1206989" y="4630511"/>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90" name="Google Shape;410;p72">
            <a:extLst>
              <a:ext uri="{FF2B5EF4-FFF2-40B4-BE49-F238E27FC236}">
                <a16:creationId xmlns:a16="http://schemas.microsoft.com/office/drawing/2014/main" id="{7DACD6DA-1123-43DD-A3D1-63AF67F6856C}"/>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16</a:t>
            </a:fld>
            <a:endParaRPr lang="en" b="1">
              <a:solidFill>
                <a:srgbClr val="261E17"/>
              </a:solidFill>
              <a:latin typeface="Livvic"/>
              <a:ea typeface="Livvic"/>
              <a:cs typeface="Livvic"/>
              <a:sym typeface="Livvic"/>
            </a:endParaRPr>
          </a:p>
        </p:txBody>
      </p:sp>
      <p:grpSp>
        <p:nvGrpSpPr>
          <p:cNvPr id="98" name="Group 97">
            <a:extLst>
              <a:ext uri="{FF2B5EF4-FFF2-40B4-BE49-F238E27FC236}">
                <a16:creationId xmlns:a16="http://schemas.microsoft.com/office/drawing/2014/main" id="{FF5BD595-0414-4902-B16C-94F079FEAEA6}"/>
              </a:ext>
            </a:extLst>
          </p:cNvPr>
          <p:cNvGrpSpPr/>
          <p:nvPr/>
        </p:nvGrpSpPr>
        <p:grpSpPr>
          <a:xfrm>
            <a:off x="3631095" y="1146313"/>
            <a:ext cx="1543875" cy="1547356"/>
            <a:chOff x="3631095" y="1146313"/>
            <a:chExt cx="1543875" cy="1547356"/>
          </a:xfrm>
        </p:grpSpPr>
        <p:cxnSp>
          <p:nvCxnSpPr>
            <p:cNvPr id="93" name="Straight Arrow Connector 92">
              <a:extLst>
                <a:ext uri="{FF2B5EF4-FFF2-40B4-BE49-F238E27FC236}">
                  <a16:creationId xmlns:a16="http://schemas.microsoft.com/office/drawing/2014/main" id="{F4E0B393-4AEB-49E3-8A6E-41A21DED238B}"/>
                </a:ext>
              </a:extLst>
            </p:cNvPr>
            <p:cNvCxnSpPr/>
            <p:nvPr/>
          </p:nvCxnSpPr>
          <p:spPr>
            <a:xfrm>
              <a:off x="3631095" y="1146313"/>
              <a:ext cx="0" cy="278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2F36C000-854B-42A7-8A27-246C8459C0DE}"/>
                </a:ext>
              </a:extLst>
            </p:cNvPr>
            <p:cNvCxnSpPr/>
            <p:nvPr/>
          </p:nvCxnSpPr>
          <p:spPr>
            <a:xfrm>
              <a:off x="4943060" y="1146313"/>
              <a:ext cx="0" cy="278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9304C020-500D-40EC-9FE7-28667FA5A70C}"/>
                </a:ext>
              </a:extLst>
            </p:cNvPr>
            <p:cNvCxnSpPr/>
            <p:nvPr/>
          </p:nvCxnSpPr>
          <p:spPr>
            <a:xfrm>
              <a:off x="5174970" y="1146313"/>
              <a:ext cx="0" cy="27829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16058630-A13D-415B-8938-63F056991AE0}"/>
                </a:ext>
              </a:extLst>
            </p:cNvPr>
            <p:cNvCxnSpPr>
              <a:cxnSpLocks/>
            </p:cNvCxnSpPr>
            <p:nvPr/>
          </p:nvCxnSpPr>
          <p:spPr>
            <a:xfrm flipV="1">
              <a:off x="4943059" y="2419349"/>
              <a:ext cx="0" cy="2743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0" name="Straight Arrow Connector 99">
            <a:extLst>
              <a:ext uri="{FF2B5EF4-FFF2-40B4-BE49-F238E27FC236}">
                <a16:creationId xmlns:a16="http://schemas.microsoft.com/office/drawing/2014/main" id="{67B90891-940F-446C-A79D-63F29F3EB311}"/>
              </a:ext>
            </a:extLst>
          </p:cNvPr>
          <p:cNvCxnSpPr>
            <a:cxnSpLocks/>
          </p:cNvCxnSpPr>
          <p:nvPr/>
        </p:nvCxnSpPr>
        <p:spPr>
          <a:xfrm flipV="1">
            <a:off x="2319130" y="2654617"/>
            <a:ext cx="0" cy="27432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ight Triangle 12">
            <a:extLst>
              <a:ext uri="{FF2B5EF4-FFF2-40B4-BE49-F238E27FC236}">
                <a16:creationId xmlns:a16="http://schemas.microsoft.com/office/drawing/2014/main" id="{FC327813-8EE2-4D54-871A-33B81B5AF25C}"/>
              </a:ext>
            </a:extLst>
          </p:cNvPr>
          <p:cNvSpPr/>
          <p:nvPr/>
        </p:nvSpPr>
        <p:spPr>
          <a:xfrm>
            <a:off x="0" y="4961965"/>
            <a:ext cx="181535" cy="181535"/>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78898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shape&#10;&#10;Description automatically generated">
            <a:extLst>
              <a:ext uri="{FF2B5EF4-FFF2-40B4-BE49-F238E27FC236}">
                <a16:creationId xmlns:a16="http://schemas.microsoft.com/office/drawing/2014/main" id="{A2BC6467-90AE-4EF0-9650-7DBC140A5C5F}"/>
              </a:ext>
            </a:extLst>
          </p:cNvPr>
          <p:cNvPicPr>
            <a:picLocks noChangeAspect="1"/>
          </p:cNvPicPr>
          <p:nvPr/>
        </p:nvPicPr>
        <p:blipFill>
          <a:blip r:embed="rId3">
            <a:lum bright="70000" contrast="-70000"/>
          </a:blip>
          <a:stretch>
            <a:fillRect/>
          </a:stretch>
        </p:blipFill>
        <p:spPr>
          <a:xfrm>
            <a:off x="914400" y="1657349"/>
            <a:ext cx="1828800" cy="1828800"/>
          </a:xfrm>
          <a:prstGeom prst="rect">
            <a:avLst/>
          </a:prstGeom>
        </p:spPr>
      </p:pic>
      <p:sp>
        <p:nvSpPr>
          <p:cNvPr id="9" name="TextBox 8">
            <a:extLst>
              <a:ext uri="{FF2B5EF4-FFF2-40B4-BE49-F238E27FC236}">
                <a16:creationId xmlns:a16="http://schemas.microsoft.com/office/drawing/2014/main" id="{CA19DA18-E0F4-44D0-840F-6D43AEA21292}"/>
              </a:ext>
            </a:extLst>
          </p:cNvPr>
          <p:cNvSpPr txBox="1"/>
          <p:nvPr/>
        </p:nvSpPr>
        <p:spPr>
          <a:xfrm>
            <a:off x="1282477" y="2156251"/>
            <a:ext cx="6579045" cy="830997"/>
          </a:xfrm>
          <a:prstGeom prst="rect">
            <a:avLst/>
          </a:prstGeom>
          <a:noFill/>
        </p:spPr>
        <p:txBody>
          <a:bodyPr wrap="none" rtlCol="0">
            <a:spAutoFit/>
          </a:bodyPr>
          <a:lstStyle/>
          <a:p>
            <a:r>
              <a:rPr lang="en-US" sz="4800" b="1">
                <a:latin typeface="Livvic" pitchFamily="2" charset="0"/>
              </a:rPr>
              <a:t>RECOMMENDATIONS</a:t>
            </a:r>
          </a:p>
        </p:txBody>
      </p:sp>
      <p:sp>
        <p:nvSpPr>
          <p:cNvPr id="13" name="Google Shape;410;p72">
            <a:extLst>
              <a:ext uri="{FF2B5EF4-FFF2-40B4-BE49-F238E27FC236}">
                <a16:creationId xmlns:a16="http://schemas.microsoft.com/office/drawing/2014/main" id="{391818A4-2703-4574-A1AA-2892B7FF483D}"/>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17</a:t>
            </a:fld>
            <a:endParaRPr lang="en" b="1">
              <a:solidFill>
                <a:srgbClr val="261E17"/>
              </a:solidFill>
              <a:latin typeface="Livvic"/>
              <a:ea typeface="Livvic"/>
              <a:cs typeface="Livvic"/>
              <a:sym typeface="Livvic"/>
            </a:endParaRPr>
          </a:p>
        </p:txBody>
      </p:sp>
      <p:sp>
        <p:nvSpPr>
          <p:cNvPr id="3" name="Right Triangle 2">
            <a:extLst>
              <a:ext uri="{FF2B5EF4-FFF2-40B4-BE49-F238E27FC236}">
                <a16:creationId xmlns:a16="http://schemas.microsoft.com/office/drawing/2014/main" id="{C36D7E7D-8ECB-4315-B581-0CFEBC22E493}"/>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73027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TRAINING/RETRAINING</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2" name="Google Shape;410;p72">
            <a:extLst>
              <a:ext uri="{FF2B5EF4-FFF2-40B4-BE49-F238E27FC236}">
                <a16:creationId xmlns:a16="http://schemas.microsoft.com/office/drawing/2014/main" id="{A4CE652C-305D-4787-94D0-DB7CD852B751}"/>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18</a:t>
            </a:fld>
            <a:endParaRPr lang="en" b="1">
              <a:solidFill>
                <a:srgbClr val="261E17"/>
              </a:solidFill>
              <a:latin typeface="Livvic"/>
              <a:ea typeface="Livvic"/>
              <a:cs typeface="Livvic"/>
              <a:sym typeface="Livvic"/>
            </a:endParaRPr>
          </a:p>
        </p:txBody>
      </p:sp>
      <p:pic>
        <p:nvPicPr>
          <p:cNvPr id="7170" name="Picture 2">
            <a:extLst>
              <a:ext uri="{FF2B5EF4-FFF2-40B4-BE49-F238E27FC236}">
                <a16:creationId xmlns:a16="http://schemas.microsoft.com/office/drawing/2014/main" id="{8691393B-7D48-47B2-8F8E-4DE0B47396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365474" y="1200150"/>
            <a:ext cx="41148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A21A2FBB-E410-43DC-967F-B3E27204824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4662032" y="1200150"/>
            <a:ext cx="4116494" cy="2743200"/>
          </a:xfrm>
          <a:prstGeom prst="rect">
            <a:avLst/>
          </a:prstGeom>
          <a:noFill/>
          <a:extLst>
            <a:ext uri="{909E8E84-426E-40DD-AFC4-6F175D3DCCD1}">
              <a14:hiddenFill xmlns:a14="http://schemas.microsoft.com/office/drawing/2010/main">
                <a:solidFill>
                  <a:srgbClr val="FFFFFF"/>
                </a:solidFill>
              </a14:hiddenFill>
            </a:ext>
          </a:extLst>
        </p:spPr>
      </p:pic>
      <p:sp>
        <p:nvSpPr>
          <p:cNvPr id="13" name="Google Shape;367;p68">
            <a:extLst>
              <a:ext uri="{FF2B5EF4-FFF2-40B4-BE49-F238E27FC236}">
                <a16:creationId xmlns:a16="http://schemas.microsoft.com/office/drawing/2014/main" id="{D4C6857D-7527-4D2D-AD3A-2E5175DB0896}"/>
              </a:ext>
            </a:extLst>
          </p:cNvPr>
          <p:cNvSpPr txBox="1"/>
          <p:nvPr/>
        </p:nvSpPr>
        <p:spPr>
          <a:xfrm>
            <a:off x="502274" y="3943350"/>
            <a:ext cx="3725169"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Improved volunteer training process can reduce the time spent on training and increase the time spent on sorting and classifying</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4" name="Google Shape;240;p38">
            <a:extLst>
              <a:ext uri="{FF2B5EF4-FFF2-40B4-BE49-F238E27FC236}">
                <a16:creationId xmlns:a16="http://schemas.microsoft.com/office/drawing/2014/main" id="{BF6FC6CF-23F8-452D-ADE6-4BEC1F46F06C}"/>
              </a:ext>
            </a:extLst>
          </p:cNvPr>
          <p:cNvSpPr/>
          <p:nvPr/>
        </p:nvSpPr>
        <p:spPr>
          <a:xfrm>
            <a:off x="365474" y="4030350"/>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7" name="Google Shape;367;p68">
            <a:extLst>
              <a:ext uri="{FF2B5EF4-FFF2-40B4-BE49-F238E27FC236}">
                <a16:creationId xmlns:a16="http://schemas.microsoft.com/office/drawing/2014/main" id="{A9D9F718-3EB4-4933-99EF-BA8C29CCDD2A}"/>
              </a:ext>
            </a:extLst>
          </p:cNvPr>
          <p:cNvSpPr txBox="1"/>
          <p:nvPr/>
        </p:nvSpPr>
        <p:spPr>
          <a:xfrm>
            <a:off x="4798832" y="3941396"/>
            <a:ext cx="3725169"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Retraining can empower employees to be more self-confident and more active in providing feedback about the process</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8" name="Google Shape;240;p38">
            <a:extLst>
              <a:ext uri="{FF2B5EF4-FFF2-40B4-BE49-F238E27FC236}">
                <a16:creationId xmlns:a16="http://schemas.microsoft.com/office/drawing/2014/main" id="{934BED4D-74CE-44D2-BBBE-79193F46B9FF}"/>
              </a:ext>
            </a:extLst>
          </p:cNvPr>
          <p:cNvSpPr/>
          <p:nvPr/>
        </p:nvSpPr>
        <p:spPr>
          <a:xfrm>
            <a:off x="4662032" y="4028396"/>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6" name="Google Shape;170;p34">
            <a:extLst>
              <a:ext uri="{FF2B5EF4-FFF2-40B4-BE49-F238E27FC236}">
                <a16:creationId xmlns:a16="http://schemas.microsoft.com/office/drawing/2014/main" id="{89635889-9CDC-41B2-860C-D76B6BDCFDF8}"/>
              </a:ext>
            </a:extLst>
          </p:cNvPr>
          <p:cNvSpPr txBox="1"/>
          <p:nvPr/>
        </p:nvSpPr>
        <p:spPr>
          <a:xfrm>
            <a:off x="365474" y="3587297"/>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[8]</a:t>
            </a:r>
            <a:endParaRPr>
              <a:latin typeface="Catamaran Thin"/>
              <a:ea typeface="Catamaran Thin"/>
              <a:cs typeface="Catamaran Thin"/>
              <a:sym typeface="Catamaran Thin"/>
            </a:endParaRPr>
          </a:p>
        </p:txBody>
      </p:sp>
      <p:sp>
        <p:nvSpPr>
          <p:cNvPr id="18" name="Google Shape;170;p34">
            <a:extLst>
              <a:ext uri="{FF2B5EF4-FFF2-40B4-BE49-F238E27FC236}">
                <a16:creationId xmlns:a16="http://schemas.microsoft.com/office/drawing/2014/main" id="{6E32ABEC-0E97-4B5B-B56C-3F724F21166B}"/>
              </a:ext>
            </a:extLst>
          </p:cNvPr>
          <p:cNvSpPr txBox="1"/>
          <p:nvPr/>
        </p:nvSpPr>
        <p:spPr>
          <a:xfrm>
            <a:off x="4662032" y="3587297"/>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[9]</a:t>
            </a:r>
            <a:endParaRPr>
              <a:latin typeface="Catamaran Thin"/>
              <a:ea typeface="Catamaran Thin"/>
              <a:cs typeface="Catamaran Thin"/>
              <a:sym typeface="Catamaran Thin"/>
            </a:endParaRPr>
          </a:p>
        </p:txBody>
      </p:sp>
      <p:sp>
        <p:nvSpPr>
          <p:cNvPr id="4" name="Right Triangle 3">
            <a:extLst>
              <a:ext uri="{FF2B5EF4-FFF2-40B4-BE49-F238E27FC236}">
                <a16:creationId xmlns:a16="http://schemas.microsoft.com/office/drawing/2014/main" id="{7CA52D61-2C4C-4637-B691-97FC9A933BC5}"/>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9637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TAILORED EDUCATION</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graphicFrame>
        <p:nvGraphicFramePr>
          <p:cNvPr id="4" name="Chart 3">
            <a:extLst>
              <a:ext uri="{FF2B5EF4-FFF2-40B4-BE49-F238E27FC236}">
                <a16:creationId xmlns:a16="http://schemas.microsoft.com/office/drawing/2014/main" id="{B0CEB553-13B9-49A6-90E8-F0ACB515107E}"/>
              </a:ext>
            </a:extLst>
          </p:cNvPr>
          <p:cNvGraphicFramePr/>
          <p:nvPr>
            <p:extLst>
              <p:ext uri="{D42A27DB-BD31-4B8C-83A1-F6EECF244321}">
                <p14:modId xmlns:p14="http://schemas.microsoft.com/office/powerpoint/2010/main" val="369377962"/>
              </p:ext>
            </p:extLst>
          </p:nvPr>
        </p:nvGraphicFramePr>
        <p:xfrm>
          <a:off x="1130104" y="1255351"/>
          <a:ext cx="6883791" cy="3513598"/>
        </p:xfrm>
        <a:graphic>
          <a:graphicData uri="http://schemas.openxmlformats.org/drawingml/2006/chart">
            <c:chart xmlns:c="http://schemas.openxmlformats.org/drawingml/2006/chart" xmlns:r="http://schemas.openxmlformats.org/officeDocument/2006/relationships" r:id="rId3"/>
          </a:graphicData>
        </a:graphic>
      </p:graphicFrame>
      <p:sp>
        <p:nvSpPr>
          <p:cNvPr id="14" name="Google Shape;410;p72">
            <a:extLst>
              <a:ext uri="{FF2B5EF4-FFF2-40B4-BE49-F238E27FC236}">
                <a16:creationId xmlns:a16="http://schemas.microsoft.com/office/drawing/2014/main" id="{74F5E8B7-CF58-43EF-928A-3897E7BA6C70}"/>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19</a:t>
            </a:fld>
            <a:endParaRPr lang="en" b="1">
              <a:solidFill>
                <a:srgbClr val="261E17"/>
              </a:solidFill>
              <a:latin typeface="Livvic"/>
              <a:ea typeface="Livvic"/>
              <a:cs typeface="Livvic"/>
              <a:sym typeface="Livvic"/>
            </a:endParaRPr>
          </a:p>
        </p:txBody>
      </p:sp>
      <p:sp>
        <p:nvSpPr>
          <p:cNvPr id="2" name="TextBox 1">
            <a:extLst>
              <a:ext uri="{FF2B5EF4-FFF2-40B4-BE49-F238E27FC236}">
                <a16:creationId xmlns:a16="http://schemas.microsoft.com/office/drawing/2014/main" id="{DE29800F-1D2C-4AB8-AED2-2B1347347137}"/>
              </a:ext>
            </a:extLst>
          </p:cNvPr>
          <p:cNvSpPr txBox="1"/>
          <p:nvPr/>
        </p:nvSpPr>
        <p:spPr>
          <a:xfrm>
            <a:off x="6495627" y="1811593"/>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155</a:t>
            </a:r>
            <a:endParaRPr lang="en-US">
              <a:latin typeface="Catamaran" panose="00000500000000000000" pitchFamily="2" charset="0"/>
              <a:cs typeface="Catamaran" panose="00000500000000000000" pitchFamily="2" charset="0"/>
            </a:endParaRPr>
          </a:p>
        </p:txBody>
      </p:sp>
      <p:sp>
        <p:nvSpPr>
          <p:cNvPr id="3" name="Right Triangle 2">
            <a:extLst>
              <a:ext uri="{FF2B5EF4-FFF2-40B4-BE49-F238E27FC236}">
                <a16:creationId xmlns:a16="http://schemas.microsoft.com/office/drawing/2014/main" id="{2B00E7F0-A0DE-4A8D-9A7D-71F1874C89A2}"/>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19106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Group 80">
            <a:extLst>
              <a:ext uri="{FF2B5EF4-FFF2-40B4-BE49-F238E27FC236}">
                <a16:creationId xmlns:a16="http://schemas.microsoft.com/office/drawing/2014/main" id="{76B3BF9D-984F-49B7-A2E5-36A4B98A3F27}"/>
              </a:ext>
            </a:extLst>
          </p:cNvPr>
          <p:cNvGrpSpPr/>
          <p:nvPr/>
        </p:nvGrpSpPr>
        <p:grpSpPr>
          <a:xfrm>
            <a:off x="0" y="0"/>
            <a:ext cx="9144000" cy="5143501"/>
            <a:chOff x="0" y="0"/>
            <a:chExt cx="9144000" cy="5143501"/>
          </a:xfrm>
        </p:grpSpPr>
        <p:pic>
          <p:nvPicPr>
            <p:cNvPr id="20" name="Picture 19" descr="A cluttered room&#10;&#10;Description automatically generated">
              <a:extLst>
                <a:ext uri="{FF2B5EF4-FFF2-40B4-BE49-F238E27FC236}">
                  <a16:creationId xmlns:a16="http://schemas.microsoft.com/office/drawing/2014/main" id="{57FA4F1C-239C-4928-9695-E7DE4319CF07}"/>
                </a:ext>
              </a:extLst>
            </p:cNvPr>
            <p:cNvPicPr>
              <a:picLocks noChangeAspect="1"/>
            </p:cNvPicPr>
            <p:nvPr/>
          </p:nvPicPr>
          <p:blipFill rotWithShape="1">
            <a:blip r:embed="rId3"/>
            <a:srcRect l="17557" t="1070" b="29370"/>
            <a:stretch/>
          </p:blipFill>
          <p:spPr>
            <a:xfrm>
              <a:off x="0" y="0"/>
              <a:ext cx="9144000" cy="5143501"/>
            </a:xfrm>
            <a:prstGeom prst="rect">
              <a:avLst/>
            </a:prstGeom>
          </p:spPr>
        </p:pic>
        <p:sp>
          <p:nvSpPr>
            <p:cNvPr id="76" name="Rectangle 75">
              <a:extLst>
                <a:ext uri="{FF2B5EF4-FFF2-40B4-BE49-F238E27FC236}">
                  <a16:creationId xmlns:a16="http://schemas.microsoft.com/office/drawing/2014/main" id="{BE564142-E25A-4521-96FE-456043BA9E5A}"/>
                </a:ext>
              </a:extLst>
            </p:cNvPr>
            <p:cNvSpPr/>
            <p:nvPr/>
          </p:nvSpPr>
          <p:spPr>
            <a:xfrm>
              <a:off x="4368072" y="3118530"/>
              <a:ext cx="311504" cy="18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86AC626-AB98-4F63-8139-212DC18EF3F5}"/>
                </a:ext>
              </a:extLst>
            </p:cNvPr>
            <p:cNvSpPr/>
            <p:nvPr/>
          </p:nvSpPr>
          <p:spPr>
            <a:xfrm rot="16200000">
              <a:off x="5033638" y="3450428"/>
              <a:ext cx="311504" cy="18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88356D5-6536-457A-B8B5-E62E05CF1322}"/>
                </a:ext>
              </a:extLst>
            </p:cNvPr>
            <p:cNvSpPr/>
            <p:nvPr/>
          </p:nvSpPr>
          <p:spPr>
            <a:xfrm>
              <a:off x="5296259" y="3530138"/>
              <a:ext cx="291163" cy="177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2CA83943-0494-422A-8B8E-17DAD1B3A0FC}"/>
              </a:ext>
            </a:extLst>
          </p:cNvPr>
          <p:cNvGrpSpPr/>
          <p:nvPr/>
        </p:nvGrpSpPr>
        <p:grpSpPr>
          <a:xfrm>
            <a:off x="520676" y="2021637"/>
            <a:ext cx="1924834" cy="548641"/>
            <a:chOff x="-578195" y="1701053"/>
            <a:chExt cx="1924834" cy="548641"/>
          </a:xfrm>
          <a:solidFill>
            <a:schemeClr val="tx1"/>
          </a:solidFill>
        </p:grpSpPr>
        <p:sp>
          <p:nvSpPr>
            <p:cNvPr id="28" name="Oval 27">
              <a:extLst>
                <a:ext uri="{FF2B5EF4-FFF2-40B4-BE49-F238E27FC236}">
                  <a16:creationId xmlns:a16="http://schemas.microsoft.com/office/drawing/2014/main" id="{107EB7AE-2B8F-402A-B4E2-F599AA034AFF}"/>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2DBC232-24AA-4231-8D4C-8D4C1B4AD681}"/>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78EE80A-46DB-4A54-AE44-65BF2B7A7B64}"/>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151C70E6-47A6-4A93-8330-B97742327BDD}"/>
              </a:ext>
            </a:extLst>
          </p:cNvPr>
          <p:cNvGrpSpPr/>
          <p:nvPr/>
        </p:nvGrpSpPr>
        <p:grpSpPr>
          <a:xfrm>
            <a:off x="2578416" y="2021639"/>
            <a:ext cx="1924834" cy="548641"/>
            <a:chOff x="-578195" y="1701053"/>
            <a:chExt cx="1924834" cy="548641"/>
          </a:xfrm>
          <a:solidFill>
            <a:schemeClr val="tx1"/>
          </a:solidFill>
        </p:grpSpPr>
        <p:sp>
          <p:nvSpPr>
            <p:cNvPr id="46" name="Oval 45">
              <a:extLst>
                <a:ext uri="{FF2B5EF4-FFF2-40B4-BE49-F238E27FC236}">
                  <a16:creationId xmlns:a16="http://schemas.microsoft.com/office/drawing/2014/main" id="{F4C8542B-0317-4368-BE9D-E198C3BC5368}"/>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EDFE03B-B707-467F-B79D-8450A715B08D}"/>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ED6CB498-6C70-4E13-930B-101C00CFF09B}"/>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0757593F-8124-4E00-9C8C-90C43663E0C7}"/>
              </a:ext>
            </a:extLst>
          </p:cNvPr>
          <p:cNvGrpSpPr/>
          <p:nvPr/>
        </p:nvGrpSpPr>
        <p:grpSpPr>
          <a:xfrm>
            <a:off x="4640750" y="2021638"/>
            <a:ext cx="1924834" cy="548641"/>
            <a:chOff x="-578195" y="1701053"/>
            <a:chExt cx="1924834" cy="548641"/>
          </a:xfrm>
          <a:solidFill>
            <a:schemeClr val="tx1"/>
          </a:solidFill>
        </p:grpSpPr>
        <p:sp>
          <p:nvSpPr>
            <p:cNvPr id="52" name="Oval 51">
              <a:extLst>
                <a:ext uri="{FF2B5EF4-FFF2-40B4-BE49-F238E27FC236}">
                  <a16:creationId xmlns:a16="http://schemas.microsoft.com/office/drawing/2014/main" id="{E2B84927-9851-4E20-89CE-2DEAB2A57EE0}"/>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17B11670-1A12-4C46-9E7E-681335CB6DB2}"/>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5BEFE817-C3AB-4D69-B6B0-07E4C25A9A2A}"/>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52FC6E89-C17E-498F-8580-A5081AD83F70}"/>
              </a:ext>
            </a:extLst>
          </p:cNvPr>
          <p:cNvGrpSpPr/>
          <p:nvPr/>
        </p:nvGrpSpPr>
        <p:grpSpPr>
          <a:xfrm>
            <a:off x="6698490" y="2021637"/>
            <a:ext cx="1924834" cy="548641"/>
            <a:chOff x="-578195" y="1701053"/>
            <a:chExt cx="1924834" cy="548641"/>
          </a:xfrm>
          <a:solidFill>
            <a:schemeClr val="tx1"/>
          </a:solidFill>
        </p:grpSpPr>
        <p:sp>
          <p:nvSpPr>
            <p:cNvPr id="58" name="Oval 57">
              <a:extLst>
                <a:ext uri="{FF2B5EF4-FFF2-40B4-BE49-F238E27FC236}">
                  <a16:creationId xmlns:a16="http://schemas.microsoft.com/office/drawing/2014/main" id="{8395769C-74F8-416B-9950-5EBF550F982C}"/>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298DA744-9307-4FB2-842A-3B7AE6626295}"/>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5B650B0-FC5F-4F6C-9BB9-F84C394CBE73}"/>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0228E3B7-43C2-4C3E-85B6-77F4B8B59E9C}"/>
              </a:ext>
            </a:extLst>
          </p:cNvPr>
          <p:cNvSpPr txBox="1"/>
          <p:nvPr/>
        </p:nvSpPr>
        <p:spPr>
          <a:xfrm>
            <a:off x="987515" y="2034347"/>
            <a:ext cx="1371600" cy="523220"/>
          </a:xfrm>
          <a:prstGeom prst="rect">
            <a:avLst/>
          </a:prstGeom>
          <a:noFill/>
        </p:spPr>
        <p:txBody>
          <a:bodyPr wrap="square" rtlCol="0">
            <a:spAutoFit/>
          </a:bodyPr>
          <a:lstStyle/>
          <a:p>
            <a:pPr algn="ctr"/>
            <a:r>
              <a:rPr lang="en-US">
                <a:solidFill>
                  <a:schemeClr val="bg1"/>
                </a:solidFill>
                <a:latin typeface="Catamaran ExtraBold" panose="00000900000000000000" pitchFamily="2" charset="0"/>
                <a:cs typeface="Catamaran ExtraBold" panose="00000900000000000000" pitchFamily="2" charset="0"/>
              </a:rPr>
              <a:t>Overview of the Project</a:t>
            </a:r>
          </a:p>
        </p:txBody>
      </p:sp>
      <p:sp>
        <p:nvSpPr>
          <p:cNvPr id="64" name="TextBox 63">
            <a:extLst>
              <a:ext uri="{FF2B5EF4-FFF2-40B4-BE49-F238E27FC236}">
                <a16:creationId xmlns:a16="http://schemas.microsoft.com/office/drawing/2014/main" id="{AF9F00D8-CC7B-48CB-B523-B7AE0F9A84B3}"/>
              </a:ext>
            </a:extLst>
          </p:cNvPr>
          <p:cNvSpPr txBox="1"/>
          <p:nvPr/>
        </p:nvSpPr>
        <p:spPr>
          <a:xfrm>
            <a:off x="3118586" y="2142068"/>
            <a:ext cx="1371600" cy="307777"/>
          </a:xfrm>
          <a:prstGeom prst="rect">
            <a:avLst/>
          </a:prstGeom>
          <a:noFill/>
        </p:spPr>
        <p:txBody>
          <a:bodyPr wrap="square" rtlCol="0">
            <a:spAutoFit/>
          </a:bodyPr>
          <a:lstStyle/>
          <a:p>
            <a:pPr algn="ctr"/>
            <a:r>
              <a:rPr lang="en-US">
                <a:solidFill>
                  <a:schemeClr val="bg1"/>
                </a:solidFill>
                <a:latin typeface="Catamaran ExtraBold" panose="00000900000000000000" pitchFamily="2" charset="0"/>
                <a:cs typeface="Catamaran ExtraBold" panose="00000900000000000000" pitchFamily="2" charset="0"/>
              </a:rPr>
              <a:t>Methodology</a:t>
            </a:r>
          </a:p>
        </p:txBody>
      </p:sp>
      <p:sp>
        <p:nvSpPr>
          <p:cNvPr id="66" name="TextBox 65">
            <a:extLst>
              <a:ext uri="{FF2B5EF4-FFF2-40B4-BE49-F238E27FC236}">
                <a16:creationId xmlns:a16="http://schemas.microsoft.com/office/drawing/2014/main" id="{213B3062-AE12-4ECF-9FBA-09CC70E60BB2}"/>
              </a:ext>
            </a:extLst>
          </p:cNvPr>
          <p:cNvSpPr txBox="1"/>
          <p:nvPr/>
        </p:nvSpPr>
        <p:spPr>
          <a:xfrm>
            <a:off x="5143785" y="2034679"/>
            <a:ext cx="1371600" cy="523220"/>
          </a:xfrm>
          <a:prstGeom prst="rect">
            <a:avLst/>
          </a:prstGeom>
          <a:noFill/>
        </p:spPr>
        <p:txBody>
          <a:bodyPr wrap="square" rtlCol="0">
            <a:spAutoFit/>
          </a:bodyPr>
          <a:lstStyle/>
          <a:p>
            <a:pPr algn="ctr"/>
            <a:r>
              <a:rPr lang="en-US">
                <a:solidFill>
                  <a:schemeClr val="bg1"/>
                </a:solidFill>
                <a:latin typeface="Catamaran ExtraBold" panose="00000900000000000000" pitchFamily="2" charset="0"/>
                <a:cs typeface="Catamaran ExtraBold" panose="00000900000000000000" pitchFamily="2" charset="0"/>
              </a:rPr>
              <a:t>Results and</a:t>
            </a:r>
          </a:p>
          <a:p>
            <a:pPr algn="ctr"/>
            <a:r>
              <a:rPr lang="en-US">
                <a:solidFill>
                  <a:schemeClr val="bg1"/>
                </a:solidFill>
                <a:latin typeface="Catamaran ExtraBold" panose="00000900000000000000" pitchFamily="2" charset="0"/>
                <a:cs typeface="Catamaran ExtraBold" panose="00000900000000000000" pitchFamily="2" charset="0"/>
              </a:rPr>
              <a:t>Analysis</a:t>
            </a:r>
          </a:p>
        </p:txBody>
      </p:sp>
      <p:sp>
        <p:nvSpPr>
          <p:cNvPr id="68" name="TextBox 67">
            <a:extLst>
              <a:ext uri="{FF2B5EF4-FFF2-40B4-BE49-F238E27FC236}">
                <a16:creationId xmlns:a16="http://schemas.microsoft.com/office/drawing/2014/main" id="{C3592EA7-A549-4A5B-9BBE-B2D1612E0A79}"/>
              </a:ext>
            </a:extLst>
          </p:cNvPr>
          <p:cNvSpPr txBox="1"/>
          <p:nvPr/>
        </p:nvSpPr>
        <p:spPr>
          <a:xfrm>
            <a:off x="7190188" y="2157456"/>
            <a:ext cx="1490663" cy="276999"/>
          </a:xfrm>
          <a:prstGeom prst="rect">
            <a:avLst/>
          </a:prstGeom>
          <a:noFill/>
        </p:spPr>
        <p:txBody>
          <a:bodyPr wrap="square" rtlCol="0">
            <a:spAutoFit/>
          </a:bodyPr>
          <a:lstStyle/>
          <a:p>
            <a:pPr algn="ctr"/>
            <a:r>
              <a:rPr lang="en-US" sz="1200">
                <a:solidFill>
                  <a:schemeClr val="bg1"/>
                </a:solidFill>
                <a:latin typeface="Catamaran ExtraBold" panose="00000900000000000000" pitchFamily="2" charset="0"/>
                <a:cs typeface="Catamaran ExtraBold" panose="00000900000000000000" pitchFamily="2" charset="0"/>
              </a:rPr>
              <a:t>Recommendations</a:t>
            </a:r>
          </a:p>
        </p:txBody>
      </p:sp>
      <p:sp>
        <p:nvSpPr>
          <p:cNvPr id="70" name="Google Shape;410;p72">
            <a:extLst>
              <a:ext uri="{FF2B5EF4-FFF2-40B4-BE49-F238E27FC236}">
                <a16:creationId xmlns:a16="http://schemas.microsoft.com/office/drawing/2014/main" id="{001EBEFB-C7F7-41E4-8B55-99DFBA45ED2E}"/>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chemeClr val="bg1"/>
                </a:solidFill>
                <a:latin typeface="Livvic"/>
                <a:ea typeface="Livvic"/>
                <a:cs typeface="Livvic"/>
                <a:sym typeface="Livvic"/>
              </a:rPr>
              <a:pPr/>
              <a:t>2</a:t>
            </a:fld>
            <a:endParaRPr lang="en" b="1">
              <a:solidFill>
                <a:schemeClr val="bg1"/>
              </a:solidFill>
              <a:latin typeface="Livvic"/>
              <a:ea typeface="Livvic"/>
              <a:cs typeface="Livvic"/>
              <a:sym typeface="Livvic"/>
            </a:endParaRPr>
          </a:p>
        </p:txBody>
      </p:sp>
      <p:sp>
        <p:nvSpPr>
          <p:cNvPr id="74" name="Google Shape;170;p34">
            <a:extLst>
              <a:ext uri="{FF2B5EF4-FFF2-40B4-BE49-F238E27FC236}">
                <a16:creationId xmlns:a16="http://schemas.microsoft.com/office/drawing/2014/main" id="{F9D43796-E868-4C0A-953B-9FF4D5E35EED}"/>
              </a:ext>
            </a:extLst>
          </p:cNvPr>
          <p:cNvSpPr txBox="1"/>
          <p:nvPr/>
        </p:nvSpPr>
        <p:spPr>
          <a:xfrm>
            <a:off x="0" y="4789401"/>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[2]</a:t>
            </a:r>
            <a:endParaRPr>
              <a:latin typeface="Catamaran Thin"/>
              <a:ea typeface="Catamaran Thin"/>
              <a:cs typeface="Catamaran Thin"/>
              <a:sym typeface="Catamaran Thin"/>
            </a:endParaRPr>
          </a:p>
        </p:txBody>
      </p:sp>
      <p:cxnSp>
        <p:nvCxnSpPr>
          <p:cNvPr id="84" name="Straight Connector 83">
            <a:extLst>
              <a:ext uri="{FF2B5EF4-FFF2-40B4-BE49-F238E27FC236}">
                <a16:creationId xmlns:a16="http://schemas.microsoft.com/office/drawing/2014/main" id="{AB4AB2B0-F768-478F-BA5A-E518F24CBD41}"/>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1B7046D2-5139-422A-9AE0-8C7D7E40E353}"/>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rgbClr val="261E17"/>
                </a:solidFill>
                <a:latin typeface="Livvic" pitchFamily="2" charset="0"/>
                <a:cs typeface="Catamaran ExtraBold" panose="00000900000000000000" pitchFamily="2" charset="0"/>
              </a:rPr>
              <a:t>PRESENTATION OUTLINE</a:t>
            </a:r>
          </a:p>
        </p:txBody>
      </p:sp>
      <p:pic>
        <p:nvPicPr>
          <p:cNvPr id="92" name="Picture 91" descr="A picture containing shape&#10;&#10;Description automatically generated">
            <a:extLst>
              <a:ext uri="{FF2B5EF4-FFF2-40B4-BE49-F238E27FC236}">
                <a16:creationId xmlns:a16="http://schemas.microsoft.com/office/drawing/2014/main" id="{0DEC6203-D3D5-43CF-BAA7-782877B6C550}"/>
              </a:ext>
            </a:extLst>
          </p:cNvPr>
          <p:cNvPicPr>
            <a:picLocks noChangeAspect="1"/>
          </p:cNvPicPr>
          <p:nvPr/>
        </p:nvPicPr>
        <p:blipFill>
          <a:blip r:embed="rId4"/>
          <a:stretch>
            <a:fillRect/>
          </a:stretch>
        </p:blipFill>
        <p:spPr>
          <a:xfrm>
            <a:off x="614524" y="2113076"/>
            <a:ext cx="365760" cy="365760"/>
          </a:xfrm>
          <a:prstGeom prst="rect">
            <a:avLst/>
          </a:prstGeom>
        </p:spPr>
      </p:pic>
      <p:pic>
        <p:nvPicPr>
          <p:cNvPr id="94" name="Picture 93" descr="A picture containing shape&#10;&#10;Description automatically generated">
            <a:extLst>
              <a:ext uri="{FF2B5EF4-FFF2-40B4-BE49-F238E27FC236}">
                <a16:creationId xmlns:a16="http://schemas.microsoft.com/office/drawing/2014/main" id="{221AA284-8EC2-430F-A083-BDFA25584722}"/>
              </a:ext>
            </a:extLst>
          </p:cNvPr>
          <p:cNvPicPr>
            <a:picLocks noChangeAspect="1"/>
          </p:cNvPicPr>
          <p:nvPr/>
        </p:nvPicPr>
        <p:blipFill>
          <a:blip r:embed="rId5"/>
          <a:stretch>
            <a:fillRect/>
          </a:stretch>
        </p:blipFill>
        <p:spPr>
          <a:xfrm>
            <a:off x="6789930" y="2104163"/>
            <a:ext cx="365760" cy="365760"/>
          </a:xfrm>
          <a:prstGeom prst="rect">
            <a:avLst/>
          </a:prstGeom>
        </p:spPr>
      </p:pic>
      <p:pic>
        <p:nvPicPr>
          <p:cNvPr id="96" name="Picture 95" descr="A picture containing shape&#10;&#10;Description automatically generated">
            <a:extLst>
              <a:ext uri="{FF2B5EF4-FFF2-40B4-BE49-F238E27FC236}">
                <a16:creationId xmlns:a16="http://schemas.microsoft.com/office/drawing/2014/main" id="{8EB80450-CD2F-441C-A3CF-D1DDAA73CE65}"/>
              </a:ext>
            </a:extLst>
          </p:cNvPr>
          <p:cNvPicPr>
            <a:picLocks noChangeAspect="1"/>
          </p:cNvPicPr>
          <p:nvPr/>
        </p:nvPicPr>
        <p:blipFill>
          <a:blip r:embed="rId6"/>
          <a:stretch>
            <a:fillRect/>
          </a:stretch>
        </p:blipFill>
        <p:spPr>
          <a:xfrm>
            <a:off x="4732190" y="2113076"/>
            <a:ext cx="365760" cy="365760"/>
          </a:xfrm>
          <a:prstGeom prst="rect">
            <a:avLst/>
          </a:prstGeom>
        </p:spPr>
      </p:pic>
      <p:pic>
        <p:nvPicPr>
          <p:cNvPr id="98" name="Picture 97" descr="A picture containing shape&#10;&#10;Description automatically generated">
            <a:extLst>
              <a:ext uri="{FF2B5EF4-FFF2-40B4-BE49-F238E27FC236}">
                <a16:creationId xmlns:a16="http://schemas.microsoft.com/office/drawing/2014/main" id="{36E4F753-5E88-4239-98DF-FFB9A5ED0B49}"/>
              </a:ext>
            </a:extLst>
          </p:cNvPr>
          <p:cNvPicPr>
            <a:picLocks noChangeAspect="1"/>
          </p:cNvPicPr>
          <p:nvPr/>
        </p:nvPicPr>
        <p:blipFill>
          <a:blip r:embed="rId7"/>
          <a:stretch>
            <a:fillRect/>
          </a:stretch>
        </p:blipFill>
        <p:spPr>
          <a:xfrm>
            <a:off x="2669856" y="2113076"/>
            <a:ext cx="365760" cy="365760"/>
          </a:xfrm>
          <a:prstGeom prst="rect">
            <a:avLst/>
          </a:prstGeom>
        </p:spPr>
      </p:pic>
      <p:grpSp>
        <p:nvGrpSpPr>
          <p:cNvPr id="99" name="Group 98">
            <a:extLst>
              <a:ext uri="{FF2B5EF4-FFF2-40B4-BE49-F238E27FC236}">
                <a16:creationId xmlns:a16="http://schemas.microsoft.com/office/drawing/2014/main" id="{D82DF2E7-5EB5-473E-8AF2-460050CCEC08}"/>
              </a:ext>
            </a:extLst>
          </p:cNvPr>
          <p:cNvGrpSpPr/>
          <p:nvPr/>
        </p:nvGrpSpPr>
        <p:grpSpPr>
          <a:xfrm>
            <a:off x="7039597" y="3782725"/>
            <a:ext cx="1818043" cy="393600"/>
            <a:chOff x="675877" y="4381278"/>
            <a:chExt cx="1818043" cy="393600"/>
          </a:xfrm>
        </p:grpSpPr>
        <p:sp>
          <p:nvSpPr>
            <p:cNvPr id="100" name="Google Shape;367;p68">
              <a:extLst>
                <a:ext uri="{FF2B5EF4-FFF2-40B4-BE49-F238E27FC236}">
                  <a16:creationId xmlns:a16="http://schemas.microsoft.com/office/drawing/2014/main" id="{9418EC0C-B9F2-4118-8F67-601258631107}"/>
                </a:ext>
              </a:extLst>
            </p:cNvPr>
            <p:cNvSpPr txBox="1"/>
            <p:nvPr/>
          </p:nvSpPr>
          <p:spPr>
            <a:xfrm>
              <a:off x="799178" y="4381278"/>
              <a:ext cx="1694742"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The great amount of materials at the recycling center (CAR) to be classified</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01" name="Google Shape;240;p38">
              <a:extLst>
                <a:ext uri="{FF2B5EF4-FFF2-40B4-BE49-F238E27FC236}">
                  <a16:creationId xmlns:a16="http://schemas.microsoft.com/office/drawing/2014/main" id="{28549904-DD64-4073-84B3-B5196CA6F367}"/>
                </a:ext>
              </a:extLst>
            </p:cNvPr>
            <p:cNvSpPr/>
            <p:nvPr/>
          </p:nvSpPr>
          <p:spPr>
            <a:xfrm rot="16200000">
              <a:off x="662377" y="446827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Tree>
    <p:extLst>
      <p:ext uri="{BB962C8B-B14F-4D97-AF65-F5344CB8AC3E}">
        <p14:creationId xmlns:p14="http://schemas.microsoft.com/office/powerpoint/2010/main" val="20838623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VIDEO CAR FINAL_Trim">
            <a:hlinkClick r:id="" action="ppaction://media"/>
            <a:extLst>
              <a:ext uri="{FF2B5EF4-FFF2-40B4-BE49-F238E27FC236}">
                <a16:creationId xmlns:a16="http://schemas.microsoft.com/office/drawing/2014/main" id="{1EE67EE3-4F9C-4AE8-B910-2A39606AE57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18852612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6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63D8E2D-CCD4-4BD4-8B22-C9316D3E9CBB}"/>
              </a:ext>
            </a:extLst>
          </p:cNvPr>
          <p:cNvGrpSpPr/>
          <p:nvPr/>
        </p:nvGrpSpPr>
        <p:grpSpPr>
          <a:xfrm>
            <a:off x="460077" y="1457298"/>
            <a:ext cx="4574092" cy="2965350"/>
            <a:chOff x="460077" y="1457298"/>
            <a:chExt cx="4574092" cy="2965350"/>
          </a:xfrm>
        </p:grpSpPr>
        <p:grpSp>
          <p:nvGrpSpPr>
            <p:cNvPr id="28" name="Group 27">
              <a:extLst>
                <a:ext uri="{FF2B5EF4-FFF2-40B4-BE49-F238E27FC236}">
                  <a16:creationId xmlns:a16="http://schemas.microsoft.com/office/drawing/2014/main" id="{0C463046-1EB7-4828-9204-B73B3CE7CAF8}"/>
                </a:ext>
              </a:extLst>
            </p:cNvPr>
            <p:cNvGrpSpPr/>
            <p:nvPr/>
          </p:nvGrpSpPr>
          <p:grpSpPr>
            <a:xfrm>
              <a:off x="462169" y="1457298"/>
              <a:ext cx="4572000" cy="2965350"/>
              <a:chOff x="462169" y="1457298"/>
              <a:chExt cx="4572000" cy="2965350"/>
            </a:xfrm>
          </p:grpSpPr>
          <p:pic>
            <p:nvPicPr>
              <p:cNvPr id="3" name="Picture 2">
                <a:extLst>
                  <a:ext uri="{FF2B5EF4-FFF2-40B4-BE49-F238E27FC236}">
                    <a16:creationId xmlns:a16="http://schemas.microsoft.com/office/drawing/2014/main" id="{5A565D50-B4C5-4290-890E-BB9F41ADCEDE}"/>
                  </a:ext>
                </a:extLst>
              </p:cNvPr>
              <p:cNvPicPr>
                <a:picLocks noChangeAspect="1"/>
              </p:cNvPicPr>
              <p:nvPr/>
            </p:nvPicPr>
            <p:blipFill>
              <a:blip r:embed="rId3"/>
              <a:stretch>
                <a:fillRect/>
              </a:stretch>
            </p:blipFill>
            <p:spPr>
              <a:xfrm>
                <a:off x="462169" y="1457298"/>
                <a:ext cx="4572000" cy="2571750"/>
              </a:xfrm>
              <a:prstGeom prst="rect">
                <a:avLst/>
              </a:prstGeom>
            </p:spPr>
          </p:pic>
          <p:grpSp>
            <p:nvGrpSpPr>
              <p:cNvPr id="20" name="Group 19">
                <a:extLst>
                  <a:ext uri="{FF2B5EF4-FFF2-40B4-BE49-F238E27FC236}">
                    <a16:creationId xmlns:a16="http://schemas.microsoft.com/office/drawing/2014/main" id="{21444612-64D9-4530-9175-4477E9BE3A6D}"/>
                  </a:ext>
                </a:extLst>
              </p:cNvPr>
              <p:cNvGrpSpPr/>
              <p:nvPr/>
            </p:nvGrpSpPr>
            <p:grpSpPr>
              <a:xfrm>
                <a:off x="554933" y="4029048"/>
                <a:ext cx="2950521" cy="393600"/>
                <a:chOff x="554933" y="4029048"/>
                <a:chExt cx="2950521" cy="393600"/>
              </a:xfrm>
            </p:grpSpPr>
            <p:sp>
              <p:nvSpPr>
                <p:cNvPr id="14" name="Google Shape;367;p68">
                  <a:extLst>
                    <a:ext uri="{FF2B5EF4-FFF2-40B4-BE49-F238E27FC236}">
                      <a16:creationId xmlns:a16="http://schemas.microsoft.com/office/drawing/2014/main" id="{E4C890E0-2314-4E86-96D3-99D7A0AF31FC}"/>
                    </a:ext>
                  </a:extLst>
                </p:cNvPr>
                <p:cNvSpPr txBox="1"/>
                <p:nvPr/>
              </p:nvSpPr>
              <p:spPr>
                <a:xfrm>
                  <a:off x="691733" y="4029048"/>
                  <a:ext cx="2813721"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Use of Visual Control to direct traffic flow at CAR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5" name="Google Shape;240;p38">
                  <a:extLst>
                    <a:ext uri="{FF2B5EF4-FFF2-40B4-BE49-F238E27FC236}">
                      <a16:creationId xmlns:a16="http://schemas.microsoft.com/office/drawing/2014/main" id="{BE0E1646-DFF5-4A85-80BF-12CD9E47A635}"/>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30" name="Google Shape;170;p34">
              <a:extLst>
                <a:ext uri="{FF2B5EF4-FFF2-40B4-BE49-F238E27FC236}">
                  <a16:creationId xmlns:a16="http://schemas.microsoft.com/office/drawing/2014/main" id="{DA8621BE-0156-4622-A3F8-CBF54BCFE7C3}"/>
                </a:ext>
              </a:extLst>
            </p:cNvPr>
            <p:cNvSpPr txBox="1"/>
            <p:nvPr/>
          </p:nvSpPr>
          <p:spPr>
            <a:xfrm>
              <a:off x="460077" y="3676089"/>
              <a:ext cx="507332"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[10]</a:t>
              </a:r>
              <a:endParaRPr>
                <a:latin typeface="Catamaran Thin"/>
                <a:ea typeface="Catamaran Thin"/>
                <a:cs typeface="Catamaran Thin"/>
                <a:sym typeface="Catamaran Thin"/>
              </a:endParaRPr>
            </a:p>
          </p:txBody>
        </p:sp>
      </p:grpSp>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VISUAL CONTROL</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2" name="Google Shape;410;p72">
            <a:extLst>
              <a:ext uri="{FF2B5EF4-FFF2-40B4-BE49-F238E27FC236}">
                <a16:creationId xmlns:a16="http://schemas.microsoft.com/office/drawing/2014/main" id="{6C79FDF3-0979-4816-89A9-C016B8A983C9}"/>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21</a:t>
            </a:fld>
            <a:endParaRPr lang="en" b="1">
              <a:solidFill>
                <a:srgbClr val="261E17"/>
              </a:solidFill>
              <a:latin typeface="Livvic"/>
              <a:ea typeface="Livvic"/>
              <a:cs typeface="Livvic"/>
              <a:sym typeface="Livvic"/>
            </a:endParaRPr>
          </a:p>
        </p:txBody>
      </p:sp>
      <p:grpSp>
        <p:nvGrpSpPr>
          <p:cNvPr id="29" name="Group 28">
            <a:extLst>
              <a:ext uri="{FF2B5EF4-FFF2-40B4-BE49-F238E27FC236}">
                <a16:creationId xmlns:a16="http://schemas.microsoft.com/office/drawing/2014/main" id="{FF8D43DD-B755-497A-8339-B294B69A3EAC}"/>
              </a:ext>
            </a:extLst>
          </p:cNvPr>
          <p:cNvGrpSpPr/>
          <p:nvPr/>
        </p:nvGrpSpPr>
        <p:grpSpPr>
          <a:xfrm>
            <a:off x="5252830" y="1457298"/>
            <a:ext cx="3429000" cy="2965350"/>
            <a:chOff x="5252830" y="1457298"/>
            <a:chExt cx="3429000" cy="2965350"/>
          </a:xfrm>
        </p:grpSpPr>
        <p:pic>
          <p:nvPicPr>
            <p:cNvPr id="8" name="Picture 7">
              <a:extLst>
                <a:ext uri="{FF2B5EF4-FFF2-40B4-BE49-F238E27FC236}">
                  <a16:creationId xmlns:a16="http://schemas.microsoft.com/office/drawing/2014/main" id="{514B87DA-02B2-46C5-B40B-644342185C23}"/>
                </a:ext>
              </a:extLst>
            </p:cNvPr>
            <p:cNvPicPr>
              <a:picLocks noChangeAspect="1"/>
            </p:cNvPicPr>
            <p:nvPr/>
          </p:nvPicPr>
          <p:blipFill>
            <a:blip r:embed="rId4"/>
            <a:stretch>
              <a:fillRect/>
            </a:stretch>
          </p:blipFill>
          <p:spPr>
            <a:xfrm>
              <a:off x="5252830" y="1457298"/>
              <a:ext cx="3429000" cy="2571750"/>
            </a:xfrm>
            <a:prstGeom prst="rect">
              <a:avLst/>
            </a:prstGeom>
          </p:spPr>
        </p:pic>
        <p:grpSp>
          <p:nvGrpSpPr>
            <p:cNvPr id="21" name="Group 20">
              <a:extLst>
                <a:ext uri="{FF2B5EF4-FFF2-40B4-BE49-F238E27FC236}">
                  <a16:creationId xmlns:a16="http://schemas.microsoft.com/office/drawing/2014/main" id="{BC5C9A90-EA4E-4DEA-B52C-705F789CBF78}"/>
                </a:ext>
              </a:extLst>
            </p:cNvPr>
            <p:cNvGrpSpPr/>
            <p:nvPr/>
          </p:nvGrpSpPr>
          <p:grpSpPr>
            <a:xfrm>
              <a:off x="5345594" y="4029048"/>
              <a:ext cx="3292201" cy="393600"/>
              <a:chOff x="5345594" y="4029048"/>
              <a:chExt cx="3292201" cy="393600"/>
            </a:xfrm>
          </p:grpSpPr>
          <p:sp>
            <p:nvSpPr>
              <p:cNvPr id="17" name="Google Shape;367;p68">
                <a:extLst>
                  <a:ext uri="{FF2B5EF4-FFF2-40B4-BE49-F238E27FC236}">
                    <a16:creationId xmlns:a16="http://schemas.microsoft.com/office/drawing/2014/main" id="{56A026FE-A7E8-4F52-A54B-4AC064B906A1}"/>
                  </a:ext>
                </a:extLst>
              </p:cNvPr>
              <p:cNvSpPr txBox="1"/>
              <p:nvPr/>
            </p:nvSpPr>
            <p:spPr>
              <a:xfrm>
                <a:off x="5482394" y="4029048"/>
                <a:ext cx="3155401"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Use of Visual Control to inform visitors to CAR about sorting method and correct locations of materials</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9" name="Google Shape;240;p38">
                <a:extLst>
                  <a:ext uri="{FF2B5EF4-FFF2-40B4-BE49-F238E27FC236}">
                    <a16:creationId xmlns:a16="http://schemas.microsoft.com/office/drawing/2014/main" id="{FAC636FF-1409-47F7-A762-E68FE6E25557}"/>
                  </a:ext>
                </a:extLst>
              </p:cNvPr>
              <p:cNvSpPr/>
              <p:nvPr/>
            </p:nvSpPr>
            <p:spPr>
              <a:xfrm>
                <a:off x="5345594"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22" name="Freeform: Shape 21">
              <a:extLst>
                <a:ext uri="{FF2B5EF4-FFF2-40B4-BE49-F238E27FC236}">
                  <a16:creationId xmlns:a16="http://schemas.microsoft.com/office/drawing/2014/main" id="{5439925C-1E60-4F11-B787-F86966BE313D}"/>
                </a:ext>
              </a:extLst>
            </p:cNvPr>
            <p:cNvSpPr/>
            <p:nvPr/>
          </p:nvSpPr>
          <p:spPr>
            <a:xfrm>
              <a:off x="5426765" y="1676400"/>
              <a:ext cx="1192696" cy="848139"/>
            </a:xfrm>
            <a:custGeom>
              <a:avLst/>
              <a:gdLst>
                <a:gd name="connsiteX0" fmla="*/ 0 w 1192696"/>
                <a:gd name="connsiteY0" fmla="*/ 0 h 848139"/>
                <a:gd name="connsiteX1" fmla="*/ 0 w 1192696"/>
                <a:gd name="connsiteY1" fmla="*/ 808383 h 848139"/>
                <a:gd name="connsiteX2" fmla="*/ 1192696 w 1192696"/>
                <a:gd name="connsiteY2" fmla="*/ 848139 h 848139"/>
                <a:gd name="connsiteX3" fmla="*/ 1192696 w 1192696"/>
                <a:gd name="connsiteY3" fmla="*/ 331304 h 848139"/>
                <a:gd name="connsiteX4" fmla="*/ 0 w 1192696"/>
                <a:gd name="connsiteY4" fmla="*/ 0 h 848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6" h="848139">
                  <a:moveTo>
                    <a:pt x="0" y="0"/>
                  </a:moveTo>
                  <a:lnTo>
                    <a:pt x="0" y="808383"/>
                  </a:lnTo>
                  <a:lnTo>
                    <a:pt x="1192696" y="848139"/>
                  </a:lnTo>
                  <a:lnTo>
                    <a:pt x="1192696" y="331304"/>
                  </a:lnTo>
                  <a:lnTo>
                    <a:pt x="0" y="0"/>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F2AF07CF-3975-4E26-9FE9-EE94D7455A77}"/>
                </a:ext>
              </a:extLst>
            </p:cNvPr>
            <p:cNvSpPr/>
            <p:nvPr/>
          </p:nvSpPr>
          <p:spPr>
            <a:xfrm>
              <a:off x="6824870" y="3167270"/>
              <a:ext cx="622852" cy="848139"/>
            </a:xfrm>
            <a:custGeom>
              <a:avLst/>
              <a:gdLst>
                <a:gd name="connsiteX0" fmla="*/ 0 w 622852"/>
                <a:gd name="connsiteY0" fmla="*/ 265043 h 848139"/>
                <a:gd name="connsiteX1" fmla="*/ 622852 w 622852"/>
                <a:gd name="connsiteY1" fmla="*/ 0 h 848139"/>
                <a:gd name="connsiteX2" fmla="*/ 622852 w 622852"/>
                <a:gd name="connsiteY2" fmla="*/ 775252 h 848139"/>
                <a:gd name="connsiteX3" fmla="*/ 503582 w 622852"/>
                <a:gd name="connsiteY3" fmla="*/ 848139 h 848139"/>
                <a:gd name="connsiteX4" fmla="*/ 0 w 622852"/>
                <a:gd name="connsiteY4" fmla="*/ 848139 h 848139"/>
                <a:gd name="connsiteX5" fmla="*/ 0 w 622852"/>
                <a:gd name="connsiteY5" fmla="*/ 265043 h 84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2852" h="848139">
                  <a:moveTo>
                    <a:pt x="0" y="265043"/>
                  </a:moveTo>
                  <a:lnTo>
                    <a:pt x="622852" y="0"/>
                  </a:lnTo>
                  <a:lnTo>
                    <a:pt x="622852" y="775252"/>
                  </a:lnTo>
                  <a:lnTo>
                    <a:pt x="503582" y="848139"/>
                  </a:lnTo>
                  <a:lnTo>
                    <a:pt x="0" y="848139"/>
                  </a:lnTo>
                  <a:lnTo>
                    <a:pt x="0" y="265043"/>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1ED75DEC-E766-4183-B9D1-51E6907A7999}"/>
              </a:ext>
            </a:extLst>
          </p:cNvPr>
          <p:cNvGrpSpPr/>
          <p:nvPr/>
        </p:nvGrpSpPr>
        <p:grpSpPr>
          <a:xfrm>
            <a:off x="2327827" y="1455018"/>
            <a:ext cx="4488346" cy="2967630"/>
            <a:chOff x="2327827" y="1455018"/>
            <a:chExt cx="4488346" cy="2967630"/>
          </a:xfrm>
        </p:grpSpPr>
        <p:grpSp>
          <p:nvGrpSpPr>
            <p:cNvPr id="24" name="Group 23">
              <a:extLst>
                <a:ext uri="{FF2B5EF4-FFF2-40B4-BE49-F238E27FC236}">
                  <a16:creationId xmlns:a16="http://schemas.microsoft.com/office/drawing/2014/main" id="{332DC1D5-E4FF-4999-9C97-5E563BF63414}"/>
                </a:ext>
              </a:extLst>
            </p:cNvPr>
            <p:cNvGrpSpPr/>
            <p:nvPr/>
          </p:nvGrpSpPr>
          <p:grpSpPr>
            <a:xfrm>
              <a:off x="2327827" y="1455018"/>
              <a:ext cx="4488346" cy="2967630"/>
              <a:chOff x="2327827" y="1455018"/>
              <a:chExt cx="4488346" cy="2967630"/>
            </a:xfrm>
          </p:grpSpPr>
          <p:pic>
            <p:nvPicPr>
              <p:cNvPr id="6148" name="Picture 4" descr="Visual Management for Agile Teams – Character, Excellence and Process Blog">
                <a:extLst>
                  <a:ext uri="{FF2B5EF4-FFF2-40B4-BE49-F238E27FC236}">
                    <a16:creationId xmlns:a16="http://schemas.microsoft.com/office/drawing/2014/main" id="{431C3673-17A0-4BE1-BDDB-EE7CF118B7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827" y="1455018"/>
                <a:ext cx="4488346" cy="2576311"/>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73817FAD-A293-48B2-93C4-E6C110DB335B}"/>
                  </a:ext>
                </a:extLst>
              </p:cNvPr>
              <p:cNvGrpSpPr/>
              <p:nvPr/>
            </p:nvGrpSpPr>
            <p:grpSpPr>
              <a:xfrm>
                <a:off x="2422683" y="4029048"/>
                <a:ext cx="2950521" cy="393600"/>
                <a:chOff x="554933" y="4029048"/>
                <a:chExt cx="2950521" cy="393600"/>
              </a:xfrm>
            </p:grpSpPr>
            <p:sp>
              <p:nvSpPr>
                <p:cNvPr id="26" name="Google Shape;367;p68">
                  <a:extLst>
                    <a:ext uri="{FF2B5EF4-FFF2-40B4-BE49-F238E27FC236}">
                      <a16:creationId xmlns:a16="http://schemas.microsoft.com/office/drawing/2014/main" id="{57527A02-6878-4E2D-B67C-CB3156EF0147}"/>
                    </a:ext>
                  </a:extLst>
                </p:cNvPr>
                <p:cNvSpPr txBox="1"/>
                <p:nvPr/>
              </p:nvSpPr>
              <p:spPr>
                <a:xfrm>
                  <a:off x="691733" y="4029048"/>
                  <a:ext cx="2813721"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A sample of a Visual Control task board</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7" name="Google Shape;240;p38">
                  <a:extLst>
                    <a:ext uri="{FF2B5EF4-FFF2-40B4-BE49-F238E27FC236}">
                      <a16:creationId xmlns:a16="http://schemas.microsoft.com/office/drawing/2014/main" id="{032CAE86-850D-4DED-B200-32D6B41203D9}"/>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33" name="Google Shape;170;p34">
              <a:extLst>
                <a:ext uri="{FF2B5EF4-FFF2-40B4-BE49-F238E27FC236}">
                  <a16:creationId xmlns:a16="http://schemas.microsoft.com/office/drawing/2014/main" id="{13350019-E272-4176-89A9-5C91EEEC1DCE}"/>
                </a:ext>
              </a:extLst>
            </p:cNvPr>
            <p:cNvSpPr txBox="1"/>
            <p:nvPr/>
          </p:nvSpPr>
          <p:spPr>
            <a:xfrm>
              <a:off x="2327827" y="3674949"/>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[11]</a:t>
              </a:r>
              <a:endParaRPr>
                <a:latin typeface="Catamaran Thin"/>
                <a:ea typeface="Catamaran Thin"/>
                <a:cs typeface="Catamaran Thin"/>
                <a:sym typeface="Catamaran Thin"/>
              </a:endParaRPr>
            </a:p>
          </p:txBody>
        </p:sp>
      </p:grpSp>
      <p:sp>
        <p:nvSpPr>
          <p:cNvPr id="4" name="Right Triangle 3">
            <a:extLst>
              <a:ext uri="{FF2B5EF4-FFF2-40B4-BE49-F238E27FC236}">
                <a16:creationId xmlns:a16="http://schemas.microsoft.com/office/drawing/2014/main" id="{E065913B-D369-4DB2-9DE0-297617F99FBD}"/>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3186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9"/>
                                        </p:tgtEl>
                                      </p:cBhvr>
                                    </p:animEffect>
                                    <p:set>
                                      <p:cBhvr>
                                        <p:cTn id="10" dur="1" fill="hold">
                                          <p:stCondLst>
                                            <p:cond delay="499"/>
                                          </p:stCondLst>
                                        </p:cTn>
                                        <p:tgtEl>
                                          <p:spTgt spid="29"/>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REARRANGEMENT</a:t>
            </a:r>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2" name="Google Shape;410;p72">
            <a:extLst>
              <a:ext uri="{FF2B5EF4-FFF2-40B4-BE49-F238E27FC236}">
                <a16:creationId xmlns:a16="http://schemas.microsoft.com/office/drawing/2014/main" id="{98B5C66A-92E1-4B1B-B13A-2007C0B27997}"/>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22</a:t>
            </a:fld>
            <a:endParaRPr lang="en" b="1">
              <a:solidFill>
                <a:srgbClr val="261E17"/>
              </a:solidFill>
              <a:latin typeface="Livvic"/>
              <a:ea typeface="Livvic"/>
              <a:cs typeface="Livvic"/>
              <a:sym typeface="Livvic"/>
            </a:endParaRPr>
          </a:p>
        </p:txBody>
      </p:sp>
      <p:pic>
        <p:nvPicPr>
          <p:cNvPr id="3" name="Picture 2">
            <a:extLst>
              <a:ext uri="{FF2B5EF4-FFF2-40B4-BE49-F238E27FC236}">
                <a16:creationId xmlns:a16="http://schemas.microsoft.com/office/drawing/2014/main" id="{3FC1138C-9419-4A99-84A2-F301A77C99EA}"/>
              </a:ext>
            </a:extLst>
          </p:cNvPr>
          <p:cNvPicPr>
            <a:picLocks noChangeAspect="1"/>
          </p:cNvPicPr>
          <p:nvPr/>
        </p:nvPicPr>
        <p:blipFill>
          <a:blip r:embed="rId3"/>
          <a:stretch>
            <a:fillRect/>
          </a:stretch>
        </p:blipFill>
        <p:spPr>
          <a:xfrm>
            <a:off x="579782" y="1120732"/>
            <a:ext cx="7984435" cy="2902035"/>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36AD9828-E2B7-486F-908A-32B4F81C4DBD}"/>
              </a:ext>
            </a:extLst>
          </p:cNvPr>
          <p:cNvGrpSpPr/>
          <p:nvPr/>
        </p:nvGrpSpPr>
        <p:grpSpPr>
          <a:xfrm>
            <a:off x="952498" y="4117488"/>
            <a:ext cx="3440598" cy="393600"/>
            <a:chOff x="554933" y="4029048"/>
            <a:chExt cx="3440598" cy="393600"/>
          </a:xfrm>
        </p:grpSpPr>
        <p:sp>
          <p:nvSpPr>
            <p:cNvPr id="12" name="Google Shape;367;p68">
              <a:extLst>
                <a:ext uri="{FF2B5EF4-FFF2-40B4-BE49-F238E27FC236}">
                  <a16:creationId xmlns:a16="http://schemas.microsoft.com/office/drawing/2014/main" id="{2C1C9F99-15A3-45FB-8164-0D17666ADD55}"/>
                </a:ext>
              </a:extLst>
            </p:cNvPr>
            <p:cNvSpPr txBox="1"/>
            <p:nvPr/>
          </p:nvSpPr>
          <p:spPr>
            <a:xfrm>
              <a:off x="691733" y="4029048"/>
              <a:ext cx="3303798"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One of the suggested flows and rearrangements for CAR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3" name="Google Shape;240;p38">
              <a:extLst>
                <a:ext uri="{FF2B5EF4-FFF2-40B4-BE49-F238E27FC236}">
                  <a16:creationId xmlns:a16="http://schemas.microsoft.com/office/drawing/2014/main" id="{7D7692AC-7976-4CEC-A08E-7AB5A0517642}"/>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cxnSp>
        <p:nvCxnSpPr>
          <p:cNvPr id="5" name="Straight Arrow Connector 4">
            <a:extLst>
              <a:ext uri="{FF2B5EF4-FFF2-40B4-BE49-F238E27FC236}">
                <a16:creationId xmlns:a16="http://schemas.microsoft.com/office/drawing/2014/main" id="{E51A602A-9446-48B4-B49D-E9336F99A409}"/>
              </a:ext>
            </a:extLst>
          </p:cNvPr>
          <p:cNvCxnSpPr>
            <a:cxnSpLocks/>
          </p:cNvCxnSpPr>
          <p:nvPr/>
        </p:nvCxnSpPr>
        <p:spPr>
          <a:xfrm flipV="1">
            <a:off x="2803712" y="2637310"/>
            <a:ext cx="0" cy="28742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92C0097-63D0-4471-8C03-F521664580F6}"/>
              </a:ext>
            </a:extLst>
          </p:cNvPr>
          <p:cNvGrpSpPr/>
          <p:nvPr/>
        </p:nvGrpSpPr>
        <p:grpSpPr>
          <a:xfrm>
            <a:off x="3785729" y="2230537"/>
            <a:ext cx="786271" cy="1285869"/>
            <a:chOff x="3785729" y="2230537"/>
            <a:chExt cx="786271" cy="1285869"/>
          </a:xfrm>
        </p:grpSpPr>
        <p:cxnSp>
          <p:nvCxnSpPr>
            <p:cNvPr id="11" name="Straight Arrow Connector 10">
              <a:extLst>
                <a:ext uri="{FF2B5EF4-FFF2-40B4-BE49-F238E27FC236}">
                  <a16:creationId xmlns:a16="http://schemas.microsoft.com/office/drawing/2014/main" id="{BFFB6A65-9A03-4DC4-8436-6EACD4034936}"/>
                </a:ext>
              </a:extLst>
            </p:cNvPr>
            <p:cNvCxnSpPr>
              <a:cxnSpLocks/>
            </p:cNvCxnSpPr>
            <p:nvPr/>
          </p:nvCxnSpPr>
          <p:spPr>
            <a:xfrm flipV="1">
              <a:off x="4572000" y="3233463"/>
              <a:ext cx="0" cy="2829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1124C3F-5F7C-478B-AB83-6B7084F82ED9}"/>
                </a:ext>
              </a:extLst>
            </p:cNvPr>
            <p:cNvCxnSpPr>
              <a:cxnSpLocks/>
            </p:cNvCxnSpPr>
            <p:nvPr/>
          </p:nvCxnSpPr>
          <p:spPr>
            <a:xfrm flipH="1">
              <a:off x="3785729" y="2230537"/>
              <a:ext cx="51060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ight Triangle 19">
            <a:extLst>
              <a:ext uri="{FF2B5EF4-FFF2-40B4-BE49-F238E27FC236}">
                <a16:creationId xmlns:a16="http://schemas.microsoft.com/office/drawing/2014/main" id="{39F921A5-7E9D-4FFB-A98B-2E27D8F727CC}"/>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86867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xit" presetSubtype="0" fill="hold" nodeType="with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EQUIPMENT USAGE &amp; MAINTENANCE</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2" name="Google Shape;410;p72">
            <a:extLst>
              <a:ext uri="{FF2B5EF4-FFF2-40B4-BE49-F238E27FC236}">
                <a16:creationId xmlns:a16="http://schemas.microsoft.com/office/drawing/2014/main" id="{A96BE803-D737-4CF5-9DBA-5F0996B7F473}"/>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23</a:t>
            </a:fld>
            <a:endParaRPr lang="en" b="1">
              <a:solidFill>
                <a:srgbClr val="261E17"/>
              </a:solidFill>
              <a:latin typeface="Livvic"/>
              <a:ea typeface="Livvic"/>
              <a:cs typeface="Livvic"/>
              <a:sym typeface="Livvic"/>
            </a:endParaRPr>
          </a:p>
        </p:txBody>
      </p:sp>
      <p:pic>
        <p:nvPicPr>
          <p:cNvPr id="3" name="Picture 3">
            <a:extLst>
              <a:ext uri="{FF2B5EF4-FFF2-40B4-BE49-F238E27FC236}">
                <a16:creationId xmlns:a16="http://schemas.microsoft.com/office/drawing/2014/main" id="{4CF5A3B0-381B-4F7B-A052-E4A9927F1913}"/>
              </a:ext>
            </a:extLst>
          </p:cNvPr>
          <p:cNvPicPr>
            <a:picLocks noChangeAspect="1"/>
          </p:cNvPicPr>
          <p:nvPr/>
        </p:nvPicPr>
        <p:blipFill>
          <a:blip r:embed="rId3"/>
          <a:stretch>
            <a:fillRect/>
          </a:stretch>
        </p:blipFill>
        <p:spPr>
          <a:xfrm>
            <a:off x="853525" y="1131708"/>
            <a:ext cx="1720881" cy="3474720"/>
          </a:xfrm>
          <a:prstGeom prst="rect">
            <a:avLst/>
          </a:prstGeom>
        </p:spPr>
      </p:pic>
      <p:pic>
        <p:nvPicPr>
          <p:cNvPr id="6" name="Picture 5" descr="A person standing in front of a building&#10;&#10;Description automatically generated">
            <a:extLst>
              <a:ext uri="{FF2B5EF4-FFF2-40B4-BE49-F238E27FC236}">
                <a16:creationId xmlns:a16="http://schemas.microsoft.com/office/drawing/2014/main" id="{C5880176-B481-42CD-B66A-D37F48A89376}"/>
              </a:ext>
            </a:extLst>
          </p:cNvPr>
          <p:cNvPicPr>
            <a:picLocks noChangeAspect="1"/>
          </p:cNvPicPr>
          <p:nvPr/>
        </p:nvPicPr>
        <p:blipFill>
          <a:blip r:embed="rId4"/>
          <a:stretch>
            <a:fillRect/>
          </a:stretch>
        </p:blipFill>
        <p:spPr>
          <a:xfrm>
            <a:off x="2739871" y="1131708"/>
            <a:ext cx="2779098" cy="3474720"/>
          </a:xfrm>
          <a:prstGeom prst="rect">
            <a:avLst/>
          </a:prstGeom>
        </p:spPr>
      </p:pic>
      <p:pic>
        <p:nvPicPr>
          <p:cNvPr id="8194" name="Picture 2">
            <a:extLst>
              <a:ext uri="{FF2B5EF4-FFF2-40B4-BE49-F238E27FC236}">
                <a16:creationId xmlns:a16="http://schemas.microsoft.com/office/drawing/2014/main" id="{43434641-C8A7-4801-A83E-D80476C902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4434" y="1131708"/>
            <a:ext cx="2606040" cy="347472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4DBD5943-C9F8-4695-A534-98D810FD5B8C}"/>
              </a:ext>
            </a:extLst>
          </p:cNvPr>
          <p:cNvGrpSpPr/>
          <p:nvPr/>
        </p:nvGrpSpPr>
        <p:grpSpPr>
          <a:xfrm>
            <a:off x="946289" y="4606428"/>
            <a:ext cx="1558370" cy="393600"/>
            <a:chOff x="554933" y="4029048"/>
            <a:chExt cx="1558370" cy="393600"/>
          </a:xfrm>
        </p:grpSpPr>
        <p:sp>
          <p:nvSpPr>
            <p:cNvPr id="13" name="Google Shape;367;p68">
              <a:extLst>
                <a:ext uri="{FF2B5EF4-FFF2-40B4-BE49-F238E27FC236}">
                  <a16:creationId xmlns:a16="http://schemas.microsoft.com/office/drawing/2014/main" id="{157D5C51-E2DF-4CB7-8D3E-24B70D3CD6BB}"/>
                </a:ext>
              </a:extLst>
            </p:cNvPr>
            <p:cNvSpPr txBox="1"/>
            <p:nvPr/>
          </p:nvSpPr>
          <p:spPr>
            <a:xfrm>
              <a:off x="691732" y="4029048"/>
              <a:ext cx="1421571"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Weighing scale at CAR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4" name="Google Shape;240;p38">
              <a:extLst>
                <a:ext uri="{FF2B5EF4-FFF2-40B4-BE49-F238E27FC236}">
                  <a16:creationId xmlns:a16="http://schemas.microsoft.com/office/drawing/2014/main" id="{017E045D-11F5-4EF5-9EEE-B9FA8DFB2761}"/>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15" name="Group 14">
            <a:extLst>
              <a:ext uri="{FF2B5EF4-FFF2-40B4-BE49-F238E27FC236}">
                <a16:creationId xmlns:a16="http://schemas.microsoft.com/office/drawing/2014/main" id="{4452BB09-4030-43A6-B363-95D09DEF00D3}"/>
              </a:ext>
            </a:extLst>
          </p:cNvPr>
          <p:cNvGrpSpPr/>
          <p:nvPr/>
        </p:nvGrpSpPr>
        <p:grpSpPr>
          <a:xfrm>
            <a:off x="2832635" y="4606428"/>
            <a:ext cx="2742839" cy="393600"/>
            <a:chOff x="554933" y="4029048"/>
            <a:chExt cx="2742839" cy="393600"/>
          </a:xfrm>
        </p:grpSpPr>
        <p:sp>
          <p:nvSpPr>
            <p:cNvPr id="16" name="Google Shape;367;p68">
              <a:extLst>
                <a:ext uri="{FF2B5EF4-FFF2-40B4-BE49-F238E27FC236}">
                  <a16:creationId xmlns:a16="http://schemas.microsoft.com/office/drawing/2014/main" id="{945341B5-895F-4AE0-8518-575BAD7A34C3}"/>
                </a:ext>
              </a:extLst>
            </p:cNvPr>
            <p:cNvSpPr txBox="1"/>
            <p:nvPr/>
          </p:nvSpPr>
          <p:spPr>
            <a:xfrm>
              <a:off x="691732" y="4029048"/>
              <a:ext cx="260604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Flatbed cart for material transportation at CAR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7" name="Google Shape;240;p38">
              <a:extLst>
                <a:ext uri="{FF2B5EF4-FFF2-40B4-BE49-F238E27FC236}">
                  <a16:creationId xmlns:a16="http://schemas.microsoft.com/office/drawing/2014/main" id="{FE15C459-D265-482E-A38B-A8C4B092B33F}"/>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18" name="Group 17">
            <a:extLst>
              <a:ext uri="{FF2B5EF4-FFF2-40B4-BE49-F238E27FC236}">
                <a16:creationId xmlns:a16="http://schemas.microsoft.com/office/drawing/2014/main" id="{C0CC4AAE-8F1D-40C4-9DD6-A6B28AA4A287}"/>
              </a:ext>
            </a:extLst>
          </p:cNvPr>
          <p:cNvGrpSpPr/>
          <p:nvPr/>
        </p:nvGrpSpPr>
        <p:grpSpPr>
          <a:xfrm>
            <a:off x="5777198" y="4601458"/>
            <a:ext cx="2807764" cy="393600"/>
            <a:chOff x="554933" y="4029048"/>
            <a:chExt cx="2807764" cy="393600"/>
          </a:xfrm>
        </p:grpSpPr>
        <p:sp>
          <p:nvSpPr>
            <p:cNvPr id="19" name="Google Shape;367;p68">
              <a:extLst>
                <a:ext uri="{FF2B5EF4-FFF2-40B4-BE49-F238E27FC236}">
                  <a16:creationId xmlns:a16="http://schemas.microsoft.com/office/drawing/2014/main" id="{46167428-3A1A-4950-9084-BF9CB34AC679}"/>
                </a:ext>
              </a:extLst>
            </p:cNvPr>
            <p:cNvSpPr txBox="1"/>
            <p:nvPr/>
          </p:nvSpPr>
          <p:spPr>
            <a:xfrm>
              <a:off x="691732" y="4029048"/>
              <a:ext cx="2670965"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Wheeled bin for material transportation at CAR</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0" name="Google Shape;240;p38">
              <a:extLst>
                <a:ext uri="{FF2B5EF4-FFF2-40B4-BE49-F238E27FC236}">
                  <a16:creationId xmlns:a16="http://schemas.microsoft.com/office/drawing/2014/main" id="{4BBFDE0D-D5FE-4000-A104-32FB97C7E7BB}"/>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8" name="Google Shape;170;p34">
            <a:extLst>
              <a:ext uri="{FF2B5EF4-FFF2-40B4-BE49-F238E27FC236}">
                <a16:creationId xmlns:a16="http://schemas.microsoft.com/office/drawing/2014/main" id="{643AB164-8380-47EC-9022-2ACB1E37AEE4}"/>
              </a:ext>
            </a:extLst>
          </p:cNvPr>
          <p:cNvSpPr txBox="1"/>
          <p:nvPr/>
        </p:nvSpPr>
        <p:spPr>
          <a:xfrm>
            <a:off x="2734222" y="4247359"/>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[12]</a:t>
            </a:r>
            <a:endParaRPr>
              <a:latin typeface="Catamaran Thin"/>
              <a:ea typeface="Catamaran Thin"/>
              <a:cs typeface="Catamaran Thin"/>
              <a:sym typeface="Catamaran Thin"/>
            </a:endParaRPr>
          </a:p>
        </p:txBody>
      </p:sp>
      <p:sp>
        <p:nvSpPr>
          <p:cNvPr id="22" name="Google Shape;170;p34">
            <a:extLst>
              <a:ext uri="{FF2B5EF4-FFF2-40B4-BE49-F238E27FC236}">
                <a16:creationId xmlns:a16="http://schemas.microsoft.com/office/drawing/2014/main" id="{81E7D531-2C43-4551-A7AF-73DBB39F6F6C}"/>
              </a:ext>
            </a:extLst>
          </p:cNvPr>
          <p:cNvSpPr txBox="1"/>
          <p:nvPr/>
        </p:nvSpPr>
        <p:spPr>
          <a:xfrm>
            <a:off x="5684433" y="4243158"/>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[13]</a:t>
            </a:r>
            <a:endParaRPr>
              <a:latin typeface="Catamaran Thin"/>
              <a:ea typeface="Catamaran Thin"/>
              <a:cs typeface="Catamaran Thin"/>
              <a:sym typeface="Catamaran Thin"/>
            </a:endParaRPr>
          </a:p>
        </p:txBody>
      </p:sp>
      <p:sp>
        <p:nvSpPr>
          <p:cNvPr id="4" name="Right Triangle 3">
            <a:extLst>
              <a:ext uri="{FF2B5EF4-FFF2-40B4-BE49-F238E27FC236}">
                <a16:creationId xmlns:a16="http://schemas.microsoft.com/office/drawing/2014/main" id="{D12B64C5-5C71-4EEA-B70E-AD36780E23DC}"/>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62583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DD6FB266-4507-41DA-8641-54432179F05E}"/>
              </a:ext>
            </a:extLst>
          </p:cNvPr>
          <p:cNvGrpSpPr/>
          <p:nvPr/>
        </p:nvGrpSpPr>
        <p:grpSpPr>
          <a:xfrm>
            <a:off x="1377396" y="1087428"/>
            <a:ext cx="6389206" cy="3797855"/>
            <a:chOff x="1377396" y="1087428"/>
            <a:chExt cx="6389206" cy="3797855"/>
          </a:xfrm>
        </p:grpSpPr>
        <p:grpSp>
          <p:nvGrpSpPr>
            <p:cNvPr id="6" name="Group 5">
              <a:extLst>
                <a:ext uri="{FF2B5EF4-FFF2-40B4-BE49-F238E27FC236}">
                  <a16:creationId xmlns:a16="http://schemas.microsoft.com/office/drawing/2014/main" id="{C62A8275-C067-4D9A-968A-EF39BB4E97C0}"/>
                </a:ext>
              </a:extLst>
            </p:cNvPr>
            <p:cNvGrpSpPr/>
            <p:nvPr/>
          </p:nvGrpSpPr>
          <p:grpSpPr>
            <a:xfrm>
              <a:off x="1377397" y="1087428"/>
              <a:ext cx="6389205" cy="3797855"/>
              <a:chOff x="1377397" y="1087428"/>
              <a:chExt cx="6389205" cy="3797855"/>
            </a:xfrm>
          </p:grpSpPr>
          <p:pic>
            <p:nvPicPr>
              <p:cNvPr id="4" name="Picture 3">
                <a:extLst>
                  <a:ext uri="{FF2B5EF4-FFF2-40B4-BE49-F238E27FC236}">
                    <a16:creationId xmlns:a16="http://schemas.microsoft.com/office/drawing/2014/main" id="{A1ED201E-38D7-469F-AE03-496049E76A12}"/>
                  </a:ext>
                </a:extLst>
              </p:cNvPr>
              <p:cNvPicPr>
                <a:picLocks noChangeAspect="1"/>
              </p:cNvPicPr>
              <p:nvPr/>
            </p:nvPicPr>
            <p:blipFill>
              <a:blip r:embed="rId3"/>
              <a:stretch>
                <a:fillRect/>
              </a:stretch>
            </p:blipFill>
            <p:spPr>
              <a:xfrm>
                <a:off x="1377397" y="1087428"/>
                <a:ext cx="6389205" cy="3404255"/>
              </a:xfrm>
              <a:prstGeom prst="rect">
                <a:avLst/>
              </a:prstGeom>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89B07269-0F6D-4858-9CD5-F1F8630985A0}"/>
                  </a:ext>
                </a:extLst>
              </p:cNvPr>
              <p:cNvGrpSpPr/>
              <p:nvPr/>
            </p:nvGrpSpPr>
            <p:grpSpPr>
              <a:xfrm>
                <a:off x="1470161" y="4491683"/>
                <a:ext cx="6090204" cy="393600"/>
                <a:chOff x="554933" y="4029048"/>
                <a:chExt cx="6090204" cy="393600"/>
              </a:xfrm>
            </p:grpSpPr>
            <p:sp>
              <p:nvSpPr>
                <p:cNvPr id="13" name="Google Shape;367;p68">
                  <a:extLst>
                    <a:ext uri="{FF2B5EF4-FFF2-40B4-BE49-F238E27FC236}">
                      <a16:creationId xmlns:a16="http://schemas.microsoft.com/office/drawing/2014/main" id="{6C4F121A-248B-4499-9A75-A7B9110FB438}"/>
                    </a:ext>
                  </a:extLst>
                </p:cNvPr>
                <p:cNvSpPr txBox="1"/>
                <p:nvPr/>
              </p:nvSpPr>
              <p:spPr>
                <a:xfrm>
                  <a:off x="691733" y="4029048"/>
                  <a:ext cx="5953404"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Price variations over the years and months can provide information to forecast future prices </a:t>
                  </a:r>
                  <a:r>
                    <a:rPr lang="en-US"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rPr>
                    <a:t>(extracted from Feb 2020 FAS Report)</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4" name="Google Shape;240;p38">
                  <a:extLst>
                    <a:ext uri="{FF2B5EF4-FFF2-40B4-BE49-F238E27FC236}">
                      <a16:creationId xmlns:a16="http://schemas.microsoft.com/office/drawing/2014/main" id="{CEE70FB6-96D3-42E1-9B6A-3FD9FAED0339}"/>
                    </a:ext>
                  </a:extLst>
                </p:cNvPr>
                <p:cNvSpPr/>
                <p:nvPr/>
              </p:nvSpPr>
              <p:spPr>
                <a:xfrm>
                  <a:off x="554933" y="411604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22" name="Google Shape;170;p34">
              <a:extLst>
                <a:ext uri="{FF2B5EF4-FFF2-40B4-BE49-F238E27FC236}">
                  <a16:creationId xmlns:a16="http://schemas.microsoft.com/office/drawing/2014/main" id="{5673C3BE-0E42-4226-A331-AD82E265709D}"/>
                </a:ext>
              </a:extLst>
            </p:cNvPr>
            <p:cNvSpPr txBox="1"/>
            <p:nvPr/>
          </p:nvSpPr>
          <p:spPr>
            <a:xfrm>
              <a:off x="1377396" y="4137584"/>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[14]</a:t>
              </a:r>
              <a:endParaRPr>
                <a:latin typeface="Catamaran Thin"/>
                <a:ea typeface="Catamaran Thin"/>
                <a:cs typeface="Catamaran Thin"/>
                <a:sym typeface="Catamaran Thin"/>
              </a:endParaRPr>
            </a:p>
          </p:txBody>
        </p:sp>
      </p:grpSp>
      <p:sp>
        <p:nvSpPr>
          <p:cNvPr id="9" name="TextBox 8">
            <a:extLst>
              <a:ext uri="{FF2B5EF4-FFF2-40B4-BE49-F238E27FC236}">
                <a16:creationId xmlns:a16="http://schemas.microsoft.com/office/drawing/2014/main" id="{1C2594C5-FB33-4588-BEC6-322988FADE7F}"/>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FORECASTING &amp; SCHEDULING</a:t>
            </a:r>
            <a:endParaRPr lang="en-US"/>
          </a:p>
        </p:txBody>
      </p:sp>
      <p:cxnSp>
        <p:nvCxnSpPr>
          <p:cNvPr id="10" name="Straight Connector 9">
            <a:extLst>
              <a:ext uri="{FF2B5EF4-FFF2-40B4-BE49-F238E27FC236}">
                <a16:creationId xmlns:a16="http://schemas.microsoft.com/office/drawing/2014/main" id="{C9DFB37A-FA7F-42B7-8122-7E3D0D2BE052}"/>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2" name="Google Shape;410;p72">
            <a:extLst>
              <a:ext uri="{FF2B5EF4-FFF2-40B4-BE49-F238E27FC236}">
                <a16:creationId xmlns:a16="http://schemas.microsoft.com/office/drawing/2014/main" id="{C40DD74A-5589-4E54-ADE7-47E4BFF5797F}"/>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24</a:t>
            </a:fld>
            <a:endParaRPr lang="en" b="1">
              <a:solidFill>
                <a:srgbClr val="261E17"/>
              </a:solidFill>
              <a:latin typeface="Livvic"/>
              <a:ea typeface="Livvic"/>
              <a:cs typeface="Livvic"/>
              <a:sym typeface="Livvic"/>
            </a:endParaRPr>
          </a:p>
        </p:txBody>
      </p:sp>
      <p:grpSp>
        <p:nvGrpSpPr>
          <p:cNvPr id="25" name="Group 24">
            <a:extLst>
              <a:ext uri="{FF2B5EF4-FFF2-40B4-BE49-F238E27FC236}">
                <a16:creationId xmlns:a16="http://schemas.microsoft.com/office/drawing/2014/main" id="{98B8878B-308A-4F07-8847-FF9C26F8D099}"/>
              </a:ext>
            </a:extLst>
          </p:cNvPr>
          <p:cNvGrpSpPr/>
          <p:nvPr/>
        </p:nvGrpSpPr>
        <p:grpSpPr>
          <a:xfrm>
            <a:off x="2228984" y="1095048"/>
            <a:ext cx="4535425" cy="3752907"/>
            <a:chOff x="2304286" y="1090115"/>
            <a:chExt cx="4535425" cy="3752907"/>
          </a:xfrm>
        </p:grpSpPr>
        <p:grpSp>
          <p:nvGrpSpPr>
            <p:cNvPr id="17" name="Group 16">
              <a:extLst>
                <a:ext uri="{FF2B5EF4-FFF2-40B4-BE49-F238E27FC236}">
                  <a16:creationId xmlns:a16="http://schemas.microsoft.com/office/drawing/2014/main" id="{62AC3BD5-3567-41CC-BA3C-DD659467881B}"/>
                </a:ext>
              </a:extLst>
            </p:cNvPr>
            <p:cNvGrpSpPr/>
            <p:nvPr/>
          </p:nvGrpSpPr>
          <p:grpSpPr>
            <a:xfrm>
              <a:off x="2304287" y="1090115"/>
              <a:ext cx="4535424" cy="3752907"/>
              <a:chOff x="2304287" y="1090115"/>
              <a:chExt cx="4535424" cy="3752907"/>
            </a:xfrm>
          </p:grpSpPr>
          <p:pic>
            <p:nvPicPr>
              <p:cNvPr id="9218" name="Picture 2" descr="Audio reading service hand-written schedule board - Teamup Calendar -  Shared online calendar for groups">
                <a:extLst>
                  <a:ext uri="{FF2B5EF4-FFF2-40B4-BE49-F238E27FC236}">
                    <a16:creationId xmlns:a16="http://schemas.microsoft.com/office/drawing/2014/main" id="{91E549C7-21E6-414A-A9C9-82FE474A1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4287" y="1090115"/>
                <a:ext cx="4535424" cy="340156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Google Shape;367;p68">
                <a:extLst>
                  <a:ext uri="{FF2B5EF4-FFF2-40B4-BE49-F238E27FC236}">
                    <a16:creationId xmlns:a16="http://schemas.microsoft.com/office/drawing/2014/main" id="{F56B6134-4298-41D5-8E46-DDC63B3CD987}"/>
                  </a:ext>
                </a:extLst>
              </p:cNvPr>
              <p:cNvSpPr txBox="1"/>
              <p:nvPr/>
            </p:nvSpPr>
            <p:spPr>
              <a:xfrm>
                <a:off x="2533851" y="4484410"/>
                <a:ext cx="1884987" cy="3586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A sample of a schedule board</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8" name="Google Shape;240;p38">
                <a:extLst>
                  <a:ext uri="{FF2B5EF4-FFF2-40B4-BE49-F238E27FC236}">
                    <a16:creationId xmlns:a16="http://schemas.microsoft.com/office/drawing/2014/main" id="{B568B32D-A6A1-4951-BA29-D794B978C8CF}"/>
                  </a:ext>
                </a:extLst>
              </p:cNvPr>
              <p:cNvSpPr/>
              <p:nvPr/>
            </p:nvSpPr>
            <p:spPr>
              <a:xfrm>
                <a:off x="2397051" y="4571410"/>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20" name="Google Shape;170;p34">
              <a:extLst>
                <a:ext uri="{FF2B5EF4-FFF2-40B4-BE49-F238E27FC236}">
                  <a16:creationId xmlns:a16="http://schemas.microsoft.com/office/drawing/2014/main" id="{7EEEA21D-6841-4486-AA8A-1C2F8D4652FA}"/>
                </a:ext>
              </a:extLst>
            </p:cNvPr>
            <p:cNvSpPr txBox="1"/>
            <p:nvPr/>
          </p:nvSpPr>
          <p:spPr>
            <a:xfrm>
              <a:off x="2304286" y="4137583"/>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[15]</a:t>
              </a:r>
              <a:endParaRPr>
                <a:latin typeface="Catamaran Thin"/>
                <a:ea typeface="Catamaran Thin"/>
                <a:cs typeface="Catamaran Thin"/>
                <a:sym typeface="Catamaran Thin"/>
              </a:endParaRPr>
            </a:p>
          </p:txBody>
        </p:sp>
      </p:grpSp>
      <p:sp>
        <p:nvSpPr>
          <p:cNvPr id="3" name="Rectangle 2">
            <a:extLst>
              <a:ext uri="{FF2B5EF4-FFF2-40B4-BE49-F238E27FC236}">
                <a16:creationId xmlns:a16="http://schemas.microsoft.com/office/drawing/2014/main" id="{6FE0B0C4-B86C-4924-9939-32A868EE67FD}"/>
              </a:ext>
            </a:extLst>
          </p:cNvPr>
          <p:cNvSpPr/>
          <p:nvPr/>
        </p:nvSpPr>
        <p:spPr>
          <a:xfrm>
            <a:off x="4109421" y="1836420"/>
            <a:ext cx="387276" cy="2049780"/>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ED253644-827C-4218-AD35-E6CFC9785740}"/>
              </a:ext>
            </a:extLst>
          </p:cNvPr>
          <p:cNvSpPr/>
          <p:nvPr/>
        </p:nvSpPr>
        <p:spPr>
          <a:xfrm>
            <a:off x="0" y="4961965"/>
            <a:ext cx="181535" cy="181535"/>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362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par>
                                <p:cTn id="13" presetID="10" presetClass="exit" presetSubtype="0" fill="hold" grpId="1"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3C205C-ADDA-4F45-BB2A-6A03A0042FD5}"/>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SUMMARY</a:t>
            </a:r>
            <a:endParaRPr lang="en-US"/>
          </a:p>
        </p:txBody>
      </p:sp>
      <p:cxnSp>
        <p:nvCxnSpPr>
          <p:cNvPr id="10" name="Straight Connector 9">
            <a:extLst>
              <a:ext uri="{FF2B5EF4-FFF2-40B4-BE49-F238E27FC236}">
                <a16:creationId xmlns:a16="http://schemas.microsoft.com/office/drawing/2014/main" id="{2F4EA621-DEF1-4DC6-8F42-346EDDE7C9C4}"/>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12" name="Google Shape;410;p72">
            <a:extLst>
              <a:ext uri="{FF2B5EF4-FFF2-40B4-BE49-F238E27FC236}">
                <a16:creationId xmlns:a16="http://schemas.microsoft.com/office/drawing/2014/main" id="{A606840A-4203-4C3C-B050-DE8CE17A4218}"/>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25</a:t>
            </a:fld>
            <a:endParaRPr lang="en" b="1">
              <a:solidFill>
                <a:srgbClr val="261E17"/>
              </a:solidFill>
              <a:latin typeface="Livvic"/>
              <a:ea typeface="Livvic"/>
              <a:cs typeface="Livvic"/>
              <a:sym typeface="Livvic"/>
            </a:endParaRPr>
          </a:p>
        </p:txBody>
      </p:sp>
      <p:grpSp>
        <p:nvGrpSpPr>
          <p:cNvPr id="37" name="Group 36">
            <a:extLst>
              <a:ext uri="{FF2B5EF4-FFF2-40B4-BE49-F238E27FC236}">
                <a16:creationId xmlns:a16="http://schemas.microsoft.com/office/drawing/2014/main" id="{B48F1DAC-451A-422C-9999-A146C0191A97}"/>
              </a:ext>
            </a:extLst>
          </p:cNvPr>
          <p:cNvGrpSpPr/>
          <p:nvPr/>
        </p:nvGrpSpPr>
        <p:grpSpPr>
          <a:xfrm>
            <a:off x="520676" y="2021637"/>
            <a:ext cx="1924834" cy="548641"/>
            <a:chOff x="-578195" y="1701053"/>
            <a:chExt cx="1924834" cy="548641"/>
          </a:xfrm>
          <a:solidFill>
            <a:schemeClr val="tx1"/>
          </a:solidFill>
        </p:grpSpPr>
        <p:sp>
          <p:nvSpPr>
            <p:cNvPr id="38" name="Oval 37">
              <a:extLst>
                <a:ext uri="{FF2B5EF4-FFF2-40B4-BE49-F238E27FC236}">
                  <a16:creationId xmlns:a16="http://schemas.microsoft.com/office/drawing/2014/main" id="{EC983ED7-756B-406C-A4D2-31E37D3494E8}"/>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3703663-6DC8-4A2D-B2DF-380CF814640A}"/>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81BFA1A2-2F43-4C1D-81E7-AC703A317426}"/>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F0C6D64C-0BD9-45A8-B302-6363CC64BFD4}"/>
              </a:ext>
            </a:extLst>
          </p:cNvPr>
          <p:cNvGrpSpPr/>
          <p:nvPr/>
        </p:nvGrpSpPr>
        <p:grpSpPr>
          <a:xfrm>
            <a:off x="2578416" y="2021639"/>
            <a:ext cx="1924834" cy="548641"/>
            <a:chOff x="-578195" y="1701053"/>
            <a:chExt cx="1924834" cy="548641"/>
          </a:xfrm>
          <a:solidFill>
            <a:schemeClr val="tx1"/>
          </a:solidFill>
        </p:grpSpPr>
        <p:sp>
          <p:nvSpPr>
            <p:cNvPr id="42" name="Oval 41">
              <a:extLst>
                <a:ext uri="{FF2B5EF4-FFF2-40B4-BE49-F238E27FC236}">
                  <a16:creationId xmlns:a16="http://schemas.microsoft.com/office/drawing/2014/main" id="{60425818-DAF5-48C2-8C4F-308FB804E530}"/>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B5697AF-2901-485D-BCC0-C871DE3BA3DA}"/>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2AD6FF03-A95E-4A7F-BBAF-C030C557FEF2}"/>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80F340D2-08CE-4F78-84A5-2363B058C7F2}"/>
              </a:ext>
            </a:extLst>
          </p:cNvPr>
          <p:cNvGrpSpPr/>
          <p:nvPr/>
        </p:nvGrpSpPr>
        <p:grpSpPr>
          <a:xfrm>
            <a:off x="4640750" y="2021638"/>
            <a:ext cx="1924834" cy="548641"/>
            <a:chOff x="-578195" y="1701053"/>
            <a:chExt cx="1924834" cy="548641"/>
          </a:xfrm>
          <a:solidFill>
            <a:schemeClr val="tx1"/>
          </a:solidFill>
        </p:grpSpPr>
        <p:sp>
          <p:nvSpPr>
            <p:cNvPr id="46" name="Oval 45">
              <a:extLst>
                <a:ext uri="{FF2B5EF4-FFF2-40B4-BE49-F238E27FC236}">
                  <a16:creationId xmlns:a16="http://schemas.microsoft.com/office/drawing/2014/main" id="{E593E3DB-54A8-4E30-80FC-E503A1E53B84}"/>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CD5D24E-8BFF-43BC-95A4-16E201750A06}"/>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1109841D-B1BB-4869-9F08-1F7FEE024C67}"/>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193C72AE-3A9C-46B8-8F2B-37FAAE8BC84F}"/>
              </a:ext>
            </a:extLst>
          </p:cNvPr>
          <p:cNvGrpSpPr/>
          <p:nvPr/>
        </p:nvGrpSpPr>
        <p:grpSpPr>
          <a:xfrm>
            <a:off x="6698490" y="2021637"/>
            <a:ext cx="1924834" cy="548641"/>
            <a:chOff x="-578195" y="1701053"/>
            <a:chExt cx="1924834" cy="548641"/>
          </a:xfrm>
          <a:solidFill>
            <a:schemeClr val="tx1"/>
          </a:solidFill>
        </p:grpSpPr>
        <p:sp>
          <p:nvSpPr>
            <p:cNvPr id="50" name="Oval 49">
              <a:extLst>
                <a:ext uri="{FF2B5EF4-FFF2-40B4-BE49-F238E27FC236}">
                  <a16:creationId xmlns:a16="http://schemas.microsoft.com/office/drawing/2014/main" id="{08022313-1079-4945-A00A-8BBE84379AC6}"/>
                </a:ext>
              </a:extLst>
            </p:cNvPr>
            <p:cNvSpPr/>
            <p:nvPr/>
          </p:nvSpPr>
          <p:spPr>
            <a:xfrm>
              <a:off x="797999" y="1701053"/>
              <a:ext cx="548640" cy="54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9588310E-18FE-4BB2-BC98-82AFD00873F3}"/>
                </a:ext>
              </a:extLst>
            </p:cNvPr>
            <p:cNvSpPr/>
            <p:nvPr/>
          </p:nvSpPr>
          <p:spPr>
            <a:xfrm>
              <a:off x="-303875" y="1701054"/>
              <a:ext cx="1371600" cy="548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6C995F0F-3AF4-437E-85BA-D7D06994B451}"/>
                </a:ext>
              </a:extLst>
            </p:cNvPr>
            <p:cNvSpPr/>
            <p:nvPr/>
          </p:nvSpPr>
          <p:spPr>
            <a:xfrm>
              <a:off x="-578195" y="1701053"/>
              <a:ext cx="548640" cy="548640"/>
            </a:xfrm>
            <a:prstGeom prst="ellipse">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a:extLst>
              <a:ext uri="{FF2B5EF4-FFF2-40B4-BE49-F238E27FC236}">
                <a16:creationId xmlns:a16="http://schemas.microsoft.com/office/drawing/2014/main" id="{7155E7CB-17D2-4101-8AAA-4BF3DED07910}"/>
              </a:ext>
            </a:extLst>
          </p:cNvPr>
          <p:cNvSpPr txBox="1"/>
          <p:nvPr/>
        </p:nvSpPr>
        <p:spPr>
          <a:xfrm>
            <a:off x="987515" y="2034347"/>
            <a:ext cx="1371600" cy="523220"/>
          </a:xfrm>
          <a:prstGeom prst="rect">
            <a:avLst/>
          </a:prstGeom>
          <a:noFill/>
        </p:spPr>
        <p:txBody>
          <a:bodyPr wrap="square" rtlCol="0">
            <a:spAutoFit/>
          </a:bodyPr>
          <a:lstStyle/>
          <a:p>
            <a:pPr algn="ctr"/>
            <a:r>
              <a:rPr lang="en-US">
                <a:solidFill>
                  <a:schemeClr val="bg1"/>
                </a:solidFill>
                <a:latin typeface="Catamaran ExtraBold" panose="00000900000000000000" pitchFamily="2" charset="0"/>
                <a:cs typeface="Catamaran ExtraBold" panose="00000900000000000000" pitchFamily="2" charset="0"/>
              </a:rPr>
              <a:t>Overview of the Project</a:t>
            </a:r>
          </a:p>
        </p:txBody>
      </p:sp>
      <p:sp>
        <p:nvSpPr>
          <p:cNvPr id="54" name="TextBox 53">
            <a:extLst>
              <a:ext uri="{FF2B5EF4-FFF2-40B4-BE49-F238E27FC236}">
                <a16:creationId xmlns:a16="http://schemas.microsoft.com/office/drawing/2014/main" id="{0C5731DD-E74F-4E76-AB33-AA1C90A78EEC}"/>
              </a:ext>
            </a:extLst>
          </p:cNvPr>
          <p:cNvSpPr txBox="1"/>
          <p:nvPr/>
        </p:nvSpPr>
        <p:spPr>
          <a:xfrm>
            <a:off x="3118586" y="2142068"/>
            <a:ext cx="1371600" cy="307777"/>
          </a:xfrm>
          <a:prstGeom prst="rect">
            <a:avLst/>
          </a:prstGeom>
          <a:noFill/>
        </p:spPr>
        <p:txBody>
          <a:bodyPr wrap="square" rtlCol="0">
            <a:spAutoFit/>
          </a:bodyPr>
          <a:lstStyle/>
          <a:p>
            <a:pPr algn="ctr"/>
            <a:r>
              <a:rPr lang="en-US">
                <a:solidFill>
                  <a:schemeClr val="bg1"/>
                </a:solidFill>
                <a:latin typeface="Catamaran ExtraBold" panose="00000900000000000000" pitchFamily="2" charset="0"/>
                <a:cs typeface="Catamaran ExtraBold" panose="00000900000000000000" pitchFamily="2" charset="0"/>
              </a:rPr>
              <a:t>Methodology</a:t>
            </a:r>
          </a:p>
        </p:txBody>
      </p:sp>
      <p:sp>
        <p:nvSpPr>
          <p:cNvPr id="55" name="TextBox 54">
            <a:extLst>
              <a:ext uri="{FF2B5EF4-FFF2-40B4-BE49-F238E27FC236}">
                <a16:creationId xmlns:a16="http://schemas.microsoft.com/office/drawing/2014/main" id="{C2C6367D-EB77-4151-AABF-BFF9BCCA8C3B}"/>
              </a:ext>
            </a:extLst>
          </p:cNvPr>
          <p:cNvSpPr txBox="1"/>
          <p:nvPr/>
        </p:nvSpPr>
        <p:spPr>
          <a:xfrm>
            <a:off x="5143785" y="2034679"/>
            <a:ext cx="1371600" cy="523220"/>
          </a:xfrm>
          <a:prstGeom prst="rect">
            <a:avLst/>
          </a:prstGeom>
          <a:noFill/>
        </p:spPr>
        <p:txBody>
          <a:bodyPr wrap="square" rtlCol="0">
            <a:spAutoFit/>
          </a:bodyPr>
          <a:lstStyle/>
          <a:p>
            <a:pPr algn="ctr"/>
            <a:r>
              <a:rPr lang="en-US">
                <a:solidFill>
                  <a:schemeClr val="bg1"/>
                </a:solidFill>
                <a:latin typeface="Catamaran ExtraBold" panose="00000900000000000000" pitchFamily="2" charset="0"/>
                <a:cs typeface="Catamaran ExtraBold" panose="00000900000000000000" pitchFamily="2" charset="0"/>
              </a:rPr>
              <a:t>Results and</a:t>
            </a:r>
          </a:p>
          <a:p>
            <a:pPr algn="ctr"/>
            <a:r>
              <a:rPr lang="en-US">
                <a:solidFill>
                  <a:schemeClr val="bg1"/>
                </a:solidFill>
                <a:latin typeface="Catamaran ExtraBold" panose="00000900000000000000" pitchFamily="2" charset="0"/>
                <a:cs typeface="Catamaran ExtraBold" panose="00000900000000000000" pitchFamily="2" charset="0"/>
              </a:rPr>
              <a:t>Analysis</a:t>
            </a:r>
          </a:p>
        </p:txBody>
      </p:sp>
      <p:sp>
        <p:nvSpPr>
          <p:cNvPr id="56" name="TextBox 55">
            <a:extLst>
              <a:ext uri="{FF2B5EF4-FFF2-40B4-BE49-F238E27FC236}">
                <a16:creationId xmlns:a16="http://schemas.microsoft.com/office/drawing/2014/main" id="{85803E5D-F045-4366-A51E-6B9C12D33108}"/>
              </a:ext>
            </a:extLst>
          </p:cNvPr>
          <p:cNvSpPr txBox="1"/>
          <p:nvPr/>
        </p:nvSpPr>
        <p:spPr>
          <a:xfrm>
            <a:off x="7190188" y="2157456"/>
            <a:ext cx="1490663" cy="276999"/>
          </a:xfrm>
          <a:prstGeom prst="rect">
            <a:avLst/>
          </a:prstGeom>
          <a:noFill/>
        </p:spPr>
        <p:txBody>
          <a:bodyPr wrap="square" rtlCol="0">
            <a:spAutoFit/>
          </a:bodyPr>
          <a:lstStyle/>
          <a:p>
            <a:pPr algn="ctr"/>
            <a:r>
              <a:rPr lang="en-US" sz="1200">
                <a:solidFill>
                  <a:schemeClr val="bg1"/>
                </a:solidFill>
                <a:latin typeface="Catamaran ExtraBold" panose="00000900000000000000" pitchFamily="2" charset="0"/>
                <a:cs typeface="Catamaran ExtraBold" panose="00000900000000000000" pitchFamily="2" charset="0"/>
              </a:rPr>
              <a:t>Recommendations</a:t>
            </a:r>
          </a:p>
        </p:txBody>
      </p:sp>
      <p:pic>
        <p:nvPicPr>
          <p:cNvPr id="57" name="Picture 56" descr="A picture containing shape&#10;&#10;Description automatically generated">
            <a:extLst>
              <a:ext uri="{FF2B5EF4-FFF2-40B4-BE49-F238E27FC236}">
                <a16:creationId xmlns:a16="http://schemas.microsoft.com/office/drawing/2014/main" id="{4407CE08-18AA-43D6-B0A7-23EB84744560}"/>
              </a:ext>
            </a:extLst>
          </p:cNvPr>
          <p:cNvPicPr>
            <a:picLocks noChangeAspect="1"/>
          </p:cNvPicPr>
          <p:nvPr/>
        </p:nvPicPr>
        <p:blipFill>
          <a:blip r:embed="rId3"/>
          <a:stretch>
            <a:fillRect/>
          </a:stretch>
        </p:blipFill>
        <p:spPr>
          <a:xfrm>
            <a:off x="614524" y="2113076"/>
            <a:ext cx="365760" cy="365760"/>
          </a:xfrm>
          <a:prstGeom prst="rect">
            <a:avLst/>
          </a:prstGeom>
        </p:spPr>
      </p:pic>
      <p:pic>
        <p:nvPicPr>
          <p:cNvPr id="58" name="Picture 57" descr="A picture containing shape&#10;&#10;Description automatically generated">
            <a:extLst>
              <a:ext uri="{FF2B5EF4-FFF2-40B4-BE49-F238E27FC236}">
                <a16:creationId xmlns:a16="http://schemas.microsoft.com/office/drawing/2014/main" id="{F9F4DF16-76A6-4576-ACEB-6A4DE254789F}"/>
              </a:ext>
            </a:extLst>
          </p:cNvPr>
          <p:cNvPicPr>
            <a:picLocks noChangeAspect="1"/>
          </p:cNvPicPr>
          <p:nvPr/>
        </p:nvPicPr>
        <p:blipFill>
          <a:blip r:embed="rId4"/>
          <a:stretch>
            <a:fillRect/>
          </a:stretch>
        </p:blipFill>
        <p:spPr>
          <a:xfrm>
            <a:off x="6789930" y="2104163"/>
            <a:ext cx="365760" cy="365760"/>
          </a:xfrm>
          <a:prstGeom prst="rect">
            <a:avLst/>
          </a:prstGeom>
        </p:spPr>
      </p:pic>
      <p:pic>
        <p:nvPicPr>
          <p:cNvPr id="59" name="Picture 58" descr="A picture containing shape&#10;&#10;Description automatically generated">
            <a:extLst>
              <a:ext uri="{FF2B5EF4-FFF2-40B4-BE49-F238E27FC236}">
                <a16:creationId xmlns:a16="http://schemas.microsoft.com/office/drawing/2014/main" id="{593A76E6-A776-47BF-A69C-C3A0D0207D62}"/>
              </a:ext>
            </a:extLst>
          </p:cNvPr>
          <p:cNvPicPr>
            <a:picLocks noChangeAspect="1"/>
          </p:cNvPicPr>
          <p:nvPr/>
        </p:nvPicPr>
        <p:blipFill>
          <a:blip r:embed="rId5"/>
          <a:stretch>
            <a:fillRect/>
          </a:stretch>
        </p:blipFill>
        <p:spPr>
          <a:xfrm>
            <a:off x="4732190" y="2113076"/>
            <a:ext cx="365760" cy="365760"/>
          </a:xfrm>
          <a:prstGeom prst="rect">
            <a:avLst/>
          </a:prstGeom>
        </p:spPr>
      </p:pic>
      <p:pic>
        <p:nvPicPr>
          <p:cNvPr id="60" name="Picture 59" descr="A picture containing shape&#10;&#10;Description automatically generated">
            <a:extLst>
              <a:ext uri="{FF2B5EF4-FFF2-40B4-BE49-F238E27FC236}">
                <a16:creationId xmlns:a16="http://schemas.microsoft.com/office/drawing/2014/main" id="{CC411362-3F13-4160-9649-7527B7B6B95D}"/>
              </a:ext>
            </a:extLst>
          </p:cNvPr>
          <p:cNvPicPr>
            <a:picLocks noChangeAspect="1"/>
          </p:cNvPicPr>
          <p:nvPr/>
        </p:nvPicPr>
        <p:blipFill>
          <a:blip r:embed="rId6"/>
          <a:stretch>
            <a:fillRect/>
          </a:stretch>
        </p:blipFill>
        <p:spPr>
          <a:xfrm>
            <a:off x="2669856" y="2113076"/>
            <a:ext cx="365760" cy="365760"/>
          </a:xfrm>
          <a:prstGeom prst="rect">
            <a:avLst/>
          </a:prstGeom>
        </p:spPr>
      </p:pic>
      <p:grpSp>
        <p:nvGrpSpPr>
          <p:cNvPr id="61" name="Group 60">
            <a:extLst>
              <a:ext uri="{FF2B5EF4-FFF2-40B4-BE49-F238E27FC236}">
                <a16:creationId xmlns:a16="http://schemas.microsoft.com/office/drawing/2014/main" id="{20B2B7DF-387A-4BCF-BC84-60E00DBD8AE7}"/>
              </a:ext>
            </a:extLst>
          </p:cNvPr>
          <p:cNvGrpSpPr/>
          <p:nvPr/>
        </p:nvGrpSpPr>
        <p:grpSpPr>
          <a:xfrm>
            <a:off x="0" y="0"/>
            <a:ext cx="9144000" cy="5143501"/>
            <a:chOff x="0" y="0"/>
            <a:chExt cx="9144000" cy="5143501"/>
          </a:xfrm>
        </p:grpSpPr>
        <p:pic>
          <p:nvPicPr>
            <p:cNvPr id="62" name="Picture 61" descr="A cluttered room&#10;&#10;Description automatically generated">
              <a:extLst>
                <a:ext uri="{FF2B5EF4-FFF2-40B4-BE49-F238E27FC236}">
                  <a16:creationId xmlns:a16="http://schemas.microsoft.com/office/drawing/2014/main" id="{A193FB8F-B04E-4C40-B254-EFF230AEF7FD}"/>
                </a:ext>
              </a:extLst>
            </p:cNvPr>
            <p:cNvPicPr>
              <a:picLocks noChangeAspect="1"/>
            </p:cNvPicPr>
            <p:nvPr/>
          </p:nvPicPr>
          <p:blipFill rotWithShape="1">
            <a:blip r:embed="rId7"/>
            <a:srcRect l="17557" t="1070" b="29370"/>
            <a:stretch/>
          </p:blipFill>
          <p:spPr>
            <a:xfrm>
              <a:off x="0" y="0"/>
              <a:ext cx="9144000" cy="5143501"/>
            </a:xfrm>
            <a:prstGeom prst="rect">
              <a:avLst/>
            </a:prstGeom>
          </p:spPr>
        </p:pic>
        <p:sp>
          <p:nvSpPr>
            <p:cNvPr id="63" name="Rectangle 62">
              <a:extLst>
                <a:ext uri="{FF2B5EF4-FFF2-40B4-BE49-F238E27FC236}">
                  <a16:creationId xmlns:a16="http://schemas.microsoft.com/office/drawing/2014/main" id="{09707E9C-4FCB-43AB-8993-1C94AB05D3FF}"/>
                </a:ext>
              </a:extLst>
            </p:cNvPr>
            <p:cNvSpPr/>
            <p:nvPr/>
          </p:nvSpPr>
          <p:spPr>
            <a:xfrm>
              <a:off x="4368072" y="3118530"/>
              <a:ext cx="311504" cy="18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9F195002-08E4-4FF7-A248-0843128237DE}"/>
                </a:ext>
              </a:extLst>
            </p:cNvPr>
            <p:cNvSpPr/>
            <p:nvPr/>
          </p:nvSpPr>
          <p:spPr>
            <a:xfrm rot="16200000">
              <a:off x="5033638" y="3450428"/>
              <a:ext cx="311504" cy="189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A5B21C7F-53D0-4436-928F-B312916170D6}"/>
                </a:ext>
              </a:extLst>
            </p:cNvPr>
            <p:cNvSpPr/>
            <p:nvPr/>
          </p:nvSpPr>
          <p:spPr>
            <a:xfrm>
              <a:off x="5296259" y="3530138"/>
              <a:ext cx="291163" cy="177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Google Shape;410;p72">
            <a:extLst>
              <a:ext uri="{FF2B5EF4-FFF2-40B4-BE49-F238E27FC236}">
                <a16:creationId xmlns:a16="http://schemas.microsoft.com/office/drawing/2014/main" id="{D83D339F-DAFF-453D-B690-6F1B11C007C8}"/>
              </a:ext>
            </a:extLst>
          </p:cNvPr>
          <p:cNvSpPr txBox="1">
            <a:spLocks/>
          </p:cNvSpPr>
          <p:nvPr/>
        </p:nvSpPr>
        <p:spPr>
          <a:xfrm>
            <a:off x="8739797" y="4749900"/>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chemeClr val="bg1"/>
                </a:solidFill>
                <a:latin typeface="Livvic"/>
                <a:ea typeface="Livvic"/>
                <a:cs typeface="Livvic"/>
                <a:sym typeface="Livvic"/>
              </a:rPr>
              <a:pPr/>
              <a:t>25</a:t>
            </a:fld>
            <a:endParaRPr lang="en" b="1">
              <a:solidFill>
                <a:schemeClr val="bg1"/>
              </a:solidFill>
              <a:latin typeface="Livvic"/>
              <a:ea typeface="Livvic"/>
              <a:cs typeface="Livvic"/>
              <a:sym typeface="Livvic"/>
            </a:endParaRPr>
          </a:p>
        </p:txBody>
      </p:sp>
      <p:sp>
        <p:nvSpPr>
          <p:cNvPr id="74" name="Google Shape;170;p34">
            <a:extLst>
              <a:ext uri="{FF2B5EF4-FFF2-40B4-BE49-F238E27FC236}">
                <a16:creationId xmlns:a16="http://schemas.microsoft.com/office/drawing/2014/main" id="{4982546C-D3B4-4D67-8B7C-33062DA71493}"/>
              </a:ext>
            </a:extLst>
          </p:cNvPr>
          <p:cNvSpPr txBox="1"/>
          <p:nvPr/>
        </p:nvSpPr>
        <p:spPr>
          <a:xfrm>
            <a:off x="0" y="4789401"/>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[2]</a:t>
            </a:r>
            <a:endParaRPr>
              <a:latin typeface="Catamaran Thin"/>
              <a:ea typeface="Catamaran Thin"/>
              <a:cs typeface="Catamaran Thin"/>
              <a:sym typeface="Catamaran Thin"/>
            </a:endParaRPr>
          </a:p>
        </p:txBody>
      </p:sp>
      <p:grpSp>
        <p:nvGrpSpPr>
          <p:cNvPr id="69" name="Group 68">
            <a:extLst>
              <a:ext uri="{FF2B5EF4-FFF2-40B4-BE49-F238E27FC236}">
                <a16:creationId xmlns:a16="http://schemas.microsoft.com/office/drawing/2014/main" id="{AACF5224-DBD7-48AE-A66A-2A94EB83E203}"/>
              </a:ext>
            </a:extLst>
          </p:cNvPr>
          <p:cNvGrpSpPr/>
          <p:nvPr/>
        </p:nvGrpSpPr>
        <p:grpSpPr>
          <a:xfrm>
            <a:off x="7039597" y="3782725"/>
            <a:ext cx="1818043" cy="393600"/>
            <a:chOff x="675877" y="4381278"/>
            <a:chExt cx="1818043" cy="393600"/>
          </a:xfrm>
        </p:grpSpPr>
        <p:sp>
          <p:nvSpPr>
            <p:cNvPr id="70" name="Google Shape;367;p68">
              <a:extLst>
                <a:ext uri="{FF2B5EF4-FFF2-40B4-BE49-F238E27FC236}">
                  <a16:creationId xmlns:a16="http://schemas.microsoft.com/office/drawing/2014/main" id="{9458CE26-1BD1-452E-9DF5-051CD64A61EB}"/>
                </a:ext>
              </a:extLst>
            </p:cNvPr>
            <p:cNvSpPr txBox="1"/>
            <p:nvPr/>
          </p:nvSpPr>
          <p:spPr>
            <a:xfrm>
              <a:off x="799178" y="4381278"/>
              <a:ext cx="1694742"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The great amount of materials at the recycling center (CAR) to be classified</a:t>
              </a:r>
              <a:endParaRPr sz="1000" i="1">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71" name="Google Shape;240;p38">
              <a:extLst>
                <a:ext uri="{FF2B5EF4-FFF2-40B4-BE49-F238E27FC236}">
                  <a16:creationId xmlns:a16="http://schemas.microsoft.com/office/drawing/2014/main" id="{8F288C78-9894-4EA2-8029-1F0FF02324D7}"/>
                </a:ext>
              </a:extLst>
            </p:cNvPr>
            <p:cNvSpPr/>
            <p:nvPr/>
          </p:nvSpPr>
          <p:spPr>
            <a:xfrm rot="16200000">
              <a:off x="662377" y="446827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Tree>
    <p:extLst>
      <p:ext uri="{BB962C8B-B14F-4D97-AF65-F5344CB8AC3E}">
        <p14:creationId xmlns:p14="http://schemas.microsoft.com/office/powerpoint/2010/main" val="32337775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at a park&#10;&#10;Description automatically generated">
            <a:extLst>
              <a:ext uri="{FF2B5EF4-FFF2-40B4-BE49-F238E27FC236}">
                <a16:creationId xmlns:a16="http://schemas.microsoft.com/office/drawing/2014/main" id="{D300A56D-AFF4-49E7-A5F3-C88DB4DD633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000"/>
                    </a14:imgEffect>
                    <a14:imgEffect>
                      <a14:colorTemperature colorTemp="6000"/>
                    </a14:imgEffect>
                    <a14:imgEffect>
                      <a14:brightnessContrast bright="20000"/>
                    </a14:imgEffect>
                  </a14:imgLayer>
                </a14:imgProps>
              </a:ext>
            </a:extLst>
          </a:blip>
          <a:srcRect l="26239" t="3837" r="28487" b="28226"/>
          <a:stretch/>
        </p:blipFill>
        <p:spPr>
          <a:xfrm>
            <a:off x="6293074" y="1474463"/>
            <a:ext cx="2194560" cy="2194560"/>
          </a:xfrm>
          <a:prstGeom prst="ellipse">
            <a:avLst/>
          </a:prstGeom>
        </p:spPr>
      </p:pic>
      <p:sp>
        <p:nvSpPr>
          <p:cNvPr id="9" name="TextBox 8">
            <a:extLst>
              <a:ext uri="{FF2B5EF4-FFF2-40B4-BE49-F238E27FC236}">
                <a16:creationId xmlns:a16="http://schemas.microsoft.com/office/drawing/2014/main" id="{BD005AE7-75DD-4294-9C87-2BF4534958BE}"/>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ACKNOWLEDGEMENT</a:t>
            </a:r>
            <a:endParaRPr lang="en-US"/>
          </a:p>
        </p:txBody>
      </p:sp>
      <p:cxnSp>
        <p:nvCxnSpPr>
          <p:cNvPr id="10" name="Straight Connector 9">
            <a:extLst>
              <a:ext uri="{FF2B5EF4-FFF2-40B4-BE49-F238E27FC236}">
                <a16:creationId xmlns:a16="http://schemas.microsoft.com/office/drawing/2014/main" id="{8E5B0B23-5B52-48CB-90E7-1C9BEF4E184D}"/>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pic>
        <p:nvPicPr>
          <p:cNvPr id="12" name="Google Shape;605;p82">
            <a:extLst>
              <a:ext uri="{FF2B5EF4-FFF2-40B4-BE49-F238E27FC236}">
                <a16:creationId xmlns:a16="http://schemas.microsoft.com/office/drawing/2014/main" id="{9596A2CC-9D92-43CD-B7BA-2E92A4C023E8}"/>
              </a:ext>
            </a:extLst>
          </p:cNvPr>
          <p:cNvPicPr preferRelativeResize="0"/>
          <p:nvPr/>
        </p:nvPicPr>
        <p:blipFill>
          <a:blip r:embed="rId5">
            <a:alphaModFix/>
          </a:blip>
          <a:stretch>
            <a:fillRect/>
          </a:stretch>
        </p:blipFill>
        <p:spPr>
          <a:xfrm>
            <a:off x="3504600" y="1474500"/>
            <a:ext cx="2134800" cy="2194500"/>
          </a:xfrm>
          <a:prstGeom prst="ellipse">
            <a:avLst/>
          </a:prstGeom>
          <a:noFill/>
          <a:ln>
            <a:noFill/>
          </a:ln>
        </p:spPr>
      </p:pic>
      <p:sp>
        <p:nvSpPr>
          <p:cNvPr id="16" name="Google Shape;607;p82">
            <a:extLst>
              <a:ext uri="{FF2B5EF4-FFF2-40B4-BE49-F238E27FC236}">
                <a16:creationId xmlns:a16="http://schemas.microsoft.com/office/drawing/2014/main" id="{8E6C646D-743D-4C0D-9610-1F82B80F1AC6}"/>
              </a:ext>
            </a:extLst>
          </p:cNvPr>
          <p:cNvSpPr/>
          <p:nvPr/>
        </p:nvSpPr>
        <p:spPr>
          <a:xfrm>
            <a:off x="656425" y="1474500"/>
            <a:ext cx="2194500" cy="2194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08;p82">
            <a:extLst>
              <a:ext uri="{FF2B5EF4-FFF2-40B4-BE49-F238E27FC236}">
                <a16:creationId xmlns:a16="http://schemas.microsoft.com/office/drawing/2014/main" id="{7429B665-D6EB-4AC5-A091-9963CCAC6AA4}"/>
              </a:ext>
            </a:extLst>
          </p:cNvPr>
          <p:cNvSpPr txBox="1"/>
          <p:nvPr/>
        </p:nvSpPr>
        <p:spPr>
          <a:xfrm>
            <a:off x="612325" y="3924225"/>
            <a:ext cx="2282700" cy="48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tamaran Light"/>
                <a:ea typeface="Catamaran Light"/>
                <a:cs typeface="Catamaran Light"/>
                <a:sym typeface="Catamaran Light"/>
              </a:rPr>
              <a:t>Professor James Chiarelli</a:t>
            </a:r>
            <a:endParaRPr>
              <a:latin typeface="Catamaran Light"/>
              <a:ea typeface="Catamaran Light"/>
              <a:cs typeface="Catamaran Light"/>
              <a:sym typeface="Catamaran Light"/>
            </a:endParaRPr>
          </a:p>
          <a:p>
            <a:pPr marL="0" lvl="0" indent="0" algn="ctr" rtl="0">
              <a:spcBef>
                <a:spcPts val="0"/>
              </a:spcBef>
              <a:spcAft>
                <a:spcPts val="0"/>
              </a:spcAft>
              <a:buNone/>
            </a:pPr>
            <a:r>
              <a:rPr lang="en">
                <a:latin typeface="Catamaran Light"/>
                <a:ea typeface="Catamaran Light"/>
                <a:cs typeface="Catamaran Light"/>
                <a:sym typeface="Catamaran Light"/>
              </a:rPr>
              <a:t>Advisor</a:t>
            </a:r>
            <a:endParaRPr>
              <a:latin typeface="Catamaran Light"/>
              <a:ea typeface="Catamaran Light"/>
              <a:cs typeface="Catamaran Light"/>
              <a:sym typeface="Catamaran Light"/>
            </a:endParaRPr>
          </a:p>
          <a:p>
            <a:pPr marL="0" lvl="0" indent="0" algn="ctr" rtl="0">
              <a:spcBef>
                <a:spcPts val="0"/>
              </a:spcBef>
              <a:spcAft>
                <a:spcPts val="0"/>
              </a:spcAft>
              <a:buNone/>
            </a:pPr>
            <a:r>
              <a:rPr lang="en">
                <a:latin typeface="Catamaran Light"/>
                <a:ea typeface="Catamaran Light"/>
                <a:cs typeface="Catamaran Light"/>
                <a:sym typeface="Catamaran Light"/>
              </a:rPr>
              <a:t>Panama Project Center A20</a:t>
            </a:r>
            <a:endParaRPr>
              <a:latin typeface="Catamaran Light"/>
              <a:ea typeface="Catamaran Light"/>
              <a:cs typeface="Catamaran Light"/>
              <a:sym typeface="Catamaran Light"/>
            </a:endParaRPr>
          </a:p>
        </p:txBody>
      </p:sp>
      <p:sp>
        <p:nvSpPr>
          <p:cNvPr id="20" name="Google Shape;609;p82">
            <a:extLst>
              <a:ext uri="{FF2B5EF4-FFF2-40B4-BE49-F238E27FC236}">
                <a16:creationId xmlns:a16="http://schemas.microsoft.com/office/drawing/2014/main" id="{30764B1B-B2E2-4B17-AD11-B8FFD95E6491}"/>
              </a:ext>
            </a:extLst>
          </p:cNvPr>
          <p:cNvSpPr txBox="1"/>
          <p:nvPr/>
        </p:nvSpPr>
        <p:spPr>
          <a:xfrm>
            <a:off x="3170400" y="3924225"/>
            <a:ext cx="2803200" cy="48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tamaran Light"/>
                <a:ea typeface="Catamaran Light"/>
                <a:cs typeface="Catamaran Light"/>
                <a:sym typeface="Catamaran Light"/>
              </a:rPr>
              <a:t>Emeritus Professor Robert Kinicki</a:t>
            </a:r>
            <a:endParaRPr>
              <a:latin typeface="Catamaran Light"/>
              <a:ea typeface="Catamaran Light"/>
              <a:cs typeface="Catamaran Light"/>
              <a:sym typeface="Catamaran Light"/>
            </a:endParaRPr>
          </a:p>
          <a:p>
            <a:pPr marL="0" lvl="0" indent="0" algn="ctr" rtl="0">
              <a:spcBef>
                <a:spcPts val="0"/>
              </a:spcBef>
              <a:spcAft>
                <a:spcPts val="0"/>
              </a:spcAft>
              <a:buNone/>
            </a:pPr>
            <a:r>
              <a:rPr lang="en">
                <a:latin typeface="Catamaran Light"/>
                <a:ea typeface="Catamaran Light"/>
                <a:cs typeface="Catamaran Light"/>
                <a:sym typeface="Catamaran Light"/>
              </a:rPr>
              <a:t>Co-Advisor </a:t>
            </a:r>
            <a:endParaRPr>
              <a:latin typeface="Catamaran Light"/>
              <a:ea typeface="Catamaran Light"/>
              <a:cs typeface="Catamaran Light"/>
              <a:sym typeface="Catamaran Light"/>
            </a:endParaRPr>
          </a:p>
          <a:p>
            <a:pPr marL="0" lvl="0" indent="0" algn="ctr" rtl="0">
              <a:spcBef>
                <a:spcPts val="0"/>
              </a:spcBef>
              <a:spcAft>
                <a:spcPts val="0"/>
              </a:spcAft>
              <a:buNone/>
            </a:pPr>
            <a:r>
              <a:rPr lang="en">
                <a:latin typeface="Catamaran Light"/>
                <a:ea typeface="Catamaran Light"/>
                <a:cs typeface="Catamaran Light"/>
                <a:sym typeface="Catamaran Light"/>
              </a:rPr>
              <a:t>Panama Project Center A20</a:t>
            </a:r>
            <a:endParaRPr>
              <a:latin typeface="Catamaran Light"/>
              <a:ea typeface="Catamaran Light"/>
              <a:cs typeface="Catamaran Light"/>
              <a:sym typeface="Catamaran Light"/>
            </a:endParaRPr>
          </a:p>
        </p:txBody>
      </p:sp>
      <p:sp>
        <p:nvSpPr>
          <p:cNvPr id="22" name="Google Shape;610;p82">
            <a:extLst>
              <a:ext uri="{FF2B5EF4-FFF2-40B4-BE49-F238E27FC236}">
                <a16:creationId xmlns:a16="http://schemas.microsoft.com/office/drawing/2014/main" id="{6A030C6F-94DC-4E9D-B70C-1B66F9FA7841}"/>
              </a:ext>
            </a:extLst>
          </p:cNvPr>
          <p:cNvSpPr txBox="1"/>
          <p:nvPr/>
        </p:nvSpPr>
        <p:spPr>
          <a:xfrm>
            <a:off x="5909400" y="3924225"/>
            <a:ext cx="2961900" cy="487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Catamaran Light"/>
                <a:ea typeface="Catamaran Light"/>
                <a:cs typeface="Catamaran Light"/>
                <a:sym typeface="Catamaran Light"/>
              </a:rPr>
              <a:t>Ms. Alessa Stabile</a:t>
            </a:r>
            <a:endParaRPr>
              <a:latin typeface="Catamaran Light"/>
              <a:ea typeface="Catamaran Light"/>
              <a:cs typeface="Catamaran Light"/>
              <a:sym typeface="Catamaran Light"/>
            </a:endParaRPr>
          </a:p>
          <a:p>
            <a:pPr marL="0" lvl="0" indent="0" algn="ctr" rtl="0">
              <a:spcBef>
                <a:spcPts val="0"/>
              </a:spcBef>
              <a:spcAft>
                <a:spcPts val="0"/>
              </a:spcAft>
              <a:buNone/>
            </a:pPr>
            <a:r>
              <a:rPr lang="en">
                <a:latin typeface="Catamaran Light"/>
                <a:ea typeface="Catamaran Light"/>
                <a:cs typeface="Catamaran Light"/>
                <a:sym typeface="Catamaran Light"/>
              </a:rPr>
              <a:t>Sustainability Manager</a:t>
            </a:r>
            <a:endParaRPr>
              <a:latin typeface="Catamaran Light"/>
              <a:ea typeface="Catamaran Light"/>
              <a:cs typeface="Catamaran Light"/>
              <a:sym typeface="Catamaran Light"/>
            </a:endParaRPr>
          </a:p>
          <a:p>
            <a:pPr marL="0" lvl="0" indent="0" algn="ctr" rtl="0">
              <a:spcBef>
                <a:spcPts val="0"/>
              </a:spcBef>
              <a:spcAft>
                <a:spcPts val="0"/>
              </a:spcAft>
              <a:buNone/>
            </a:pPr>
            <a:r>
              <a:rPr lang="en">
                <a:latin typeface="Catamaran Light"/>
                <a:ea typeface="Catamaran Light"/>
                <a:cs typeface="Catamaran Light"/>
                <a:sym typeface="Catamaran Light"/>
              </a:rPr>
              <a:t>Fundación Ciudad del Saber</a:t>
            </a:r>
            <a:endParaRPr>
              <a:latin typeface="Catamaran Light"/>
              <a:ea typeface="Catamaran Light"/>
              <a:cs typeface="Catamaran Light"/>
              <a:sym typeface="Catamaran Light"/>
            </a:endParaRPr>
          </a:p>
        </p:txBody>
      </p:sp>
      <p:pic>
        <p:nvPicPr>
          <p:cNvPr id="24" name="Google Shape;612;p82">
            <a:extLst>
              <a:ext uri="{FF2B5EF4-FFF2-40B4-BE49-F238E27FC236}">
                <a16:creationId xmlns:a16="http://schemas.microsoft.com/office/drawing/2014/main" id="{16530FBD-C25C-4074-8521-9D10AC8E3EF0}"/>
              </a:ext>
            </a:extLst>
          </p:cNvPr>
          <p:cNvPicPr preferRelativeResize="0"/>
          <p:nvPr/>
        </p:nvPicPr>
        <p:blipFill rotWithShape="1">
          <a:blip r:embed="rId6">
            <a:alphaModFix/>
          </a:blip>
          <a:srcRect t="16073" b="8744"/>
          <a:stretch/>
        </p:blipFill>
        <p:spPr>
          <a:xfrm>
            <a:off x="656424" y="1474500"/>
            <a:ext cx="2194500" cy="2194500"/>
          </a:xfrm>
          <a:prstGeom prst="ellipse">
            <a:avLst/>
          </a:prstGeom>
          <a:noFill/>
          <a:ln>
            <a:noFill/>
          </a:ln>
        </p:spPr>
      </p:pic>
      <p:sp>
        <p:nvSpPr>
          <p:cNvPr id="26" name="Google Shape;410;p72">
            <a:extLst>
              <a:ext uri="{FF2B5EF4-FFF2-40B4-BE49-F238E27FC236}">
                <a16:creationId xmlns:a16="http://schemas.microsoft.com/office/drawing/2014/main" id="{F270A41C-A953-42DD-AAB1-0639DC7AB545}"/>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26</a:t>
            </a:fld>
            <a:endParaRPr lang="en" b="1">
              <a:solidFill>
                <a:srgbClr val="261E17"/>
              </a:solidFill>
              <a:latin typeface="Livvic"/>
              <a:ea typeface="Livvic"/>
              <a:cs typeface="Livvic"/>
              <a:sym typeface="Livvic"/>
            </a:endParaRPr>
          </a:p>
        </p:txBody>
      </p:sp>
    </p:spTree>
    <p:extLst>
      <p:ext uri="{BB962C8B-B14F-4D97-AF65-F5344CB8AC3E}">
        <p14:creationId xmlns:p14="http://schemas.microsoft.com/office/powerpoint/2010/main" val="28843347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08AFC5-9441-43D4-A92C-612D1470DF38}"/>
              </a:ext>
            </a:extLst>
          </p:cNvPr>
          <p:cNvSpPr txBox="1"/>
          <p:nvPr/>
        </p:nvSpPr>
        <p:spPr>
          <a:xfrm>
            <a:off x="12" y="182880"/>
            <a:ext cx="9143988" cy="646331"/>
          </a:xfrm>
          <a:prstGeom prst="rect">
            <a:avLst/>
          </a:prstGeom>
          <a:noFill/>
        </p:spPr>
        <p:txBody>
          <a:bodyPr wrap="square" lIns="91440" tIns="45720" rIns="91440" bIns="45720" rtlCol="0" anchor="t">
            <a:spAutoFit/>
          </a:bodyPr>
          <a:lstStyle/>
          <a:p>
            <a:pPr algn="ctr"/>
            <a:r>
              <a:rPr lang="en-US" sz="3600" b="1">
                <a:solidFill>
                  <a:srgbClr val="261E17"/>
                </a:solidFill>
                <a:latin typeface="Livvic"/>
                <a:cs typeface="Catamaran ExtraBold"/>
              </a:rPr>
              <a:t>RESOURCES</a:t>
            </a:r>
            <a:endParaRPr lang="en-US"/>
          </a:p>
        </p:txBody>
      </p:sp>
      <p:cxnSp>
        <p:nvCxnSpPr>
          <p:cNvPr id="10" name="Straight Connector 9">
            <a:extLst>
              <a:ext uri="{FF2B5EF4-FFF2-40B4-BE49-F238E27FC236}">
                <a16:creationId xmlns:a16="http://schemas.microsoft.com/office/drawing/2014/main" id="{CC018FF3-E682-4EE2-A5D0-D879D078072C}"/>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12" name="Google Shape;410;p72">
            <a:extLst>
              <a:ext uri="{FF2B5EF4-FFF2-40B4-BE49-F238E27FC236}">
                <a16:creationId xmlns:a16="http://schemas.microsoft.com/office/drawing/2014/main" id="{A7345195-8094-415D-81BC-DDD1E73C30E3}"/>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27</a:t>
            </a:fld>
            <a:endParaRPr lang="en" b="1">
              <a:solidFill>
                <a:srgbClr val="261E17"/>
              </a:solidFill>
              <a:latin typeface="Livvic"/>
              <a:ea typeface="Livvic"/>
              <a:cs typeface="Livvic"/>
              <a:sym typeface="Livvic"/>
            </a:endParaRPr>
          </a:p>
        </p:txBody>
      </p:sp>
      <p:sp>
        <p:nvSpPr>
          <p:cNvPr id="13" name="TextBox 12">
            <a:extLst>
              <a:ext uri="{FF2B5EF4-FFF2-40B4-BE49-F238E27FC236}">
                <a16:creationId xmlns:a16="http://schemas.microsoft.com/office/drawing/2014/main" id="{D8F03000-44C2-45D8-9279-764B5D6D4A17}"/>
              </a:ext>
            </a:extLst>
          </p:cNvPr>
          <p:cNvSpPr txBox="1"/>
          <p:nvPr/>
        </p:nvSpPr>
        <p:spPr>
          <a:xfrm>
            <a:off x="1040780" y="1286107"/>
            <a:ext cx="184731" cy="307777"/>
          </a:xfrm>
          <a:prstGeom prst="rect">
            <a:avLst/>
          </a:prstGeom>
          <a:noFill/>
        </p:spPr>
        <p:txBody>
          <a:bodyPr wrap="none" rtlCol="0">
            <a:spAutoFit/>
          </a:bodyPr>
          <a:lstStyle/>
          <a:p>
            <a:endParaRPr lang="en-US"/>
          </a:p>
        </p:txBody>
      </p:sp>
      <p:sp>
        <p:nvSpPr>
          <p:cNvPr id="16" name="TextBox 15">
            <a:extLst>
              <a:ext uri="{FF2B5EF4-FFF2-40B4-BE49-F238E27FC236}">
                <a16:creationId xmlns:a16="http://schemas.microsoft.com/office/drawing/2014/main" id="{B25F2666-4F24-4D37-A93C-4D308125D6A5}"/>
              </a:ext>
            </a:extLst>
          </p:cNvPr>
          <p:cNvSpPr txBox="1"/>
          <p:nvPr/>
        </p:nvSpPr>
        <p:spPr>
          <a:xfrm>
            <a:off x="59473" y="1428333"/>
            <a:ext cx="9025054" cy="2970044"/>
          </a:xfrm>
          <a:prstGeom prst="rect">
            <a:avLst/>
          </a:prstGeom>
          <a:noFill/>
        </p:spPr>
        <p:txBody>
          <a:bodyPr wrap="square" rtlCol="0">
            <a:spAutoFit/>
          </a:bodyPr>
          <a:lstStyle/>
          <a:p>
            <a:r>
              <a:rPr lang="en-US" sz="1100">
                <a:solidFill>
                  <a:schemeClr val="tx1"/>
                </a:solidFill>
                <a:latin typeface="Catamaran" panose="00000500000000000000" pitchFamily="2" charset="0"/>
                <a:cs typeface="Catamaran" panose="00000500000000000000" pitchFamily="2" charset="0"/>
              </a:rPr>
              <a:t>[1] FAS Panama (2019) [FAS Employee 1]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[2] FAS Panama (2019) [Volunteer Day Prep]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[3] FAS Panama (2019) [Volunteer Day Sorting 1]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[4] Wen, Elisa (2019) [CAR Self-service] Retrieved from https://goo.gl/maps/d6Xuv4GBPVwM1ZP69</a:t>
            </a:r>
          </a:p>
          <a:p>
            <a:r>
              <a:rPr lang="en-US" sz="1100">
                <a:solidFill>
                  <a:schemeClr val="tx1"/>
                </a:solidFill>
                <a:latin typeface="Catamaran" panose="00000500000000000000" pitchFamily="2" charset="0"/>
                <a:cs typeface="Catamaran" panose="00000500000000000000" pitchFamily="2" charset="0"/>
              </a:rPr>
              <a:t>[5] FAS Panama (2019) [Volunteer Day Sorting 2]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[6] FAS Panama (2019) [Volunteer Day Sorting 3]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[7] FAS Panama (2019) [FAS Employee 2]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[8] FAS Panama (2019) [Volunteer Day Inside]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[9] FAS Panama (2018) [FAS Employees Happy] Retrieved from https://www.facebook.com/faspanama.org/photos/a.156607074536373/799509656912775</a:t>
            </a:r>
          </a:p>
          <a:p>
            <a:r>
              <a:rPr lang="en-US" sz="1100">
                <a:solidFill>
                  <a:schemeClr val="tx1"/>
                </a:solidFill>
                <a:latin typeface="Catamaran" panose="00000500000000000000" pitchFamily="2" charset="0"/>
                <a:cs typeface="Catamaran" panose="00000500000000000000" pitchFamily="2" charset="0"/>
              </a:rPr>
              <a:t>[10] Ciudad del Saber (2020) [U Turn] </a:t>
            </a:r>
          </a:p>
          <a:p>
            <a:r>
              <a:rPr lang="en-US" sz="1100">
                <a:solidFill>
                  <a:schemeClr val="tx1"/>
                </a:solidFill>
                <a:latin typeface="Catamaran" panose="00000500000000000000" pitchFamily="2" charset="0"/>
                <a:cs typeface="Catamaran" panose="00000500000000000000" pitchFamily="2" charset="0"/>
              </a:rPr>
              <a:t>[11] [Sticky Note Task Board] Retrieved from https://lh3.googleusercontent.com/proxy/c-OFBlY4J514Tzy0plFDLPjhFGhsBpSTbSSMWvjPbszjoQtBmS7tftah5gFNxYaqOzOzRHcV81kXVK6sIpmhf6JCmMWOIafJFYmAwvWijgYv2dpGjYUPUS4l</a:t>
            </a:r>
          </a:p>
          <a:p>
            <a:r>
              <a:rPr lang="en-US" sz="1100">
                <a:solidFill>
                  <a:schemeClr val="tx1"/>
                </a:solidFill>
                <a:latin typeface="Catamaran" panose="00000500000000000000" pitchFamily="2" charset="0"/>
                <a:cs typeface="Catamaran" panose="00000500000000000000" pitchFamily="2" charset="0"/>
              </a:rPr>
              <a:t>[12] FAS Panama (2019) [Volunteer Cart] Retrieved from https://www.facebook.com/media/set/?vanity=faspanama.org&amp;set=a.1168116056718798</a:t>
            </a:r>
          </a:p>
          <a:p>
            <a:r>
              <a:rPr lang="en-US" sz="1100">
                <a:solidFill>
                  <a:schemeClr val="tx1"/>
                </a:solidFill>
                <a:latin typeface="Catamaran" panose="00000500000000000000" pitchFamily="2" charset="0"/>
                <a:cs typeface="Catamaran" panose="00000500000000000000" pitchFamily="2" charset="0"/>
              </a:rPr>
              <a:t>[13] FAS Panama (2018) [Wheeled bin] Retrieved from https://www.facebook.com/faspanama.org/photos/a.156607074536373/839352279595179</a:t>
            </a:r>
          </a:p>
          <a:p>
            <a:r>
              <a:rPr lang="en-US" sz="1100">
                <a:solidFill>
                  <a:schemeClr val="tx1"/>
                </a:solidFill>
                <a:latin typeface="Catamaran" panose="00000500000000000000" pitchFamily="2" charset="0"/>
                <a:cs typeface="Catamaran" panose="00000500000000000000" pitchFamily="2" charset="0"/>
              </a:rPr>
              <a:t>[14] Landau H., Marisol (2020, March 11). </a:t>
            </a:r>
            <a:r>
              <a:rPr lang="en-US" sz="1100" i="1">
                <a:solidFill>
                  <a:schemeClr val="tx1"/>
                </a:solidFill>
                <a:latin typeface="Catamaran" panose="00000500000000000000" pitchFamily="2" charset="0"/>
                <a:cs typeface="Catamaran" panose="00000500000000000000" pitchFamily="2" charset="0"/>
              </a:rPr>
              <a:t>Carta de </a:t>
            </a:r>
            <a:r>
              <a:rPr lang="en-US" sz="1100" i="1" err="1">
                <a:solidFill>
                  <a:schemeClr val="tx1"/>
                </a:solidFill>
                <a:latin typeface="Catamaran" panose="00000500000000000000" pitchFamily="2" charset="0"/>
                <a:cs typeface="Catamaran" panose="00000500000000000000" pitchFamily="2" charset="0"/>
              </a:rPr>
              <a:t>febrero</a:t>
            </a:r>
            <a:r>
              <a:rPr lang="en-US" sz="1100" i="1">
                <a:solidFill>
                  <a:schemeClr val="tx1"/>
                </a:solidFill>
                <a:latin typeface="Catamaran" panose="00000500000000000000" pitchFamily="2" charset="0"/>
                <a:cs typeface="Catamaran" panose="00000500000000000000" pitchFamily="2" charset="0"/>
              </a:rPr>
              <a:t> 2020. </a:t>
            </a:r>
            <a:r>
              <a:rPr lang="en-US" sz="1100">
                <a:solidFill>
                  <a:schemeClr val="tx1"/>
                </a:solidFill>
                <a:latin typeface="Catamaran" panose="00000500000000000000" pitchFamily="2" charset="0"/>
                <a:cs typeface="Catamaran" panose="00000500000000000000" pitchFamily="2" charset="0"/>
              </a:rPr>
              <a:t>Panama City: FAS Panama.</a:t>
            </a:r>
          </a:p>
          <a:p>
            <a:r>
              <a:rPr lang="en-US" sz="1100">
                <a:solidFill>
                  <a:schemeClr val="tx1"/>
                </a:solidFill>
                <a:latin typeface="Catamaran" panose="00000500000000000000" pitchFamily="2" charset="0"/>
                <a:cs typeface="Catamaran" panose="00000500000000000000" pitchFamily="2" charset="0"/>
              </a:rPr>
              <a:t>[15] [Schedule Board] Retrieved from https://www.teamup.com/wp-content/uploads/2017/01/library-reading-before800.jpg</a:t>
            </a:r>
          </a:p>
          <a:p>
            <a:r>
              <a:rPr lang="en-US" sz="1100">
                <a:solidFill>
                  <a:schemeClr val="tx1"/>
                </a:solidFill>
                <a:latin typeface="Catamaran" panose="00000500000000000000" pitchFamily="2" charset="0"/>
                <a:cs typeface="Catamaran" panose="00000500000000000000" pitchFamily="2" charset="0"/>
              </a:rPr>
              <a:t>[16] FAS Panama (2019) [Volunteer Paper] Retrieved from https://www.facebook.com/media/set/?vanity=faspanama.org&amp;set=a.1168116056718798</a:t>
            </a:r>
          </a:p>
        </p:txBody>
      </p:sp>
    </p:spTree>
    <p:extLst>
      <p:ext uri="{BB962C8B-B14F-4D97-AF65-F5344CB8AC3E}">
        <p14:creationId xmlns:p14="http://schemas.microsoft.com/office/powerpoint/2010/main" val="12259743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8EAE7352-CB3F-4F11-81D7-1C2F28D469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12" b="781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5;p34">
            <a:extLst>
              <a:ext uri="{FF2B5EF4-FFF2-40B4-BE49-F238E27FC236}">
                <a16:creationId xmlns:a16="http://schemas.microsoft.com/office/drawing/2014/main" id="{9DC921AE-F460-4C81-9A44-4744BC4B5FBC}"/>
              </a:ext>
            </a:extLst>
          </p:cNvPr>
          <p:cNvSpPr/>
          <p:nvPr/>
        </p:nvSpPr>
        <p:spPr>
          <a:xfrm>
            <a:off x="0" y="0"/>
            <a:ext cx="9144000" cy="5143500"/>
          </a:xfrm>
          <a:prstGeom prst="rect">
            <a:avLst/>
          </a:prstGeom>
          <a:solidFill>
            <a:schemeClr val="accent6">
              <a:alpha val="30196"/>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65;p34">
            <a:extLst>
              <a:ext uri="{FF2B5EF4-FFF2-40B4-BE49-F238E27FC236}">
                <a16:creationId xmlns:a16="http://schemas.microsoft.com/office/drawing/2014/main" id="{B3E9220F-82E2-44FB-BEE7-E58988CD74CE}"/>
              </a:ext>
            </a:extLst>
          </p:cNvPr>
          <p:cNvSpPr/>
          <p:nvPr/>
        </p:nvSpPr>
        <p:spPr>
          <a:xfrm>
            <a:off x="2443679" y="1927649"/>
            <a:ext cx="4256635" cy="1288174"/>
          </a:xfrm>
          <a:prstGeom prst="rect">
            <a:avLst/>
          </a:prstGeom>
          <a:solidFill>
            <a:schemeClr val="accent4">
              <a:alpha val="30196"/>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a:extLst>
              <a:ext uri="{FF2B5EF4-FFF2-40B4-BE49-F238E27FC236}">
                <a16:creationId xmlns:a16="http://schemas.microsoft.com/office/drawing/2014/main" id="{2F891303-0C19-4D89-802A-8395352DA6CD}"/>
              </a:ext>
            </a:extLst>
          </p:cNvPr>
          <p:cNvSpPr txBox="1"/>
          <p:nvPr/>
        </p:nvSpPr>
        <p:spPr>
          <a:xfrm>
            <a:off x="2672281" y="2156251"/>
            <a:ext cx="3799438" cy="830997"/>
          </a:xfrm>
          <a:prstGeom prst="rect">
            <a:avLst/>
          </a:prstGeom>
          <a:noFill/>
        </p:spPr>
        <p:txBody>
          <a:bodyPr wrap="none" rtlCol="0">
            <a:spAutoFit/>
          </a:bodyPr>
          <a:lstStyle/>
          <a:p>
            <a:r>
              <a:rPr lang="en-US" sz="4800" b="1">
                <a:solidFill>
                  <a:schemeClr val="bg1"/>
                </a:solidFill>
                <a:latin typeface="Livvic" pitchFamily="2" charset="0"/>
              </a:rPr>
              <a:t>THANK YOU</a:t>
            </a:r>
          </a:p>
        </p:txBody>
      </p:sp>
      <p:grpSp>
        <p:nvGrpSpPr>
          <p:cNvPr id="18" name="Group 17">
            <a:extLst>
              <a:ext uri="{FF2B5EF4-FFF2-40B4-BE49-F238E27FC236}">
                <a16:creationId xmlns:a16="http://schemas.microsoft.com/office/drawing/2014/main" id="{07504444-E980-4250-95BD-91D3BEE72525}"/>
              </a:ext>
            </a:extLst>
          </p:cNvPr>
          <p:cNvGrpSpPr/>
          <p:nvPr/>
        </p:nvGrpSpPr>
        <p:grpSpPr>
          <a:xfrm>
            <a:off x="2443681" y="1927650"/>
            <a:ext cx="457200" cy="457201"/>
            <a:chOff x="2556164" y="893616"/>
            <a:chExt cx="457200" cy="457201"/>
          </a:xfrm>
        </p:grpSpPr>
        <p:cxnSp>
          <p:nvCxnSpPr>
            <p:cNvPr id="15" name="Straight Connector 14">
              <a:extLst>
                <a:ext uri="{FF2B5EF4-FFF2-40B4-BE49-F238E27FC236}">
                  <a16:creationId xmlns:a16="http://schemas.microsoft.com/office/drawing/2014/main" id="{B6C9239F-12BE-4DDA-9EB7-1A4400F8B41C}"/>
                </a:ext>
              </a:extLst>
            </p:cNvPr>
            <p:cNvCxnSpPr/>
            <p:nvPr/>
          </p:nvCxnSpPr>
          <p:spPr>
            <a:xfrm>
              <a:off x="2556164" y="893617"/>
              <a:ext cx="0" cy="457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01E1B89-88BA-403E-AAA9-4AD2F8509A01}"/>
                </a:ext>
              </a:extLst>
            </p:cNvPr>
            <p:cNvCxnSpPr>
              <a:cxnSpLocks/>
            </p:cNvCxnSpPr>
            <p:nvPr/>
          </p:nvCxnSpPr>
          <p:spPr>
            <a:xfrm flipH="1">
              <a:off x="2556164" y="893616"/>
              <a:ext cx="457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A865A5CB-8BF3-424A-AEE6-3CBF128F3586}"/>
              </a:ext>
            </a:extLst>
          </p:cNvPr>
          <p:cNvGrpSpPr/>
          <p:nvPr/>
        </p:nvGrpSpPr>
        <p:grpSpPr>
          <a:xfrm rot="10800000">
            <a:off x="6243119" y="2758647"/>
            <a:ext cx="457200" cy="457201"/>
            <a:chOff x="2556164" y="893616"/>
            <a:chExt cx="457200" cy="457201"/>
          </a:xfrm>
        </p:grpSpPr>
        <p:cxnSp>
          <p:nvCxnSpPr>
            <p:cNvPr id="21" name="Straight Connector 20">
              <a:extLst>
                <a:ext uri="{FF2B5EF4-FFF2-40B4-BE49-F238E27FC236}">
                  <a16:creationId xmlns:a16="http://schemas.microsoft.com/office/drawing/2014/main" id="{59205213-3408-4194-A2B3-817B05B477BA}"/>
                </a:ext>
              </a:extLst>
            </p:cNvPr>
            <p:cNvCxnSpPr/>
            <p:nvPr/>
          </p:nvCxnSpPr>
          <p:spPr>
            <a:xfrm>
              <a:off x="2556164" y="893617"/>
              <a:ext cx="0" cy="457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23008B6-D263-44B1-B263-70E10EDC5B57}"/>
                </a:ext>
              </a:extLst>
            </p:cNvPr>
            <p:cNvCxnSpPr>
              <a:cxnSpLocks/>
            </p:cNvCxnSpPr>
            <p:nvPr/>
          </p:nvCxnSpPr>
          <p:spPr>
            <a:xfrm flipH="1">
              <a:off x="2556164" y="893616"/>
              <a:ext cx="457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4" name="Google Shape;410;p72">
            <a:extLst>
              <a:ext uri="{FF2B5EF4-FFF2-40B4-BE49-F238E27FC236}">
                <a16:creationId xmlns:a16="http://schemas.microsoft.com/office/drawing/2014/main" id="{05D1C74D-494C-4B79-88EB-62DBBD07DE59}"/>
              </a:ext>
            </a:extLst>
          </p:cNvPr>
          <p:cNvSpPr txBox="1">
            <a:spLocks/>
          </p:cNvSpPr>
          <p:nvPr/>
        </p:nvSpPr>
        <p:spPr>
          <a:xfrm>
            <a:off x="8739809" y="4749901"/>
            <a:ext cx="404179"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28</a:t>
            </a:fld>
            <a:endParaRPr lang="en" b="1">
              <a:solidFill>
                <a:srgbClr val="261E17"/>
              </a:solidFill>
              <a:latin typeface="Livvic"/>
              <a:ea typeface="Livvic"/>
              <a:cs typeface="Livvic"/>
              <a:sym typeface="Livvic"/>
            </a:endParaRPr>
          </a:p>
        </p:txBody>
      </p:sp>
      <p:sp>
        <p:nvSpPr>
          <p:cNvPr id="26" name="Google Shape;170;p34">
            <a:extLst>
              <a:ext uri="{FF2B5EF4-FFF2-40B4-BE49-F238E27FC236}">
                <a16:creationId xmlns:a16="http://schemas.microsoft.com/office/drawing/2014/main" id="{F01C111D-15FF-439D-B63A-E55AFAD70279}"/>
              </a:ext>
            </a:extLst>
          </p:cNvPr>
          <p:cNvSpPr txBox="1"/>
          <p:nvPr/>
        </p:nvSpPr>
        <p:spPr>
          <a:xfrm>
            <a:off x="0" y="4789401"/>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[16]</a:t>
            </a:r>
            <a:endParaRPr>
              <a:latin typeface="Catamaran Thin"/>
              <a:ea typeface="Catamaran Thin"/>
              <a:cs typeface="Catamaran Thin"/>
              <a:sym typeface="Catamaran Thin"/>
            </a:endParaRPr>
          </a:p>
        </p:txBody>
      </p:sp>
    </p:spTree>
    <p:extLst>
      <p:ext uri="{BB962C8B-B14F-4D97-AF65-F5344CB8AC3E}">
        <p14:creationId xmlns:p14="http://schemas.microsoft.com/office/powerpoint/2010/main" val="31979833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27869EE-7E06-49C6-9017-9CDAB795E05B}"/>
              </a:ext>
            </a:extLst>
          </p:cNvPr>
          <p:cNvSpPr txBox="1"/>
          <p:nvPr/>
        </p:nvSpPr>
        <p:spPr>
          <a:xfrm>
            <a:off x="1839521" y="1786920"/>
            <a:ext cx="5464958" cy="1569660"/>
          </a:xfrm>
          <a:prstGeom prst="rect">
            <a:avLst/>
          </a:prstGeom>
          <a:noFill/>
        </p:spPr>
        <p:txBody>
          <a:bodyPr wrap="none" rtlCol="0">
            <a:spAutoFit/>
          </a:bodyPr>
          <a:lstStyle/>
          <a:p>
            <a:pPr algn="ctr"/>
            <a:r>
              <a:rPr lang="en-US" sz="4800" b="1">
                <a:latin typeface="Livvic" pitchFamily="2" charset="0"/>
              </a:rPr>
              <a:t>SUPPLEMENTARY</a:t>
            </a:r>
          </a:p>
          <a:p>
            <a:pPr algn="ctr"/>
            <a:r>
              <a:rPr lang="en-US" sz="4800" b="1">
                <a:latin typeface="Livvic" pitchFamily="2" charset="0"/>
              </a:rPr>
              <a:t>MATERIALS</a:t>
            </a:r>
          </a:p>
        </p:txBody>
      </p:sp>
    </p:spTree>
    <p:extLst>
      <p:ext uri="{BB962C8B-B14F-4D97-AF65-F5344CB8AC3E}">
        <p14:creationId xmlns:p14="http://schemas.microsoft.com/office/powerpoint/2010/main" val="29636569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BD1FDAE-BF31-4BD3-A4B3-63E5A075F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625"/>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4" name="Google Shape;165;p34">
            <a:extLst>
              <a:ext uri="{FF2B5EF4-FFF2-40B4-BE49-F238E27FC236}">
                <a16:creationId xmlns:a16="http://schemas.microsoft.com/office/drawing/2014/main" id="{18CDC8AD-C78F-4487-8929-68D6BDB61235}"/>
              </a:ext>
            </a:extLst>
          </p:cNvPr>
          <p:cNvSpPr/>
          <p:nvPr/>
        </p:nvSpPr>
        <p:spPr>
          <a:xfrm>
            <a:off x="0" y="0"/>
            <a:ext cx="9144000" cy="5143500"/>
          </a:xfrm>
          <a:prstGeom prst="rect">
            <a:avLst/>
          </a:prstGeom>
          <a:solidFill>
            <a:srgbClr val="000000">
              <a:alpha val="3019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10;p72">
            <a:extLst>
              <a:ext uri="{FF2B5EF4-FFF2-40B4-BE49-F238E27FC236}">
                <a16:creationId xmlns:a16="http://schemas.microsoft.com/office/drawing/2014/main" id="{2388D179-D6DB-4750-AC09-42D6F3E54D2C}"/>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3</a:t>
            </a:fld>
            <a:endParaRPr lang="en" b="1">
              <a:solidFill>
                <a:srgbClr val="261E17"/>
              </a:solidFill>
              <a:latin typeface="Livvic"/>
              <a:ea typeface="Livvic"/>
              <a:cs typeface="Livvic"/>
              <a:sym typeface="Livvic"/>
            </a:endParaRPr>
          </a:p>
        </p:txBody>
      </p:sp>
      <p:sp>
        <p:nvSpPr>
          <p:cNvPr id="42" name="TextBox 41">
            <a:extLst>
              <a:ext uri="{FF2B5EF4-FFF2-40B4-BE49-F238E27FC236}">
                <a16:creationId xmlns:a16="http://schemas.microsoft.com/office/drawing/2014/main" id="{26B71A60-8A39-44C9-9D72-6CCA28A51F61}"/>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chemeClr val="bg1"/>
                </a:solidFill>
                <a:latin typeface="Livvic" pitchFamily="2" charset="0"/>
                <a:cs typeface="Catamaran ExtraBold" panose="00000900000000000000" pitchFamily="2" charset="0"/>
              </a:rPr>
              <a:t>RECYCLING IN PANAMA</a:t>
            </a:r>
          </a:p>
        </p:txBody>
      </p:sp>
      <p:cxnSp>
        <p:nvCxnSpPr>
          <p:cNvPr id="43" name="Straight Connector 42">
            <a:extLst>
              <a:ext uri="{FF2B5EF4-FFF2-40B4-BE49-F238E27FC236}">
                <a16:creationId xmlns:a16="http://schemas.microsoft.com/office/drawing/2014/main" id="{6D84E5BF-439C-45D8-9926-7EFA975D9310}"/>
              </a:ext>
            </a:extLst>
          </p:cNvPr>
          <p:cNvCxnSpPr/>
          <p:nvPr/>
        </p:nvCxnSpPr>
        <p:spPr>
          <a:xfrm>
            <a:off x="2286000" y="914400"/>
            <a:ext cx="457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3CB16FE-8B42-4DAF-B1A9-8C1F5DD768C6}"/>
              </a:ext>
            </a:extLst>
          </p:cNvPr>
          <p:cNvGrpSpPr/>
          <p:nvPr/>
        </p:nvGrpSpPr>
        <p:grpSpPr>
          <a:xfrm>
            <a:off x="-3240" y="1371296"/>
            <a:ext cx="9143987" cy="3403582"/>
            <a:chOff x="13" y="1371296"/>
            <a:chExt cx="9143987" cy="3403582"/>
          </a:xfrm>
        </p:grpSpPr>
        <p:sp>
          <p:nvSpPr>
            <p:cNvPr id="18" name="TextBox 17">
              <a:extLst>
                <a:ext uri="{FF2B5EF4-FFF2-40B4-BE49-F238E27FC236}">
                  <a16:creationId xmlns:a16="http://schemas.microsoft.com/office/drawing/2014/main" id="{92C0A266-071F-4F8B-9BE2-65FDB971AA8D}"/>
                </a:ext>
              </a:extLst>
            </p:cNvPr>
            <p:cNvSpPr txBox="1"/>
            <p:nvPr/>
          </p:nvSpPr>
          <p:spPr>
            <a:xfrm>
              <a:off x="13" y="1371296"/>
              <a:ext cx="9143987" cy="1739056"/>
            </a:xfrm>
            <a:prstGeom prst="rect">
              <a:avLst/>
            </a:prstGeom>
            <a:noFill/>
            <a:ln>
              <a:noFill/>
            </a:ln>
          </p:spPr>
          <p:txBody>
            <a:bodyPr wrap="square">
              <a:spAutoFit/>
            </a:bodyPr>
            <a:lstStyle/>
            <a:p>
              <a:pPr marL="0" lvl="0" indent="0" algn="ctr" rtl="0">
                <a:spcBef>
                  <a:spcPts val="0"/>
                </a:spcBef>
                <a:spcAft>
                  <a:spcPts val="0"/>
                </a:spcAft>
                <a:buNone/>
              </a:pPr>
              <a:r>
                <a:rPr lang="en-US" sz="8800" b="1">
                  <a:solidFill>
                    <a:srgbClr val="FFFFFF"/>
                  </a:solidFill>
                  <a:latin typeface="Livvic" pitchFamily="2" charset="0"/>
                </a:rPr>
                <a:t>4.4 million  metric tons</a:t>
              </a:r>
            </a:p>
          </p:txBody>
        </p:sp>
        <p:grpSp>
          <p:nvGrpSpPr>
            <p:cNvPr id="22" name="Group 21">
              <a:extLst>
                <a:ext uri="{FF2B5EF4-FFF2-40B4-BE49-F238E27FC236}">
                  <a16:creationId xmlns:a16="http://schemas.microsoft.com/office/drawing/2014/main" id="{B8FB02EF-7AB9-4373-A220-87FEE453418B}"/>
                </a:ext>
              </a:extLst>
            </p:cNvPr>
            <p:cNvGrpSpPr/>
            <p:nvPr/>
          </p:nvGrpSpPr>
          <p:grpSpPr>
            <a:xfrm>
              <a:off x="1724406" y="4381278"/>
              <a:ext cx="6125223" cy="393600"/>
              <a:chOff x="1724406" y="4381278"/>
              <a:chExt cx="6125223" cy="393600"/>
            </a:xfrm>
          </p:grpSpPr>
          <p:sp>
            <p:nvSpPr>
              <p:cNvPr id="23" name="Google Shape;367;p68">
                <a:extLst>
                  <a:ext uri="{FF2B5EF4-FFF2-40B4-BE49-F238E27FC236}">
                    <a16:creationId xmlns:a16="http://schemas.microsoft.com/office/drawing/2014/main" id="{1A463242-06A4-4A88-9DCC-0EBD440D8708}"/>
                  </a:ext>
                </a:extLst>
              </p:cNvPr>
              <p:cNvSpPr txBox="1"/>
              <p:nvPr/>
            </p:nvSpPr>
            <p:spPr>
              <a:xfrm>
                <a:off x="1861206" y="4381278"/>
                <a:ext cx="5988423"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bg1"/>
                    </a:solidFill>
                    <a:latin typeface="Catamaran" panose="00000500000000000000" pitchFamily="2" charset="0"/>
                    <a:ea typeface="Catamaran Light"/>
                    <a:cs typeface="Catamaran" panose="00000500000000000000" pitchFamily="2" charset="0"/>
                    <a:sym typeface="Catamaran Light"/>
                  </a:rPr>
                  <a:t>Source:</a:t>
                </a:r>
                <a:r>
                  <a:rPr lang="en" sz="1000" i="1">
                    <a:solidFill>
                      <a:schemeClr val="bg1"/>
                    </a:solidFill>
                    <a:latin typeface="Catamaran" panose="00000500000000000000" pitchFamily="2" charset="0"/>
                    <a:ea typeface="Catamaran Light"/>
                    <a:cs typeface="Catamaran" panose="00000500000000000000" pitchFamily="2" charset="0"/>
                    <a:sym typeface="Catamaran Light"/>
                  </a:rPr>
                  <a:t> </a:t>
                </a:r>
                <a:r>
                  <a:rPr lang="es-ES" sz="1000" i="1">
                    <a:solidFill>
                      <a:schemeClr val="bg1"/>
                    </a:solidFill>
                    <a:latin typeface="Catamaran" panose="00000500000000000000" pitchFamily="2" charset="0"/>
                    <a:ea typeface="Catamaran Light"/>
                    <a:cs typeface="Catamaran" panose="00000500000000000000" pitchFamily="2" charset="0"/>
                    <a:sym typeface="Catamaran Light"/>
                  </a:rPr>
                  <a:t>Evaluación Regional del Manejo de Residuos Sólidos Urbanos en Latinoamérica y el Caribe (2010)</a:t>
                </a:r>
                <a:endParaRPr sz="1000" i="1">
                  <a:solidFill>
                    <a:schemeClr val="bg1"/>
                  </a:solidFill>
                  <a:latin typeface="Catamaran" panose="00000500000000000000" pitchFamily="2" charset="0"/>
                  <a:ea typeface="Catamaran Light"/>
                  <a:cs typeface="Catamaran" panose="00000500000000000000" pitchFamily="2" charset="0"/>
                  <a:sym typeface="Catamaran Light"/>
                </a:endParaRPr>
              </a:p>
            </p:txBody>
          </p:sp>
          <p:sp>
            <p:nvSpPr>
              <p:cNvPr id="25" name="Google Shape;240;p38">
                <a:extLst>
                  <a:ext uri="{FF2B5EF4-FFF2-40B4-BE49-F238E27FC236}">
                    <a16:creationId xmlns:a16="http://schemas.microsoft.com/office/drawing/2014/main" id="{C2F95268-37D6-452E-81CF-6EED344A15F0}"/>
                  </a:ext>
                </a:extLst>
              </p:cNvPr>
              <p:cNvSpPr/>
              <p:nvPr/>
            </p:nvSpPr>
            <p:spPr>
              <a:xfrm>
                <a:off x="1724406" y="446827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
        <p:nvSpPr>
          <p:cNvPr id="2" name="Google Shape;170;p34">
            <a:extLst>
              <a:ext uri="{FF2B5EF4-FFF2-40B4-BE49-F238E27FC236}">
                <a16:creationId xmlns:a16="http://schemas.microsoft.com/office/drawing/2014/main" id="{DD63B1EE-D48A-4681-B78A-CCC3A551D9B1}"/>
              </a:ext>
            </a:extLst>
          </p:cNvPr>
          <p:cNvSpPr txBox="1"/>
          <p:nvPr/>
        </p:nvSpPr>
        <p:spPr>
          <a:xfrm>
            <a:off x="0" y="4789401"/>
            <a:ext cx="428700" cy="354099"/>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[3]</a:t>
            </a:r>
            <a:endParaRPr>
              <a:latin typeface="Catamaran Thin"/>
              <a:ea typeface="Catamaran Thin"/>
              <a:cs typeface="Catamaran Thin"/>
              <a:sym typeface="Catamaran Thin"/>
            </a:endParaRPr>
          </a:p>
        </p:txBody>
      </p:sp>
      <p:grpSp>
        <p:nvGrpSpPr>
          <p:cNvPr id="7" name="Group 6">
            <a:extLst>
              <a:ext uri="{FF2B5EF4-FFF2-40B4-BE49-F238E27FC236}">
                <a16:creationId xmlns:a16="http://schemas.microsoft.com/office/drawing/2014/main" id="{78E0D86F-AE41-4ED8-B81A-81E04851972A}"/>
              </a:ext>
            </a:extLst>
          </p:cNvPr>
          <p:cNvGrpSpPr/>
          <p:nvPr/>
        </p:nvGrpSpPr>
        <p:grpSpPr>
          <a:xfrm>
            <a:off x="457200" y="2432652"/>
            <a:ext cx="8229599" cy="2342226"/>
            <a:chOff x="457200" y="2432652"/>
            <a:chExt cx="8229599" cy="2342226"/>
          </a:xfrm>
        </p:grpSpPr>
        <p:sp>
          <p:nvSpPr>
            <p:cNvPr id="21" name="Google Shape;364;p68">
              <a:extLst>
                <a:ext uri="{FF2B5EF4-FFF2-40B4-BE49-F238E27FC236}">
                  <a16:creationId xmlns:a16="http://schemas.microsoft.com/office/drawing/2014/main" id="{2EF25BFD-DC87-4BE7-90FA-12CE7B0A21AA}"/>
                </a:ext>
              </a:extLst>
            </p:cNvPr>
            <p:cNvSpPr txBox="1">
              <a:spLocks/>
            </p:cNvSpPr>
            <p:nvPr/>
          </p:nvSpPr>
          <p:spPr>
            <a:xfrm>
              <a:off x="457200" y="2432652"/>
              <a:ext cx="8229599" cy="634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2pPr>
              <a:lvl3pPr marR="0" lvl="2"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3pPr>
              <a:lvl4pPr marR="0" lvl="3"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4pPr>
              <a:lvl5pPr marR="0" lvl="4"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5pPr>
              <a:lvl6pPr marR="0" lvl="5"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6pPr>
              <a:lvl7pPr marR="0" lvl="6"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7pPr>
              <a:lvl8pPr marR="0" lvl="7"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8pPr>
              <a:lvl9pPr marR="0" lvl="8" algn="l" rtl="0">
                <a:lnSpc>
                  <a:spcPct val="100000"/>
                </a:lnSpc>
                <a:spcBef>
                  <a:spcPts val="0"/>
                </a:spcBef>
                <a:spcAft>
                  <a:spcPts val="0"/>
                </a:spcAft>
                <a:buClr>
                  <a:schemeClr val="dk1"/>
                </a:buClr>
                <a:buSzPts val="1200"/>
                <a:buFont typeface="Livvic"/>
                <a:buNone/>
                <a:defRPr sz="1200" b="1" i="0" u="none" strike="noStrike" cap="none">
                  <a:solidFill>
                    <a:schemeClr val="dk1"/>
                  </a:solidFill>
                  <a:latin typeface="Livvic"/>
                  <a:ea typeface="Livvic"/>
                  <a:cs typeface="Livvic"/>
                  <a:sym typeface="Livvic"/>
                </a:defRPr>
              </a:lvl9pPr>
            </a:lstStyle>
            <a:p>
              <a:pPr algn="ctr"/>
              <a:r>
                <a:rPr lang="en" sz="16700">
                  <a:solidFill>
                    <a:srgbClr val="FFFFFF"/>
                  </a:solidFill>
                </a:rPr>
                <a:t>5% </a:t>
              </a:r>
            </a:p>
          </p:txBody>
        </p:sp>
        <p:grpSp>
          <p:nvGrpSpPr>
            <p:cNvPr id="3" name="Group 2">
              <a:extLst>
                <a:ext uri="{FF2B5EF4-FFF2-40B4-BE49-F238E27FC236}">
                  <a16:creationId xmlns:a16="http://schemas.microsoft.com/office/drawing/2014/main" id="{A181EB30-66A0-40A6-A641-E85FA978C278}"/>
                </a:ext>
              </a:extLst>
            </p:cNvPr>
            <p:cNvGrpSpPr/>
            <p:nvPr/>
          </p:nvGrpSpPr>
          <p:grpSpPr>
            <a:xfrm>
              <a:off x="3312232" y="4381278"/>
              <a:ext cx="4271101" cy="393600"/>
              <a:chOff x="3312232" y="4381278"/>
              <a:chExt cx="4271101" cy="393600"/>
            </a:xfrm>
          </p:grpSpPr>
          <p:sp>
            <p:nvSpPr>
              <p:cNvPr id="35" name="Google Shape;367;p68">
                <a:extLst>
                  <a:ext uri="{FF2B5EF4-FFF2-40B4-BE49-F238E27FC236}">
                    <a16:creationId xmlns:a16="http://schemas.microsoft.com/office/drawing/2014/main" id="{FA491B23-EAE8-4E7D-B9EE-5CCC4737D307}"/>
                  </a:ext>
                </a:extLst>
              </p:cNvPr>
              <p:cNvSpPr txBox="1"/>
              <p:nvPr/>
            </p:nvSpPr>
            <p:spPr>
              <a:xfrm>
                <a:off x="3449033" y="4381278"/>
                <a:ext cx="41343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bg1"/>
                    </a:solidFill>
                    <a:latin typeface="Catamaran" panose="00000500000000000000" pitchFamily="2" charset="0"/>
                    <a:ea typeface="Catamaran Light"/>
                    <a:cs typeface="Catamaran" panose="00000500000000000000" pitchFamily="2" charset="0"/>
                    <a:sym typeface="Catamaran Light"/>
                  </a:rPr>
                  <a:t>Source:</a:t>
                </a:r>
                <a:r>
                  <a:rPr lang="en" sz="1000" i="1">
                    <a:solidFill>
                      <a:schemeClr val="bg1"/>
                    </a:solidFill>
                    <a:latin typeface="Catamaran" panose="00000500000000000000" pitchFamily="2" charset="0"/>
                    <a:ea typeface="Catamaran Light"/>
                    <a:cs typeface="Catamaran" panose="00000500000000000000" pitchFamily="2" charset="0"/>
                    <a:sym typeface="Catamaran Light"/>
                  </a:rPr>
                  <a:t> </a:t>
                </a:r>
                <a:r>
                  <a:rPr lang="es-ES" sz="1000" i="1">
                    <a:solidFill>
                      <a:schemeClr val="bg1"/>
                    </a:solidFill>
                    <a:latin typeface="Catamaran" panose="00000500000000000000" pitchFamily="2" charset="0"/>
                    <a:ea typeface="Catamaran Light"/>
                    <a:cs typeface="Catamaran" panose="00000500000000000000" pitchFamily="2" charset="0"/>
                    <a:sym typeface="Catamaran Light"/>
                  </a:rPr>
                  <a:t>Ciudad del Saber (</a:t>
                </a:r>
                <a:r>
                  <a:rPr lang="es-ES" sz="1000" i="1" err="1">
                    <a:solidFill>
                      <a:schemeClr val="bg1"/>
                    </a:solidFill>
                    <a:latin typeface="Catamaran" panose="00000500000000000000" pitchFamily="2" charset="0"/>
                    <a:ea typeface="Catamaran Light"/>
                    <a:cs typeface="Catamaran" panose="00000500000000000000" pitchFamily="2" charset="0"/>
                    <a:sym typeface="Catamaran Light"/>
                  </a:rPr>
                  <a:t>n.d</a:t>
                </a:r>
                <a:r>
                  <a:rPr lang="es-ES" sz="1000" i="1">
                    <a:solidFill>
                      <a:schemeClr val="bg1"/>
                    </a:solidFill>
                    <a:latin typeface="Catamaran" panose="00000500000000000000" pitchFamily="2" charset="0"/>
                    <a:ea typeface="Catamaran Light"/>
                    <a:cs typeface="Catamaran" panose="00000500000000000000" pitchFamily="2" charset="0"/>
                    <a:sym typeface="Catamaran Light"/>
                  </a:rPr>
                  <a:t>.)</a:t>
                </a:r>
                <a:endParaRPr sz="1000" i="1">
                  <a:solidFill>
                    <a:schemeClr val="bg1"/>
                  </a:solidFill>
                  <a:latin typeface="Catamaran" panose="00000500000000000000" pitchFamily="2" charset="0"/>
                  <a:ea typeface="Catamaran Light"/>
                  <a:cs typeface="Catamaran" panose="00000500000000000000" pitchFamily="2" charset="0"/>
                  <a:sym typeface="Catamaran Light"/>
                </a:endParaRPr>
              </a:p>
            </p:txBody>
          </p:sp>
          <p:sp>
            <p:nvSpPr>
              <p:cNvPr id="37" name="Google Shape;240;p38">
                <a:extLst>
                  <a:ext uri="{FF2B5EF4-FFF2-40B4-BE49-F238E27FC236}">
                    <a16:creationId xmlns:a16="http://schemas.microsoft.com/office/drawing/2014/main" id="{BBE74CB7-A211-4F1C-B8C6-380A0757DDE6}"/>
                  </a:ext>
                </a:extLst>
              </p:cNvPr>
              <p:cNvSpPr/>
              <p:nvPr/>
            </p:nvSpPr>
            <p:spPr>
              <a:xfrm>
                <a:off x="3312232" y="4468278"/>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spTree>
    <p:extLst>
      <p:ext uri="{BB962C8B-B14F-4D97-AF65-F5344CB8AC3E}">
        <p14:creationId xmlns:p14="http://schemas.microsoft.com/office/powerpoint/2010/main" val="11611759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application&#10;&#10;Description automatically generated">
            <a:extLst>
              <a:ext uri="{FF2B5EF4-FFF2-40B4-BE49-F238E27FC236}">
                <a16:creationId xmlns:a16="http://schemas.microsoft.com/office/drawing/2014/main" id="{0B102372-8210-4AB0-B553-E925C5491017}"/>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369598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4F038B1E-FA2B-4C6D-A699-B067ADE9218A}"/>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508599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8F480250-F2E0-494B-AE36-342DBC12D9B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5279147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imeline&#10;&#10;Description automatically generated">
            <a:extLst>
              <a:ext uri="{FF2B5EF4-FFF2-40B4-BE49-F238E27FC236}">
                <a16:creationId xmlns:a16="http://schemas.microsoft.com/office/drawing/2014/main" id="{69E87A07-1F62-43E7-A874-6A4E0F7D92C0}"/>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7101621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4BA98B1-F5CB-4B87-A05B-B046F03CDCAD}"/>
              </a:ext>
            </a:extLst>
          </p:cNvPr>
          <p:cNvGraphicFramePr/>
          <p:nvPr>
            <p:extLst>
              <p:ext uri="{D42A27DB-BD31-4B8C-83A1-F6EECF244321}">
                <p14:modId xmlns:p14="http://schemas.microsoft.com/office/powerpoint/2010/main" val="1029543324"/>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585064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0515016-016E-4E8D-8028-8F14594795F2}"/>
              </a:ext>
            </a:extLst>
          </p:cNvPr>
          <p:cNvGraphicFramePr/>
          <p:nvPr>
            <p:extLst>
              <p:ext uri="{D42A27DB-BD31-4B8C-83A1-F6EECF244321}">
                <p14:modId xmlns:p14="http://schemas.microsoft.com/office/powerpoint/2010/main" val="532846435"/>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07239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6BC8B58-A66A-4BFD-9EB5-A5BB0AA10921}"/>
              </a:ext>
            </a:extLst>
          </p:cNvPr>
          <p:cNvGraphicFramePr/>
          <p:nvPr>
            <p:extLst>
              <p:ext uri="{D42A27DB-BD31-4B8C-83A1-F6EECF244321}">
                <p14:modId xmlns:p14="http://schemas.microsoft.com/office/powerpoint/2010/main" val="3961747265"/>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55471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13690CB-6A04-42A1-979E-5B7F2B6306F6}"/>
              </a:ext>
            </a:extLst>
          </p:cNvPr>
          <p:cNvGraphicFramePr/>
          <p:nvPr>
            <p:extLst>
              <p:ext uri="{D42A27DB-BD31-4B8C-83A1-F6EECF244321}">
                <p14:modId xmlns:p14="http://schemas.microsoft.com/office/powerpoint/2010/main" val="94556960"/>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C49EFD56-FDBD-43DB-A26A-59E968554B9C}"/>
              </a:ext>
            </a:extLst>
          </p:cNvPr>
          <p:cNvSpPr txBox="1"/>
          <p:nvPr/>
        </p:nvSpPr>
        <p:spPr>
          <a:xfrm>
            <a:off x="7772400" y="78501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228</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24154961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A13690CB-6A04-42A1-979E-5B7F2B6306F6}"/>
              </a:ext>
            </a:extLst>
          </p:cNvPr>
          <p:cNvGraphicFramePr/>
          <p:nvPr>
            <p:extLst>
              <p:ext uri="{D42A27DB-BD31-4B8C-83A1-F6EECF244321}">
                <p14:modId xmlns:p14="http://schemas.microsoft.com/office/powerpoint/2010/main" val="1207334129"/>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C49EFD56-FDBD-43DB-A26A-59E968554B9C}"/>
              </a:ext>
            </a:extLst>
          </p:cNvPr>
          <p:cNvSpPr txBox="1"/>
          <p:nvPr/>
        </p:nvSpPr>
        <p:spPr>
          <a:xfrm>
            <a:off x="7772400" y="78501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228</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41829947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D68CE34D-8683-446F-A319-3F1F8060E1ED}"/>
              </a:ext>
            </a:extLst>
          </p:cNvPr>
          <p:cNvGraphicFramePr/>
          <p:nvPr>
            <p:extLst>
              <p:ext uri="{D42A27DB-BD31-4B8C-83A1-F6EECF244321}">
                <p14:modId xmlns:p14="http://schemas.microsoft.com/office/powerpoint/2010/main" val="776544603"/>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BB7D5DE3-D26C-4A06-8E3D-E3D1705DB5FD}"/>
              </a:ext>
            </a:extLst>
          </p:cNvPr>
          <p:cNvSpPr txBox="1"/>
          <p:nvPr/>
        </p:nvSpPr>
        <p:spPr>
          <a:xfrm>
            <a:off x="7772400" y="1227225"/>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155</a:t>
            </a:r>
            <a:endParaRPr lang="en-US">
              <a:latin typeface="Catamaran" panose="00000500000000000000" pitchFamily="2" charset="0"/>
              <a:cs typeface="Catamaran" panose="00000500000000000000" pitchFamily="2" charset="0"/>
            </a:endParaRPr>
          </a:p>
        </p:txBody>
      </p:sp>
      <p:sp>
        <p:nvSpPr>
          <p:cNvPr id="3" name="Rectangle 2">
            <a:extLst>
              <a:ext uri="{FF2B5EF4-FFF2-40B4-BE49-F238E27FC236}">
                <a16:creationId xmlns:a16="http://schemas.microsoft.com/office/drawing/2014/main" id="{FCCD09EB-3519-4DAF-865E-AA661FB625E4}"/>
              </a:ext>
            </a:extLst>
          </p:cNvPr>
          <p:cNvSpPr/>
          <p:nvPr/>
        </p:nvSpPr>
        <p:spPr>
          <a:xfrm>
            <a:off x="746760" y="1135380"/>
            <a:ext cx="2468880" cy="2034642"/>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2F743EB-D878-4E63-9D5F-95066A88A2B5}"/>
              </a:ext>
            </a:extLst>
          </p:cNvPr>
          <p:cNvSpPr/>
          <p:nvPr/>
        </p:nvSpPr>
        <p:spPr>
          <a:xfrm>
            <a:off x="3215640" y="1135380"/>
            <a:ext cx="5775960" cy="2034642"/>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239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A picture containing umbrella&#10;&#10;Description automatically generated">
            <a:extLst>
              <a:ext uri="{FF2B5EF4-FFF2-40B4-BE49-F238E27FC236}">
                <a16:creationId xmlns:a16="http://schemas.microsoft.com/office/drawing/2014/main" id="{E56768D6-A8C2-4862-89E1-2CEB5CEFC20E}"/>
              </a:ext>
            </a:extLst>
          </p:cNvPr>
          <p:cNvPicPr>
            <a:picLocks noChangeAspect="1"/>
          </p:cNvPicPr>
          <p:nvPr/>
        </p:nvPicPr>
        <p:blipFill rotWithShape="1">
          <a:blip r:embed="rId3"/>
          <a:srcRect t="13033" b="16159"/>
          <a:stretch/>
        </p:blipFill>
        <p:spPr>
          <a:xfrm>
            <a:off x="1676023" y="0"/>
            <a:ext cx="7263971" cy="5143500"/>
          </a:xfrm>
          <a:prstGeom prst="rect">
            <a:avLst/>
          </a:prstGeom>
        </p:spPr>
      </p:pic>
      <p:sp>
        <p:nvSpPr>
          <p:cNvPr id="19" name="Google Shape;408;p72">
            <a:extLst>
              <a:ext uri="{FF2B5EF4-FFF2-40B4-BE49-F238E27FC236}">
                <a16:creationId xmlns:a16="http://schemas.microsoft.com/office/drawing/2014/main" id="{C1CDD633-2BF3-48C2-B600-91E6D7AA1483}"/>
              </a:ext>
            </a:extLst>
          </p:cNvPr>
          <p:cNvSpPr txBox="1">
            <a:spLocks noGrp="1"/>
          </p:cNvSpPr>
          <p:nvPr>
            <p:ph type="subTitle" idx="1"/>
          </p:nvPr>
        </p:nvSpPr>
        <p:spPr>
          <a:xfrm flipH="1">
            <a:off x="645350" y="3414425"/>
            <a:ext cx="3533100" cy="117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61E17"/>
                </a:solidFill>
                <a:latin typeface="Catamaran"/>
                <a:ea typeface="Catamaran"/>
                <a:cs typeface="Catamaran"/>
                <a:sym typeface="Catamaran"/>
              </a:rPr>
              <a:t>Here, entrepreneurs, scientists, thinkers, artists, community leaders, as well as experts from the government, NGOs, and international organizations work together to develop initiatives that trigger social change.”</a:t>
            </a:r>
            <a:endParaRPr sz="1400">
              <a:solidFill>
                <a:srgbClr val="261E17"/>
              </a:solidFill>
              <a:latin typeface="Catamaran"/>
              <a:ea typeface="Catamaran"/>
              <a:cs typeface="Catamaran"/>
              <a:sym typeface="Catamaran"/>
            </a:endParaRPr>
          </a:p>
        </p:txBody>
      </p:sp>
      <p:pic>
        <p:nvPicPr>
          <p:cNvPr id="20" name="Google Shape;409;p72">
            <a:extLst>
              <a:ext uri="{FF2B5EF4-FFF2-40B4-BE49-F238E27FC236}">
                <a16:creationId xmlns:a16="http://schemas.microsoft.com/office/drawing/2014/main" id="{597487DF-B557-4209-8FB0-6BEEA3BC7C75}"/>
              </a:ext>
            </a:extLst>
          </p:cNvPr>
          <p:cNvPicPr preferRelativeResize="0"/>
          <p:nvPr/>
        </p:nvPicPr>
        <p:blipFill>
          <a:blip r:embed="rId4">
            <a:alphaModFix/>
          </a:blip>
          <a:stretch>
            <a:fillRect/>
          </a:stretch>
        </p:blipFill>
        <p:spPr>
          <a:xfrm>
            <a:off x="721575" y="1956225"/>
            <a:ext cx="1634899" cy="1458197"/>
          </a:xfrm>
          <a:prstGeom prst="rect">
            <a:avLst/>
          </a:prstGeom>
          <a:noFill/>
          <a:ln>
            <a:noFill/>
          </a:ln>
        </p:spPr>
      </p:pic>
      <p:sp>
        <p:nvSpPr>
          <p:cNvPr id="21" name="Google Shape;410;p72">
            <a:extLst>
              <a:ext uri="{FF2B5EF4-FFF2-40B4-BE49-F238E27FC236}">
                <a16:creationId xmlns:a16="http://schemas.microsoft.com/office/drawing/2014/main" id="{C1085DA8-251D-448E-9627-5DB5F70D22E8}"/>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4</a:t>
            </a:fld>
            <a:endParaRPr lang="en" b="1">
              <a:solidFill>
                <a:srgbClr val="261E17"/>
              </a:solidFill>
              <a:latin typeface="Livvic"/>
              <a:ea typeface="Livvic"/>
              <a:cs typeface="Livvic"/>
              <a:sym typeface="Livvic"/>
            </a:endParaRPr>
          </a:p>
        </p:txBody>
      </p:sp>
      <p:sp>
        <p:nvSpPr>
          <p:cNvPr id="27" name="TextBox 26">
            <a:extLst>
              <a:ext uri="{FF2B5EF4-FFF2-40B4-BE49-F238E27FC236}">
                <a16:creationId xmlns:a16="http://schemas.microsoft.com/office/drawing/2014/main" id="{812D545D-CFB4-468E-BF2E-7E3E450153C2}"/>
              </a:ext>
            </a:extLst>
          </p:cNvPr>
          <p:cNvSpPr txBox="1"/>
          <p:nvPr/>
        </p:nvSpPr>
        <p:spPr>
          <a:xfrm>
            <a:off x="572525" y="3414422"/>
            <a:ext cx="235324" cy="307777"/>
          </a:xfrm>
          <a:prstGeom prst="rect">
            <a:avLst/>
          </a:prstGeom>
          <a:noFill/>
        </p:spPr>
        <p:txBody>
          <a:bodyPr wrap="square">
            <a:spAutoFit/>
          </a:bodyPr>
          <a:lstStyle/>
          <a:p>
            <a:r>
              <a:rPr lang="en" sz="1400">
                <a:solidFill>
                  <a:srgbClr val="261E17"/>
                </a:solidFill>
                <a:latin typeface="Catamaran"/>
                <a:ea typeface="Catamaran"/>
                <a:cs typeface="Catamaran"/>
                <a:sym typeface="Catamaran"/>
              </a:rPr>
              <a:t>“</a:t>
            </a:r>
            <a:endParaRPr lang="en-US"/>
          </a:p>
        </p:txBody>
      </p:sp>
      <p:grpSp>
        <p:nvGrpSpPr>
          <p:cNvPr id="36" name="Group 35">
            <a:extLst>
              <a:ext uri="{FF2B5EF4-FFF2-40B4-BE49-F238E27FC236}">
                <a16:creationId xmlns:a16="http://schemas.microsoft.com/office/drawing/2014/main" id="{670B7616-48FE-4156-9A88-D6E7A84D572E}"/>
              </a:ext>
            </a:extLst>
          </p:cNvPr>
          <p:cNvGrpSpPr/>
          <p:nvPr/>
        </p:nvGrpSpPr>
        <p:grpSpPr>
          <a:xfrm>
            <a:off x="4446164" y="2584991"/>
            <a:ext cx="1539900" cy="1554834"/>
            <a:chOff x="4446164" y="2584991"/>
            <a:chExt cx="1539900" cy="1554834"/>
          </a:xfrm>
        </p:grpSpPr>
        <p:cxnSp>
          <p:nvCxnSpPr>
            <p:cNvPr id="24" name="Google Shape;413;p72">
              <a:extLst>
                <a:ext uri="{FF2B5EF4-FFF2-40B4-BE49-F238E27FC236}">
                  <a16:creationId xmlns:a16="http://schemas.microsoft.com/office/drawing/2014/main" id="{95C2AE32-C9DA-4957-8FAC-7ED9058F5B0B}"/>
                </a:ext>
              </a:extLst>
            </p:cNvPr>
            <p:cNvCxnSpPr/>
            <p:nvPr/>
          </p:nvCxnSpPr>
          <p:spPr>
            <a:xfrm rot="10800000">
              <a:off x="5333412" y="2959925"/>
              <a:ext cx="0" cy="1039500"/>
            </a:xfrm>
            <a:prstGeom prst="straightConnector1">
              <a:avLst/>
            </a:prstGeom>
            <a:noFill/>
            <a:ln w="9525" cap="flat" cmpd="sng">
              <a:solidFill>
                <a:srgbClr val="FF9900"/>
              </a:solidFill>
              <a:prstDash val="solid"/>
              <a:round/>
              <a:headEnd type="oval" w="med" len="med"/>
              <a:tailEnd type="none" w="med" len="med"/>
            </a:ln>
          </p:spPr>
        </p:cxnSp>
        <p:sp>
          <p:nvSpPr>
            <p:cNvPr id="25" name="Google Shape;414;p72">
              <a:extLst>
                <a:ext uri="{FF2B5EF4-FFF2-40B4-BE49-F238E27FC236}">
                  <a16:creationId xmlns:a16="http://schemas.microsoft.com/office/drawing/2014/main" id="{355BB521-FAE1-48B7-94F0-70C8BC96FB8E}"/>
                </a:ext>
              </a:extLst>
            </p:cNvPr>
            <p:cNvSpPr txBox="1"/>
            <p:nvPr/>
          </p:nvSpPr>
          <p:spPr>
            <a:xfrm>
              <a:off x="4446164" y="3859025"/>
              <a:ext cx="1539900" cy="28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i="1">
                  <a:latin typeface="Catamaran Light"/>
                  <a:ea typeface="Catamaran Light"/>
                  <a:cs typeface="Catamaran Light"/>
                  <a:sym typeface="Catamaran Light"/>
                </a:rPr>
                <a:t>Fundación </a:t>
              </a:r>
              <a:endParaRPr sz="1200" i="1">
                <a:latin typeface="Catamaran Light"/>
                <a:ea typeface="Catamaran Light"/>
                <a:cs typeface="Catamaran Light"/>
                <a:sym typeface="Catamaran Light"/>
              </a:endParaRPr>
            </a:p>
            <a:p>
              <a:pPr marL="0" lvl="0" indent="0" algn="l" rtl="0">
                <a:spcBef>
                  <a:spcPts val="0"/>
                </a:spcBef>
                <a:spcAft>
                  <a:spcPts val="0"/>
                </a:spcAft>
                <a:buNone/>
              </a:pPr>
              <a:r>
                <a:rPr lang="en" sz="1200" i="1">
                  <a:latin typeface="Catamaran Light"/>
                  <a:ea typeface="Catamaran Light"/>
                  <a:cs typeface="Catamaran Light"/>
                  <a:sym typeface="Catamaran Light"/>
                </a:rPr>
                <a:t>Ciudad del Saber (FCdS)</a:t>
              </a:r>
              <a:endParaRPr sz="1200" i="1">
                <a:latin typeface="Catamaran Light"/>
                <a:ea typeface="Catamaran Light"/>
                <a:cs typeface="Catamaran Light"/>
                <a:sym typeface="Catamaran Light"/>
              </a:endParaRPr>
            </a:p>
          </p:txBody>
        </p:sp>
        <p:pic>
          <p:nvPicPr>
            <p:cNvPr id="31" name="Picture 30" descr="A picture containing icon&#10;&#10;Description automatically generated">
              <a:extLst>
                <a:ext uri="{FF2B5EF4-FFF2-40B4-BE49-F238E27FC236}">
                  <a16:creationId xmlns:a16="http://schemas.microsoft.com/office/drawing/2014/main" id="{ED1C8253-4E67-41CC-AA55-EA579FCBFE54}"/>
                </a:ext>
              </a:extLst>
            </p:cNvPr>
            <p:cNvPicPr>
              <a:picLocks noChangeAspect="1"/>
            </p:cNvPicPr>
            <p:nvPr/>
          </p:nvPicPr>
          <p:blipFill>
            <a:blip r:embed="rId5"/>
            <a:stretch>
              <a:fillRect/>
            </a:stretch>
          </p:blipFill>
          <p:spPr>
            <a:xfrm>
              <a:off x="5008076" y="2584991"/>
              <a:ext cx="416076" cy="415938"/>
            </a:xfrm>
            <a:prstGeom prst="rect">
              <a:avLst/>
            </a:prstGeom>
          </p:spPr>
        </p:pic>
      </p:grpSp>
      <p:grpSp>
        <p:nvGrpSpPr>
          <p:cNvPr id="37" name="Group 36">
            <a:extLst>
              <a:ext uri="{FF2B5EF4-FFF2-40B4-BE49-F238E27FC236}">
                <a16:creationId xmlns:a16="http://schemas.microsoft.com/office/drawing/2014/main" id="{45A4F404-1608-46E7-AA10-E312FE19BA96}"/>
              </a:ext>
            </a:extLst>
          </p:cNvPr>
          <p:cNvGrpSpPr/>
          <p:nvPr/>
        </p:nvGrpSpPr>
        <p:grpSpPr>
          <a:xfrm>
            <a:off x="2185643" y="253659"/>
            <a:ext cx="3250666" cy="1837161"/>
            <a:chOff x="2185643" y="253659"/>
            <a:chExt cx="3250666" cy="1837161"/>
          </a:xfrm>
        </p:grpSpPr>
        <p:sp>
          <p:nvSpPr>
            <p:cNvPr id="22" name="Google Shape;411;p72">
              <a:extLst>
                <a:ext uri="{FF2B5EF4-FFF2-40B4-BE49-F238E27FC236}">
                  <a16:creationId xmlns:a16="http://schemas.microsoft.com/office/drawing/2014/main" id="{F94DD72A-802B-4FEE-95D9-D0D7B2EFD695}"/>
                </a:ext>
              </a:extLst>
            </p:cNvPr>
            <p:cNvSpPr txBox="1"/>
            <p:nvPr/>
          </p:nvSpPr>
          <p:spPr>
            <a:xfrm>
              <a:off x="2185643" y="253659"/>
              <a:ext cx="3010970" cy="28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200" i="1">
                  <a:latin typeface="Catamaran Light"/>
                  <a:ea typeface="Catamaran Light"/>
                  <a:cs typeface="Catamaran Light"/>
                  <a:sym typeface="Catamaran Light"/>
                </a:rPr>
                <a:t>Fundación de Acción Social - Panama (FAS)</a:t>
              </a:r>
              <a:endParaRPr sz="1200" i="1">
                <a:latin typeface="Catamaran Light"/>
                <a:ea typeface="Catamaran Light"/>
                <a:cs typeface="Catamaran Light"/>
                <a:sym typeface="Catamaran Light"/>
              </a:endParaRPr>
            </a:p>
            <a:p>
              <a:pPr marL="0" lvl="0" indent="0" algn="r" rtl="0">
                <a:spcBef>
                  <a:spcPts val="0"/>
                </a:spcBef>
                <a:spcAft>
                  <a:spcPts val="0"/>
                </a:spcAft>
                <a:buNone/>
              </a:pPr>
              <a:r>
                <a:rPr lang="en" sz="1200" i="1">
                  <a:latin typeface="Catamaran Light"/>
                  <a:ea typeface="Catamaran Light"/>
                  <a:cs typeface="Catamaran Light"/>
                  <a:sym typeface="Catamaran Light"/>
                </a:rPr>
                <a:t>Recycling Center (CAR)</a:t>
              </a:r>
              <a:endParaRPr sz="1200" i="1">
                <a:latin typeface="Catamaran Light"/>
                <a:ea typeface="Catamaran Light"/>
                <a:cs typeface="Catamaran Light"/>
                <a:sym typeface="Catamaran Light"/>
              </a:endParaRPr>
            </a:p>
          </p:txBody>
        </p:sp>
        <p:cxnSp>
          <p:nvCxnSpPr>
            <p:cNvPr id="23" name="Google Shape;412;p72">
              <a:extLst>
                <a:ext uri="{FF2B5EF4-FFF2-40B4-BE49-F238E27FC236}">
                  <a16:creationId xmlns:a16="http://schemas.microsoft.com/office/drawing/2014/main" id="{7362421B-AA00-49CC-8154-CF5ABA78E088}"/>
                </a:ext>
              </a:extLst>
            </p:cNvPr>
            <p:cNvCxnSpPr>
              <a:cxnSpLocks/>
            </p:cNvCxnSpPr>
            <p:nvPr/>
          </p:nvCxnSpPr>
          <p:spPr>
            <a:xfrm>
              <a:off x="5316460" y="483704"/>
              <a:ext cx="0" cy="1472521"/>
            </a:xfrm>
            <a:prstGeom prst="straightConnector1">
              <a:avLst/>
            </a:prstGeom>
            <a:noFill/>
            <a:ln w="9525" cap="flat" cmpd="sng">
              <a:solidFill>
                <a:srgbClr val="FF9900"/>
              </a:solidFill>
              <a:prstDash val="solid"/>
              <a:round/>
              <a:headEnd type="oval" w="med" len="med"/>
              <a:tailEnd type="none" w="med" len="med"/>
            </a:ln>
          </p:spPr>
        </p:cxnSp>
        <p:pic>
          <p:nvPicPr>
            <p:cNvPr id="33" name="Picture 32" descr="A picture containing icon&#10;&#10;Description automatically generated">
              <a:extLst>
                <a:ext uri="{FF2B5EF4-FFF2-40B4-BE49-F238E27FC236}">
                  <a16:creationId xmlns:a16="http://schemas.microsoft.com/office/drawing/2014/main" id="{6E2BC989-2AC2-4151-969A-6F95D996CFF1}"/>
                </a:ext>
              </a:extLst>
            </p:cNvPr>
            <p:cNvPicPr>
              <a:picLocks noChangeAspect="1"/>
            </p:cNvPicPr>
            <p:nvPr/>
          </p:nvPicPr>
          <p:blipFill>
            <a:blip r:embed="rId6"/>
            <a:stretch>
              <a:fillRect/>
            </a:stretch>
          </p:blipFill>
          <p:spPr>
            <a:xfrm>
              <a:off x="5189888" y="1844480"/>
              <a:ext cx="246421" cy="246340"/>
            </a:xfrm>
            <a:prstGeom prst="rect">
              <a:avLst/>
            </a:prstGeom>
          </p:spPr>
        </p:pic>
      </p:grpSp>
      <p:grpSp>
        <p:nvGrpSpPr>
          <p:cNvPr id="44" name="Group 43">
            <a:extLst>
              <a:ext uri="{FF2B5EF4-FFF2-40B4-BE49-F238E27FC236}">
                <a16:creationId xmlns:a16="http://schemas.microsoft.com/office/drawing/2014/main" id="{B1488974-D0ED-4C64-B392-6C2A5CE5EEC3}"/>
              </a:ext>
            </a:extLst>
          </p:cNvPr>
          <p:cNvGrpSpPr/>
          <p:nvPr/>
        </p:nvGrpSpPr>
        <p:grpSpPr>
          <a:xfrm>
            <a:off x="557717" y="1323924"/>
            <a:ext cx="3662992" cy="2620145"/>
            <a:chOff x="5275023" y="646152"/>
            <a:chExt cx="3662992" cy="2620145"/>
          </a:xfrm>
        </p:grpSpPr>
        <p:grpSp>
          <p:nvGrpSpPr>
            <p:cNvPr id="41" name="Group 40">
              <a:extLst>
                <a:ext uri="{FF2B5EF4-FFF2-40B4-BE49-F238E27FC236}">
                  <a16:creationId xmlns:a16="http://schemas.microsoft.com/office/drawing/2014/main" id="{080CC00C-8F93-4D57-82C1-363047765455}"/>
                </a:ext>
              </a:extLst>
            </p:cNvPr>
            <p:cNvGrpSpPr/>
            <p:nvPr/>
          </p:nvGrpSpPr>
          <p:grpSpPr>
            <a:xfrm>
              <a:off x="5361676" y="646152"/>
              <a:ext cx="3576339" cy="2620145"/>
              <a:chOff x="645349" y="1307426"/>
              <a:chExt cx="3576339" cy="2620145"/>
            </a:xfrm>
          </p:grpSpPr>
          <p:pic>
            <p:nvPicPr>
              <p:cNvPr id="39" name="Picture 38" descr="A picture containing logo&#10;&#10;Description automatically generated">
                <a:extLst>
                  <a:ext uri="{FF2B5EF4-FFF2-40B4-BE49-F238E27FC236}">
                    <a16:creationId xmlns:a16="http://schemas.microsoft.com/office/drawing/2014/main" id="{08237FA1-207B-4A17-A9F1-403E7D1E1ACA}"/>
                  </a:ext>
                </a:extLst>
              </p:cNvPr>
              <p:cNvPicPr>
                <a:picLocks noChangeAspect="1"/>
              </p:cNvPicPr>
              <p:nvPr/>
            </p:nvPicPr>
            <p:blipFill>
              <a:blip r:embed="rId7"/>
              <a:stretch>
                <a:fillRect/>
              </a:stretch>
            </p:blipFill>
            <p:spPr>
              <a:xfrm>
                <a:off x="721575" y="1307426"/>
                <a:ext cx="1828435" cy="1828800"/>
              </a:xfrm>
              <a:prstGeom prst="rect">
                <a:avLst/>
              </a:prstGeom>
            </p:spPr>
          </p:pic>
          <p:sp>
            <p:nvSpPr>
              <p:cNvPr id="40" name="Google Shape;408;p72">
                <a:extLst>
                  <a:ext uri="{FF2B5EF4-FFF2-40B4-BE49-F238E27FC236}">
                    <a16:creationId xmlns:a16="http://schemas.microsoft.com/office/drawing/2014/main" id="{0904FE29-6E05-4F08-8BD7-0A9DDFBD91F6}"/>
                  </a:ext>
                </a:extLst>
              </p:cNvPr>
              <p:cNvSpPr txBox="1">
                <a:spLocks/>
              </p:cNvSpPr>
              <p:nvPr/>
            </p:nvSpPr>
            <p:spPr>
              <a:xfrm flipH="1">
                <a:off x="645349" y="2757571"/>
                <a:ext cx="3576339" cy="117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1pPr>
                <a:lvl2pPr marL="914400" marR="0" lvl="1"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2pPr>
                <a:lvl3pPr marL="1371600" marR="0" lvl="2"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3pPr>
                <a:lvl4pPr marL="1828800" marR="0" lvl="3"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4pPr>
                <a:lvl5pPr marL="2286000" marR="0" lvl="4"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5pPr>
                <a:lvl6pPr marL="2743200" marR="0" lvl="5"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6pPr>
                <a:lvl7pPr marL="3200400" marR="0" lvl="6"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7pPr>
                <a:lvl8pPr marL="3657600" marR="0" lvl="7"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8pPr>
                <a:lvl9pPr marL="4114800" marR="0" lvl="8" indent="-304800" algn="l" rtl="0">
                  <a:lnSpc>
                    <a:spcPct val="100000"/>
                  </a:lnSpc>
                  <a:spcBef>
                    <a:spcPts val="0"/>
                  </a:spcBef>
                  <a:spcAft>
                    <a:spcPts val="0"/>
                  </a:spcAft>
                  <a:buClr>
                    <a:schemeClr val="dk1"/>
                  </a:buClr>
                  <a:buSzPts val="1000"/>
                  <a:buFont typeface="Catamaran Thin"/>
                  <a:buNone/>
                  <a:defRPr sz="1000" b="0" i="0" u="none" strike="noStrike" cap="none">
                    <a:solidFill>
                      <a:schemeClr val="dk1"/>
                    </a:solidFill>
                    <a:latin typeface="Catamaran Thin"/>
                    <a:ea typeface="Catamaran Thin"/>
                    <a:cs typeface="Catamaran Thin"/>
                    <a:sym typeface="Catamaran Thin"/>
                  </a:defRPr>
                </a:lvl9pPr>
              </a:lstStyle>
              <a:p>
                <a:pPr marL="0" indent="0"/>
                <a:r>
                  <a:rPr lang="en-US" sz="1400">
                    <a:solidFill>
                      <a:srgbClr val="261E17"/>
                    </a:solidFill>
                    <a:latin typeface="Catamaran"/>
                    <a:ea typeface="Catamaran"/>
                    <a:cs typeface="Catamaran"/>
                    <a:sym typeface="Catamaran"/>
                  </a:rPr>
                  <a:t>Design, promote and execute projects that raise awareness, guide, train and implement practices, technologies and lifestyles in harmony with the environment, especially those related to the environmental management of solid waste, improving the quality of life and integrating experiences, values ​​and customs of the beneficiary groups.”</a:t>
                </a:r>
              </a:p>
            </p:txBody>
          </p:sp>
        </p:grpSp>
        <p:sp>
          <p:nvSpPr>
            <p:cNvPr id="43" name="TextBox 42">
              <a:extLst>
                <a:ext uri="{FF2B5EF4-FFF2-40B4-BE49-F238E27FC236}">
                  <a16:creationId xmlns:a16="http://schemas.microsoft.com/office/drawing/2014/main" id="{F9926666-BE9D-49F5-AD0C-2EF2FC313DA3}"/>
                </a:ext>
              </a:extLst>
            </p:cNvPr>
            <p:cNvSpPr txBox="1"/>
            <p:nvPr/>
          </p:nvSpPr>
          <p:spPr>
            <a:xfrm>
              <a:off x="5275023" y="2120587"/>
              <a:ext cx="235324" cy="307777"/>
            </a:xfrm>
            <a:prstGeom prst="rect">
              <a:avLst/>
            </a:prstGeom>
            <a:noFill/>
          </p:spPr>
          <p:txBody>
            <a:bodyPr wrap="square">
              <a:spAutoFit/>
            </a:bodyPr>
            <a:lstStyle/>
            <a:p>
              <a:r>
                <a:rPr lang="en" sz="1400">
                  <a:solidFill>
                    <a:srgbClr val="261E17"/>
                  </a:solidFill>
                  <a:latin typeface="Catamaran"/>
                  <a:ea typeface="Catamaran"/>
                  <a:cs typeface="Catamaran"/>
                  <a:sym typeface="Catamaran"/>
                </a:rPr>
                <a:t>“</a:t>
              </a:r>
              <a:endParaRPr lang="en-US"/>
            </a:p>
          </p:txBody>
        </p:sp>
      </p:grpSp>
    </p:spTree>
    <p:extLst>
      <p:ext uri="{BB962C8B-B14F-4D97-AF65-F5344CB8AC3E}">
        <p14:creationId xmlns:p14="http://schemas.microsoft.com/office/powerpoint/2010/main" val="28052267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6"/>
                                        </p:tgtEl>
                                      </p:cBhvr>
                                    </p:animEffect>
                                    <p:set>
                                      <p:cBhvr>
                                        <p:cTn id="7" dur="1" fill="hold">
                                          <p:stCondLst>
                                            <p:cond delay="499"/>
                                          </p:stCondLst>
                                        </p:cTn>
                                        <p:tgtEl>
                                          <p:spTgt spid="3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9">
                                            <p:txEl>
                                              <p:pRg st="0" end="0"/>
                                            </p:txEl>
                                          </p:spTgt>
                                        </p:tgtEl>
                                      </p:cBhvr>
                                    </p:animEffect>
                                    <p:set>
                                      <p:cBhvr>
                                        <p:cTn id="16" dur="1" fill="hold">
                                          <p:stCondLst>
                                            <p:cond delay="499"/>
                                          </p:stCondLst>
                                        </p:cTn>
                                        <p:tgtEl>
                                          <p:spTgt spid="19">
                                            <p:txEl>
                                              <p:pRg st="0" end="0"/>
                                            </p:txEl>
                                          </p:spTgt>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fade">
                                      <p:cBhvr>
                                        <p:cTn id="20" dur="500"/>
                                        <p:tgtEl>
                                          <p:spTgt spid="37"/>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6BC8B58-A66A-4BFD-9EB5-A5BB0AA10921}"/>
              </a:ext>
            </a:extLst>
          </p:cNvPr>
          <p:cNvGraphicFramePr/>
          <p:nvPr>
            <p:extLst>
              <p:ext uri="{D42A27DB-BD31-4B8C-83A1-F6EECF244321}">
                <p14:modId xmlns:p14="http://schemas.microsoft.com/office/powerpoint/2010/main" val="4050111327"/>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7336F70F-8F38-4B3B-946B-9C33FAFDE0E5}"/>
              </a:ext>
            </a:extLst>
          </p:cNvPr>
          <p:cNvSpPr txBox="1"/>
          <p:nvPr/>
        </p:nvSpPr>
        <p:spPr>
          <a:xfrm>
            <a:off x="7772400" y="88407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76</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25331656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6BC8B58-A66A-4BFD-9EB5-A5BB0AA10921}"/>
              </a:ext>
            </a:extLst>
          </p:cNvPr>
          <p:cNvGraphicFramePr/>
          <p:nvPr>
            <p:extLst>
              <p:ext uri="{D42A27DB-BD31-4B8C-83A1-F6EECF244321}">
                <p14:modId xmlns:p14="http://schemas.microsoft.com/office/powerpoint/2010/main" val="936287420"/>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7336F70F-8F38-4B3B-946B-9C33FAFDE0E5}"/>
              </a:ext>
            </a:extLst>
          </p:cNvPr>
          <p:cNvSpPr txBox="1"/>
          <p:nvPr/>
        </p:nvSpPr>
        <p:spPr>
          <a:xfrm>
            <a:off x="7772400" y="121935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76</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32408286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BFEEA160-3A00-4374-BF7C-8BE5E301E832}"/>
              </a:ext>
            </a:extLst>
          </p:cNvPr>
          <p:cNvGraphicFramePr/>
          <p:nvPr>
            <p:extLst>
              <p:ext uri="{D42A27DB-BD31-4B8C-83A1-F6EECF244321}">
                <p14:modId xmlns:p14="http://schemas.microsoft.com/office/powerpoint/2010/main" val="2423423465"/>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2D32D93B-8EBE-45B4-8808-72939879D05B}"/>
              </a:ext>
            </a:extLst>
          </p:cNvPr>
          <p:cNvSpPr txBox="1"/>
          <p:nvPr/>
        </p:nvSpPr>
        <p:spPr>
          <a:xfrm>
            <a:off x="7772400" y="78501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74</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8654982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6BC8B58-A66A-4BFD-9EB5-A5BB0AA10921}"/>
              </a:ext>
            </a:extLst>
          </p:cNvPr>
          <p:cNvGraphicFramePr/>
          <p:nvPr>
            <p:extLst>
              <p:ext uri="{D42A27DB-BD31-4B8C-83A1-F6EECF244321}">
                <p14:modId xmlns:p14="http://schemas.microsoft.com/office/powerpoint/2010/main" val="1973919314"/>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7336F70F-8F38-4B3B-946B-9C33FAFDE0E5}"/>
              </a:ext>
            </a:extLst>
          </p:cNvPr>
          <p:cNvSpPr txBox="1"/>
          <p:nvPr/>
        </p:nvSpPr>
        <p:spPr>
          <a:xfrm>
            <a:off x="7772400" y="121935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152</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1494561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76BC8B58-A66A-4BFD-9EB5-A5BB0AA10921}"/>
              </a:ext>
            </a:extLst>
          </p:cNvPr>
          <p:cNvGraphicFramePr/>
          <p:nvPr>
            <p:extLst>
              <p:ext uri="{D42A27DB-BD31-4B8C-83A1-F6EECF244321}">
                <p14:modId xmlns:p14="http://schemas.microsoft.com/office/powerpoint/2010/main" val="560539202"/>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Box 12">
            <a:extLst>
              <a:ext uri="{FF2B5EF4-FFF2-40B4-BE49-F238E27FC236}">
                <a16:creationId xmlns:a16="http://schemas.microsoft.com/office/drawing/2014/main" id="{7336F70F-8F38-4B3B-946B-9C33FAFDE0E5}"/>
              </a:ext>
            </a:extLst>
          </p:cNvPr>
          <p:cNvSpPr txBox="1"/>
          <p:nvPr/>
        </p:nvSpPr>
        <p:spPr>
          <a:xfrm>
            <a:off x="7772400" y="1219356"/>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152</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599011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5D493C53-910C-4095-B8DF-DC29B0BE9330}"/>
              </a:ext>
            </a:extLst>
          </p:cNvPr>
          <p:cNvGraphicFramePr/>
          <p:nvPr>
            <p:extLst>
              <p:ext uri="{D42A27DB-BD31-4B8C-83A1-F6EECF244321}">
                <p14:modId xmlns:p14="http://schemas.microsoft.com/office/powerpoint/2010/main" val="2529213049"/>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66FC9FE6-5844-4871-90BC-93AAAFCAE018}"/>
              </a:ext>
            </a:extLst>
          </p:cNvPr>
          <p:cNvSpPr txBox="1"/>
          <p:nvPr/>
        </p:nvSpPr>
        <p:spPr>
          <a:xfrm>
            <a:off x="7547187" y="638113"/>
            <a:ext cx="1371600" cy="307777"/>
          </a:xfrm>
          <a:prstGeom prst="rect">
            <a:avLst/>
          </a:prstGeom>
          <a:noFill/>
        </p:spPr>
        <p:txBody>
          <a:bodyPr wrap="square" lIns="91440" tIns="45720" rIns="91440" bIns="45720" rtlCol="0" anchor="t">
            <a:spAutoFit/>
          </a:bodyPr>
          <a:lstStyle/>
          <a:p>
            <a:pPr algn="ctr"/>
            <a:r>
              <a:rPr lang="en-US">
                <a:solidFill>
                  <a:srgbClr val="261E17"/>
                </a:solidFill>
                <a:latin typeface="Catamaran" panose="00000500000000000000" pitchFamily="2" charset="0"/>
                <a:cs typeface="Catamaran" panose="00000500000000000000" pitchFamily="2" charset="0"/>
              </a:rPr>
              <a:t>N = 155</a:t>
            </a:r>
            <a:endParaRPr lang="en-US">
              <a:latin typeface="Catamaran" panose="00000500000000000000" pitchFamily="2" charset="0"/>
              <a:cs typeface="Catamaran" panose="00000500000000000000" pitchFamily="2" charset="0"/>
            </a:endParaRPr>
          </a:p>
        </p:txBody>
      </p:sp>
    </p:spTree>
    <p:extLst>
      <p:ext uri="{BB962C8B-B14F-4D97-AF65-F5344CB8AC3E}">
        <p14:creationId xmlns:p14="http://schemas.microsoft.com/office/powerpoint/2010/main" val="7285465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19F4508C-369F-4B65-B955-1AD6B17A1064}"/>
              </a:ext>
            </a:extLst>
          </p:cNvPr>
          <p:cNvGraphicFramePr/>
          <p:nvPr>
            <p:extLst>
              <p:ext uri="{D42A27DB-BD31-4B8C-83A1-F6EECF244321}">
                <p14:modId xmlns:p14="http://schemas.microsoft.com/office/powerpoint/2010/main" val="4145275377"/>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12813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a:extLst>
              <a:ext uri="{FF2B5EF4-FFF2-40B4-BE49-F238E27FC236}">
                <a16:creationId xmlns:a16="http://schemas.microsoft.com/office/drawing/2014/main" id="{6B37717C-331D-4587-ADEE-6D4E6205C927}"/>
              </a:ext>
            </a:extLst>
          </p:cNvPr>
          <p:cNvGraphicFramePr/>
          <p:nvPr>
            <p:extLst>
              <p:ext uri="{D42A27DB-BD31-4B8C-83A1-F6EECF244321}">
                <p14:modId xmlns:p14="http://schemas.microsoft.com/office/powerpoint/2010/main" val="2270078563"/>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A2B722AF-6DD8-44E8-80FC-6C95D15B9D2E}"/>
              </a:ext>
            </a:extLst>
          </p:cNvPr>
          <p:cNvSpPr txBox="1"/>
          <p:nvPr/>
        </p:nvSpPr>
        <p:spPr>
          <a:xfrm>
            <a:off x="8245479" y="1170860"/>
            <a:ext cx="749984" cy="307777"/>
          </a:xfrm>
          <a:prstGeom prst="rect">
            <a:avLst/>
          </a:prstGeom>
          <a:noFill/>
        </p:spPr>
        <p:txBody>
          <a:bodyPr wrap="square" rtlCol="0">
            <a:spAutoFit/>
          </a:bodyPr>
          <a:lstStyle/>
          <a:p>
            <a:r>
              <a:rPr lang="en-US">
                <a:latin typeface="Catamaran" panose="00000500000000000000" pitchFamily="2" charset="0"/>
                <a:cs typeface="Catamaran" panose="00000500000000000000" pitchFamily="2" charset="0"/>
              </a:rPr>
              <a:t>N=50</a:t>
            </a:r>
          </a:p>
        </p:txBody>
      </p:sp>
      <p:sp>
        <p:nvSpPr>
          <p:cNvPr id="13" name="Rectangle 12">
            <a:extLst>
              <a:ext uri="{FF2B5EF4-FFF2-40B4-BE49-F238E27FC236}">
                <a16:creationId xmlns:a16="http://schemas.microsoft.com/office/drawing/2014/main" id="{BBDBAC77-6092-42CD-A73E-66DE742E0693}"/>
              </a:ext>
            </a:extLst>
          </p:cNvPr>
          <p:cNvSpPr/>
          <p:nvPr/>
        </p:nvSpPr>
        <p:spPr>
          <a:xfrm>
            <a:off x="748765" y="1131359"/>
            <a:ext cx="4524275" cy="2038561"/>
          </a:xfrm>
          <a:prstGeom prst="rect">
            <a:avLst/>
          </a:prstGeom>
          <a:solidFill>
            <a:srgbClr val="92D05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E098A28-99E0-40AA-BB1C-501776C120BB}"/>
              </a:ext>
            </a:extLst>
          </p:cNvPr>
          <p:cNvSpPr/>
          <p:nvPr/>
        </p:nvSpPr>
        <p:spPr>
          <a:xfrm>
            <a:off x="5273040" y="1131359"/>
            <a:ext cx="3722423" cy="2038561"/>
          </a:xfrm>
          <a:prstGeom prst="rect">
            <a:avLst/>
          </a:prstGeom>
          <a:solidFill>
            <a:srgbClr val="FF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486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D1093104-9A3E-402C-B05D-D39D1E0941D6}"/>
              </a:ext>
            </a:extLst>
          </p:cNvPr>
          <p:cNvGraphicFramePr/>
          <p:nvPr>
            <p:extLst>
              <p:ext uri="{D42A27DB-BD31-4B8C-83A1-F6EECF244321}">
                <p14:modId xmlns:p14="http://schemas.microsoft.com/office/powerpoint/2010/main" val="3290350474"/>
              </p:ext>
            </p:extLst>
          </p:nvPr>
        </p:nvGraphicFramePr>
        <p:xfrm>
          <a:off x="0" y="0"/>
          <a:ext cx="9144000" cy="51435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30248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63;p47">
            <a:extLst>
              <a:ext uri="{FF2B5EF4-FFF2-40B4-BE49-F238E27FC236}">
                <a16:creationId xmlns:a16="http://schemas.microsoft.com/office/drawing/2014/main" id="{EDDEF9E3-9AB3-4C4A-99F4-600122A1145D}"/>
              </a:ext>
            </a:extLst>
          </p:cNvPr>
          <p:cNvSpPr/>
          <p:nvPr/>
        </p:nvSpPr>
        <p:spPr>
          <a:xfrm>
            <a:off x="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Visitor to CAR</a:t>
            </a:r>
            <a:endParaRPr sz="1200" b="1">
              <a:latin typeface="Catamaran"/>
              <a:ea typeface="Catamaran"/>
              <a:cs typeface="Catamaran"/>
              <a:sym typeface="Catamaran"/>
            </a:endParaRPr>
          </a:p>
        </p:txBody>
      </p:sp>
      <p:sp>
        <p:nvSpPr>
          <p:cNvPr id="11" name="Google Shape;564;p47">
            <a:extLst>
              <a:ext uri="{FF2B5EF4-FFF2-40B4-BE49-F238E27FC236}">
                <a16:creationId xmlns:a16="http://schemas.microsoft.com/office/drawing/2014/main" id="{676C6EAA-1B8C-45EC-8F72-9FF567533EC5}"/>
              </a:ext>
            </a:extLst>
          </p:cNvPr>
          <p:cNvSpPr/>
          <p:nvPr/>
        </p:nvSpPr>
        <p:spPr>
          <a:xfrm>
            <a:off x="18288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Material Receiver</a:t>
            </a:r>
            <a:endParaRPr sz="1200" b="1">
              <a:latin typeface="Catamaran"/>
              <a:ea typeface="Catamaran"/>
              <a:cs typeface="Catamaran"/>
              <a:sym typeface="Catamaran"/>
            </a:endParaRPr>
          </a:p>
        </p:txBody>
      </p:sp>
      <p:sp>
        <p:nvSpPr>
          <p:cNvPr id="12" name="Google Shape;565;p47">
            <a:extLst>
              <a:ext uri="{FF2B5EF4-FFF2-40B4-BE49-F238E27FC236}">
                <a16:creationId xmlns:a16="http://schemas.microsoft.com/office/drawing/2014/main" id="{21B5280A-175F-4020-AE7F-1EF55909E3BA}"/>
              </a:ext>
            </a:extLst>
          </p:cNvPr>
          <p:cNvSpPr/>
          <p:nvPr/>
        </p:nvSpPr>
        <p:spPr>
          <a:xfrm>
            <a:off x="36576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Classifier</a:t>
            </a:r>
            <a:endParaRPr sz="1200" b="1">
              <a:latin typeface="Catamaran"/>
              <a:ea typeface="Catamaran"/>
              <a:cs typeface="Catamaran"/>
              <a:sym typeface="Catamaran"/>
            </a:endParaRPr>
          </a:p>
        </p:txBody>
      </p:sp>
      <p:sp>
        <p:nvSpPr>
          <p:cNvPr id="13" name="Google Shape;566;p47">
            <a:extLst>
              <a:ext uri="{FF2B5EF4-FFF2-40B4-BE49-F238E27FC236}">
                <a16:creationId xmlns:a16="http://schemas.microsoft.com/office/drawing/2014/main" id="{F89ABAB2-3CC6-4454-971E-408477E5BB2E}"/>
              </a:ext>
            </a:extLst>
          </p:cNvPr>
          <p:cNvSpPr/>
          <p:nvPr/>
        </p:nvSpPr>
        <p:spPr>
          <a:xfrm>
            <a:off x="54864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Administrative Staff</a:t>
            </a:r>
            <a:endParaRPr sz="1200" b="1">
              <a:latin typeface="Catamaran"/>
              <a:ea typeface="Catamaran"/>
              <a:cs typeface="Catamaran"/>
              <a:sym typeface="Catamaran"/>
            </a:endParaRPr>
          </a:p>
        </p:txBody>
      </p:sp>
      <p:cxnSp>
        <p:nvCxnSpPr>
          <p:cNvPr id="129" name="Google Shape;568;p47">
            <a:extLst>
              <a:ext uri="{FF2B5EF4-FFF2-40B4-BE49-F238E27FC236}">
                <a16:creationId xmlns:a16="http://schemas.microsoft.com/office/drawing/2014/main" id="{72FE8FF3-E760-4B67-A88D-4443C48DA08A}"/>
              </a:ext>
            </a:extLst>
          </p:cNvPr>
          <p:cNvCxnSpPr/>
          <p:nvPr/>
        </p:nvCxnSpPr>
        <p:spPr>
          <a:xfrm>
            <a:off x="18288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30" name="Google Shape;569;p47">
            <a:extLst>
              <a:ext uri="{FF2B5EF4-FFF2-40B4-BE49-F238E27FC236}">
                <a16:creationId xmlns:a16="http://schemas.microsoft.com/office/drawing/2014/main" id="{6B08163B-CDF8-4496-AE26-A06C3C213D46}"/>
              </a:ext>
            </a:extLst>
          </p:cNvPr>
          <p:cNvCxnSpPr/>
          <p:nvPr/>
        </p:nvCxnSpPr>
        <p:spPr>
          <a:xfrm>
            <a:off x="36576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31" name="Google Shape;570;p47">
            <a:extLst>
              <a:ext uri="{FF2B5EF4-FFF2-40B4-BE49-F238E27FC236}">
                <a16:creationId xmlns:a16="http://schemas.microsoft.com/office/drawing/2014/main" id="{730B89BD-3497-4296-B1A5-A10AD753EFD2}"/>
              </a:ext>
            </a:extLst>
          </p:cNvPr>
          <p:cNvCxnSpPr/>
          <p:nvPr/>
        </p:nvCxnSpPr>
        <p:spPr>
          <a:xfrm>
            <a:off x="54864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32" name="Google Shape;571;p47">
            <a:extLst>
              <a:ext uri="{FF2B5EF4-FFF2-40B4-BE49-F238E27FC236}">
                <a16:creationId xmlns:a16="http://schemas.microsoft.com/office/drawing/2014/main" id="{6E2080FA-77FA-4937-88A5-00B6589AB1C4}"/>
              </a:ext>
            </a:extLst>
          </p:cNvPr>
          <p:cNvCxnSpPr/>
          <p:nvPr/>
        </p:nvCxnSpPr>
        <p:spPr>
          <a:xfrm>
            <a:off x="7315200" y="662940"/>
            <a:ext cx="0" cy="4480560"/>
          </a:xfrm>
          <a:prstGeom prst="straightConnector1">
            <a:avLst/>
          </a:prstGeom>
          <a:noFill/>
          <a:ln w="12700" cap="flat" cmpd="sng">
            <a:solidFill>
              <a:srgbClr val="000000"/>
            </a:solidFill>
            <a:prstDash val="dot"/>
            <a:round/>
            <a:headEnd type="none" w="med" len="med"/>
            <a:tailEnd type="none" w="med" len="med"/>
          </a:ln>
        </p:spPr>
      </p:cxnSp>
      <p:sp>
        <p:nvSpPr>
          <p:cNvPr id="14" name="Google Shape;567;p47">
            <a:extLst>
              <a:ext uri="{FF2B5EF4-FFF2-40B4-BE49-F238E27FC236}">
                <a16:creationId xmlns:a16="http://schemas.microsoft.com/office/drawing/2014/main" id="{9E1D6965-8E62-4B9E-B051-E34EA481AAD8}"/>
              </a:ext>
            </a:extLst>
          </p:cNvPr>
          <p:cNvSpPr/>
          <p:nvPr/>
        </p:nvSpPr>
        <p:spPr>
          <a:xfrm>
            <a:off x="73152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Vendor</a:t>
            </a:r>
            <a:endParaRPr sz="1200" b="1">
              <a:latin typeface="Catamaran"/>
              <a:ea typeface="Catamaran"/>
              <a:cs typeface="Catamaran"/>
              <a:sym typeface="Catamaran"/>
            </a:endParaRPr>
          </a:p>
        </p:txBody>
      </p:sp>
      <p:sp>
        <p:nvSpPr>
          <p:cNvPr id="19" name="Google Shape;572;p47">
            <a:extLst>
              <a:ext uri="{FF2B5EF4-FFF2-40B4-BE49-F238E27FC236}">
                <a16:creationId xmlns:a16="http://schemas.microsoft.com/office/drawing/2014/main" id="{D48AC0F9-6699-4E3C-8591-DA9D86C396C9}"/>
              </a:ext>
            </a:extLst>
          </p:cNvPr>
          <p:cNvSpPr/>
          <p:nvPr/>
        </p:nvSpPr>
        <p:spPr>
          <a:xfrm>
            <a:off x="192950" y="2637300"/>
            <a:ext cx="1421400" cy="2005500"/>
          </a:xfrm>
          <a:prstGeom prst="rect">
            <a:avLst/>
          </a:prstGeom>
          <a:solidFill>
            <a:schemeClr val="bg1">
              <a:lumMod val="95000"/>
              <a:alpha val="567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3;p47">
            <a:extLst>
              <a:ext uri="{FF2B5EF4-FFF2-40B4-BE49-F238E27FC236}">
                <a16:creationId xmlns:a16="http://schemas.microsoft.com/office/drawing/2014/main" id="{B8469159-AE00-4B28-8271-67B1B922401B}"/>
              </a:ext>
            </a:extLst>
          </p:cNvPr>
          <p:cNvSpPr txBox="1"/>
          <p:nvPr/>
        </p:nvSpPr>
        <p:spPr>
          <a:xfrm>
            <a:off x="192950" y="2659775"/>
            <a:ext cx="14214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tamaran"/>
                <a:ea typeface="Catamaran"/>
                <a:cs typeface="Catamaran"/>
                <a:sym typeface="Catamaran"/>
              </a:rPr>
              <a:t>Flowchart Legend</a:t>
            </a:r>
            <a:endParaRPr sz="1000" b="1">
              <a:latin typeface="Catamaran"/>
              <a:ea typeface="Catamaran"/>
              <a:cs typeface="Catamaran"/>
              <a:sym typeface="Catamaran"/>
            </a:endParaRPr>
          </a:p>
        </p:txBody>
      </p:sp>
      <p:sp>
        <p:nvSpPr>
          <p:cNvPr id="21" name="Google Shape;574;p47">
            <a:extLst>
              <a:ext uri="{FF2B5EF4-FFF2-40B4-BE49-F238E27FC236}">
                <a16:creationId xmlns:a16="http://schemas.microsoft.com/office/drawing/2014/main" id="{FFBDFE6A-345A-4D02-8E0D-C3FD26FD05E6}"/>
              </a:ext>
            </a:extLst>
          </p:cNvPr>
          <p:cNvSpPr/>
          <p:nvPr/>
        </p:nvSpPr>
        <p:spPr>
          <a:xfrm>
            <a:off x="310538" y="2972525"/>
            <a:ext cx="11862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Start/End</a:t>
            </a:r>
            <a:endParaRPr sz="1000">
              <a:latin typeface="Catamaran"/>
              <a:ea typeface="Catamaran"/>
              <a:cs typeface="Catamaran"/>
              <a:sym typeface="Catamaran"/>
            </a:endParaRPr>
          </a:p>
        </p:txBody>
      </p:sp>
      <p:sp>
        <p:nvSpPr>
          <p:cNvPr id="22" name="Google Shape;575;p47">
            <a:extLst>
              <a:ext uri="{FF2B5EF4-FFF2-40B4-BE49-F238E27FC236}">
                <a16:creationId xmlns:a16="http://schemas.microsoft.com/office/drawing/2014/main" id="{D8ACE290-E036-4443-9461-D17BD79B22A9}"/>
              </a:ext>
            </a:extLst>
          </p:cNvPr>
          <p:cNvSpPr/>
          <p:nvPr/>
        </p:nvSpPr>
        <p:spPr>
          <a:xfrm>
            <a:off x="310550" y="3354912"/>
            <a:ext cx="11862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Action</a:t>
            </a:r>
            <a:endParaRPr sz="1000">
              <a:latin typeface="Catamaran"/>
              <a:ea typeface="Catamaran"/>
              <a:cs typeface="Catamaran"/>
              <a:sym typeface="Catamaran"/>
            </a:endParaRPr>
          </a:p>
        </p:txBody>
      </p:sp>
      <p:sp>
        <p:nvSpPr>
          <p:cNvPr id="23" name="Google Shape;576;p47">
            <a:extLst>
              <a:ext uri="{FF2B5EF4-FFF2-40B4-BE49-F238E27FC236}">
                <a16:creationId xmlns:a16="http://schemas.microsoft.com/office/drawing/2014/main" id="{D4904E2E-A3EF-4508-8783-7E50A40F6990}"/>
              </a:ext>
            </a:extLst>
          </p:cNvPr>
          <p:cNvSpPr/>
          <p:nvPr/>
        </p:nvSpPr>
        <p:spPr>
          <a:xfrm>
            <a:off x="310550" y="3671910"/>
            <a:ext cx="1186200" cy="517164"/>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24" name="Google Shape;577;p47">
            <a:extLst>
              <a:ext uri="{FF2B5EF4-FFF2-40B4-BE49-F238E27FC236}">
                <a16:creationId xmlns:a16="http://schemas.microsoft.com/office/drawing/2014/main" id="{59F6FF32-8EB7-4E9D-A9CB-04C9BF2D20CD}"/>
              </a:ext>
            </a:extLst>
          </p:cNvPr>
          <p:cNvSpPr txBox="1"/>
          <p:nvPr/>
        </p:nvSpPr>
        <p:spPr>
          <a:xfrm>
            <a:off x="310550" y="3780337"/>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Decision</a:t>
            </a:r>
            <a:endParaRPr/>
          </a:p>
        </p:txBody>
      </p:sp>
      <p:cxnSp>
        <p:nvCxnSpPr>
          <p:cNvPr id="25" name="Google Shape;578;p47">
            <a:extLst>
              <a:ext uri="{FF2B5EF4-FFF2-40B4-BE49-F238E27FC236}">
                <a16:creationId xmlns:a16="http://schemas.microsoft.com/office/drawing/2014/main" id="{E3CF85CE-C804-4C6B-9112-1DC3C08E5107}"/>
              </a:ext>
            </a:extLst>
          </p:cNvPr>
          <p:cNvCxnSpPr/>
          <p:nvPr/>
        </p:nvCxnSpPr>
        <p:spPr>
          <a:xfrm>
            <a:off x="310550" y="4511525"/>
            <a:ext cx="1186200" cy="0"/>
          </a:xfrm>
          <a:prstGeom prst="straightConnector1">
            <a:avLst/>
          </a:prstGeom>
          <a:noFill/>
          <a:ln w="9525" cap="flat" cmpd="sng">
            <a:solidFill>
              <a:srgbClr val="FF3E1F"/>
            </a:solidFill>
            <a:prstDash val="solid"/>
            <a:round/>
            <a:headEnd type="none" w="med" len="med"/>
            <a:tailEnd type="triangle" w="med" len="med"/>
          </a:ln>
        </p:spPr>
      </p:cxnSp>
      <p:sp>
        <p:nvSpPr>
          <p:cNvPr id="26" name="Google Shape;579;p47">
            <a:extLst>
              <a:ext uri="{FF2B5EF4-FFF2-40B4-BE49-F238E27FC236}">
                <a16:creationId xmlns:a16="http://schemas.microsoft.com/office/drawing/2014/main" id="{69C03DB6-C260-4534-BF51-4BA23251DF7C}"/>
              </a:ext>
            </a:extLst>
          </p:cNvPr>
          <p:cNvSpPr txBox="1"/>
          <p:nvPr/>
        </p:nvSpPr>
        <p:spPr>
          <a:xfrm>
            <a:off x="310550" y="4225512"/>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Flow Direction</a:t>
            </a:r>
            <a:endParaRPr/>
          </a:p>
        </p:txBody>
      </p:sp>
      <p:grpSp>
        <p:nvGrpSpPr>
          <p:cNvPr id="27" name="Google Shape;580;p47">
            <a:extLst>
              <a:ext uri="{FF2B5EF4-FFF2-40B4-BE49-F238E27FC236}">
                <a16:creationId xmlns:a16="http://schemas.microsoft.com/office/drawing/2014/main" id="{82C66552-CF09-4F02-9EA1-CD84E70A50E3}"/>
              </a:ext>
            </a:extLst>
          </p:cNvPr>
          <p:cNvGrpSpPr/>
          <p:nvPr/>
        </p:nvGrpSpPr>
        <p:grpSpPr>
          <a:xfrm>
            <a:off x="1714500" y="1296941"/>
            <a:ext cx="7350600" cy="2973019"/>
            <a:chOff x="1714500" y="1606605"/>
            <a:chExt cx="7350600" cy="2973019"/>
          </a:xfrm>
        </p:grpSpPr>
        <p:grpSp>
          <p:nvGrpSpPr>
            <p:cNvPr id="28" name="Google Shape;581;p47">
              <a:extLst>
                <a:ext uri="{FF2B5EF4-FFF2-40B4-BE49-F238E27FC236}">
                  <a16:creationId xmlns:a16="http://schemas.microsoft.com/office/drawing/2014/main" id="{C24F8B36-AE42-4CE8-80BA-8872309528E1}"/>
                </a:ext>
              </a:extLst>
            </p:cNvPr>
            <p:cNvGrpSpPr/>
            <p:nvPr/>
          </p:nvGrpSpPr>
          <p:grpSpPr>
            <a:xfrm>
              <a:off x="1714500" y="1606605"/>
              <a:ext cx="2057400" cy="722444"/>
              <a:chOff x="1714500" y="1606605"/>
              <a:chExt cx="2057400" cy="722444"/>
            </a:xfrm>
          </p:grpSpPr>
          <p:sp>
            <p:nvSpPr>
              <p:cNvPr id="54" name="Google Shape;582;p47">
                <a:extLst>
                  <a:ext uri="{FF2B5EF4-FFF2-40B4-BE49-F238E27FC236}">
                    <a16:creationId xmlns:a16="http://schemas.microsoft.com/office/drawing/2014/main" id="{E196E0DD-7F19-4599-9008-14EC20B7A056}"/>
                  </a:ext>
                </a:extLst>
              </p:cNvPr>
              <p:cNvSpPr/>
              <p:nvPr/>
            </p:nvSpPr>
            <p:spPr>
              <a:xfrm>
                <a:off x="1986750" y="1669449"/>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5" name="Google Shape;583;p47">
                <a:extLst>
                  <a:ext uri="{FF2B5EF4-FFF2-40B4-BE49-F238E27FC236}">
                    <a16:creationId xmlns:a16="http://schemas.microsoft.com/office/drawing/2014/main" id="{38152953-96EE-4646-92E7-2B726388FD50}"/>
                  </a:ext>
                </a:extLst>
              </p:cNvPr>
              <p:cNvSpPr txBox="1"/>
              <p:nvPr/>
            </p:nvSpPr>
            <p:spPr>
              <a:xfrm>
                <a:off x="1714500" y="1606605"/>
                <a:ext cx="2057400" cy="5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atamaran"/>
                    <a:ea typeface="Catamaran"/>
                    <a:cs typeface="Catamaran"/>
                    <a:sym typeface="Catamaran"/>
                  </a:rPr>
                  <a:t>Are</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the materials</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clean and sorted?</a:t>
                </a:r>
                <a:endParaRPr/>
              </a:p>
            </p:txBody>
          </p:sp>
        </p:grpSp>
        <p:sp>
          <p:nvSpPr>
            <p:cNvPr id="29" name="Google Shape;584;p47">
              <a:extLst>
                <a:ext uri="{FF2B5EF4-FFF2-40B4-BE49-F238E27FC236}">
                  <a16:creationId xmlns:a16="http://schemas.microsoft.com/office/drawing/2014/main" id="{0A825FB8-F8E4-4E39-928F-4520CA71BEB2}"/>
                </a:ext>
              </a:extLst>
            </p:cNvPr>
            <p:cNvSpPr/>
            <p:nvPr/>
          </p:nvSpPr>
          <p:spPr>
            <a:xfrm>
              <a:off x="1986750" y="270505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Remove contaminants</a:t>
              </a:r>
              <a:endParaRPr sz="1000">
                <a:latin typeface="Catamaran"/>
                <a:ea typeface="Catamaran"/>
                <a:cs typeface="Catamaran"/>
                <a:sym typeface="Catamaran"/>
              </a:endParaRPr>
            </a:p>
          </p:txBody>
        </p:sp>
        <p:sp>
          <p:nvSpPr>
            <p:cNvPr id="30" name="Google Shape;585;p47">
              <a:extLst>
                <a:ext uri="{FF2B5EF4-FFF2-40B4-BE49-F238E27FC236}">
                  <a16:creationId xmlns:a16="http://schemas.microsoft.com/office/drawing/2014/main" id="{00B00559-064B-4BC8-8D79-BDC4D31B7330}"/>
                </a:ext>
              </a:extLst>
            </p:cNvPr>
            <p:cNvSpPr/>
            <p:nvPr/>
          </p:nvSpPr>
          <p:spPr>
            <a:xfrm>
              <a:off x="1986750" y="310707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Sort into types</a:t>
              </a:r>
              <a:endParaRPr sz="1000">
                <a:latin typeface="Catamaran"/>
                <a:ea typeface="Catamaran"/>
                <a:cs typeface="Catamaran"/>
                <a:sym typeface="Catamaran"/>
              </a:endParaRPr>
            </a:p>
          </p:txBody>
        </p:sp>
        <p:sp>
          <p:nvSpPr>
            <p:cNvPr id="31" name="Google Shape;586;p47">
              <a:extLst>
                <a:ext uri="{FF2B5EF4-FFF2-40B4-BE49-F238E27FC236}">
                  <a16:creationId xmlns:a16="http://schemas.microsoft.com/office/drawing/2014/main" id="{C0CA8029-8635-4E23-A4B3-79BBDC627C4E}"/>
                </a:ext>
              </a:extLst>
            </p:cNvPr>
            <p:cNvSpPr/>
            <p:nvPr/>
          </p:nvSpPr>
          <p:spPr>
            <a:xfrm>
              <a:off x="1986750" y="350910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a:t>
              </a:r>
              <a:endParaRPr sz="1000">
                <a:latin typeface="Catamaran"/>
                <a:ea typeface="Catamaran"/>
                <a:cs typeface="Catamaran"/>
                <a:sym typeface="Catamaran"/>
              </a:endParaRPr>
            </a:p>
          </p:txBody>
        </p:sp>
        <p:grpSp>
          <p:nvGrpSpPr>
            <p:cNvPr id="32" name="Google Shape;587;p47">
              <a:extLst>
                <a:ext uri="{FF2B5EF4-FFF2-40B4-BE49-F238E27FC236}">
                  <a16:creationId xmlns:a16="http://schemas.microsoft.com/office/drawing/2014/main" id="{EC09675C-0B6E-42B2-B6B9-CA6FCBE31C95}"/>
                </a:ext>
              </a:extLst>
            </p:cNvPr>
            <p:cNvGrpSpPr/>
            <p:nvPr/>
          </p:nvGrpSpPr>
          <p:grpSpPr>
            <a:xfrm>
              <a:off x="1986750" y="3911124"/>
              <a:ext cx="1512900" cy="659600"/>
              <a:chOff x="1986750" y="3911124"/>
              <a:chExt cx="1512900" cy="659600"/>
            </a:xfrm>
          </p:grpSpPr>
          <p:sp>
            <p:nvSpPr>
              <p:cNvPr id="52" name="Google Shape;588;p47">
                <a:extLst>
                  <a:ext uri="{FF2B5EF4-FFF2-40B4-BE49-F238E27FC236}">
                    <a16:creationId xmlns:a16="http://schemas.microsoft.com/office/drawing/2014/main" id="{D37B2FDF-22AC-4561-99D4-F166E17125CD}"/>
                  </a:ext>
                </a:extLst>
              </p:cNvPr>
              <p:cNvSpPr/>
              <p:nvPr/>
            </p:nvSpPr>
            <p:spPr>
              <a:xfrm>
                <a:off x="1986750" y="3911124"/>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3" name="Google Shape;589;p47">
                <a:extLst>
                  <a:ext uri="{FF2B5EF4-FFF2-40B4-BE49-F238E27FC236}">
                    <a16:creationId xmlns:a16="http://schemas.microsoft.com/office/drawing/2014/main" id="{17F464F9-E10B-4424-AD96-CBEE765D1426}"/>
                  </a:ext>
                </a:extLst>
              </p:cNvPr>
              <p:cNvSpPr txBox="1"/>
              <p:nvPr/>
            </p:nvSpPr>
            <p:spPr>
              <a:xfrm>
                <a:off x="2150100" y="4099675"/>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PET or HDPE?</a:t>
                </a:r>
                <a:endParaRPr/>
              </a:p>
            </p:txBody>
          </p:sp>
        </p:grpSp>
        <p:sp>
          <p:nvSpPr>
            <p:cNvPr id="33" name="Google Shape;590;p47">
              <a:extLst>
                <a:ext uri="{FF2B5EF4-FFF2-40B4-BE49-F238E27FC236}">
                  <a16:creationId xmlns:a16="http://schemas.microsoft.com/office/drawing/2014/main" id="{996D17CE-0DB1-4AEE-99F6-FAD31833D7F6}"/>
                </a:ext>
              </a:extLst>
            </p:cNvPr>
            <p:cNvSpPr/>
            <p:nvPr/>
          </p:nvSpPr>
          <p:spPr>
            <a:xfrm>
              <a:off x="3815550" y="1831510"/>
              <a:ext cx="1512900" cy="326798"/>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panose="00000500000000000000" pitchFamily="2" charset="0"/>
                  <a:cs typeface="Catamaran" panose="00000500000000000000" pitchFamily="2" charset="0"/>
                  <a:sym typeface="Catamaran"/>
                </a:rPr>
                <a:t>Separate by color (clear/blue/green)</a:t>
              </a:r>
              <a:endParaRPr sz="1000">
                <a:latin typeface="Catamaran" panose="00000500000000000000" pitchFamily="2" charset="0"/>
                <a:cs typeface="Catamaran" panose="00000500000000000000" pitchFamily="2" charset="0"/>
                <a:sym typeface="Catamaran"/>
              </a:endParaRPr>
            </a:p>
          </p:txBody>
        </p:sp>
        <p:sp>
          <p:nvSpPr>
            <p:cNvPr id="34" name="Google Shape;591;p47">
              <a:extLst>
                <a:ext uri="{FF2B5EF4-FFF2-40B4-BE49-F238E27FC236}">
                  <a16:creationId xmlns:a16="http://schemas.microsoft.com/office/drawing/2014/main" id="{FBDE531D-3B71-4B09-B70A-9C990A4FB12C}"/>
                </a:ext>
              </a:extLst>
            </p:cNvPr>
            <p:cNvSpPr/>
            <p:nvPr/>
          </p:nvSpPr>
          <p:spPr>
            <a:xfrm>
              <a:off x="3815550" y="230302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Place into clear bags</a:t>
              </a:r>
              <a:endParaRPr sz="1000">
                <a:latin typeface="Catamaran"/>
                <a:ea typeface="Catamaran"/>
                <a:cs typeface="Catamaran"/>
                <a:sym typeface="Catamaran"/>
              </a:endParaRPr>
            </a:p>
          </p:txBody>
        </p:sp>
        <p:sp>
          <p:nvSpPr>
            <p:cNvPr id="35" name="Google Shape;592;p47">
              <a:extLst>
                <a:ext uri="{FF2B5EF4-FFF2-40B4-BE49-F238E27FC236}">
                  <a16:creationId xmlns:a16="http://schemas.microsoft.com/office/drawing/2014/main" id="{16AF3F1F-A659-47CB-8CE5-3014EFF82221}"/>
                </a:ext>
              </a:extLst>
            </p:cNvPr>
            <p:cNvSpPr/>
            <p:nvPr/>
          </p:nvSpPr>
          <p:spPr>
            <a:xfrm>
              <a:off x="3815550" y="270505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Bale</a:t>
              </a:r>
              <a:endParaRPr sz="1000">
                <a:latin typeface="Catamaran"/>
                <a:ea typeface="Catamaran"/>
                <a:cs typeface="Catamaran"/>
                <a:sym typeface="Catamaran"/>
              </a:endParaRPr>
            </a:p>
          </p:txBody>
        </p:sp>
        <p:sp>
          <p:nvSpPr>
            <p:cNvPr id="36" name="Google Shape;593;p47">
              <a:extLst>
                <a:ext uri="{FF2B5EF4-FFF2-40B4-BE49-F238E27FC236}">
                  <a16:creationId xmlns:a16="http://schemas.microsoft.com/office/drawing/2014/main" id="{CF6D8949-B02D-43A9-BADD-E07179745E5D}"/>
                </a:ext>
              </a:extLst>
            </p:cNvPr>
            <p:cNvSpPr/>
            <p:nvPr/>
          </p:nvSpPr>
          <p:spPr>
            <a:xfrm>
              <a:off x="3815550" y="310707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 bale</a:t>
              </a:r>
              <a:endParaRPr sz="1000">
                <a:latin typeface="Catamaran"/>
                <a:ea typeface="Catamaran"/>
                <a:cs typeface="Catamaran"/>
                <a:sym typeface="Catamaran"/>
              </a:endParaRPr>
            </a:p>
          </p:txBody>
        </p:sp>
        <p:sp>
          <p:nvSpPr>
            <p:cNvPr id="37" name="Google Shape;594;p47">
              <a:extLst>
                <a:ext uri="{FF2B5EF4-FFF2-40B4-BE49-F238E27FC236}">
                  <a16:creationId xmlns:a16="http://schemas.microsoft.com/office/drawing/2014/main" id="{D3C12174-1B12-4B5E-98ED-A7317B09E5BB}"/>
                </a:ext>
              </a:extLst>
            </p:cNvPr>
            <p:cNvSpPr/>
            <p:nvPr/>
          </p:nvSpPr>
          <p:spPr>
            <a:xfrm>
              <a:off x="3815550" y="350910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Move bales to storage</a:t>
              </a:r>
              <a:endParaRPr sz="1000">
                <a:latin typeface="Catamaran"/>
                <a:ea typeface="Catamaran"/>
                <a:cs typeface="Catamaran"/>
                <a:sym typeface="Catamaran"/>
              </a:endParaRPr>
            </a:p>
          </p:txBody>
        </p:sp>
        <p:grpSp>
          <p:nvGrpSpPr>
            <p:cNvPr id="38" name="Google Shape;595;p47">
              <a:extLst>
                <a:ext uri="{FF2B5EF4-FFF2-40B4-BE49-F238E27FC236}">
                  <a16:creationId xmlns:a16="http://schemas.microsoft.com/office/drawing/2014/main" id="{45DA75AC-18C6-4180-9DCD-7BBD9153CC42}"/>
                </a:ext>
              </a:extLst>
            </p:cNvPr>
            <p:cNvGrpSpPr/>
            <p:nvPr/>
          </p:nvGrpSpPr>
          <p:grpSpPr>
            <a:xfrm>
              <a:off x="3815550" y="3920024"/>
              <a:ext cx="1512900" cy="659600"/>
              <a:chOff x="3815550" y="3920024"/>
              <a:chExt cx="1512900" cy="659600"/>
            </a:xfrm>
          </p:grpSpPr>
          <p:sp>
            <p:nvSpPr>
              <p:cNvPr id="50" name="Google Shape;596;p47">
                <a:extLst>
                  <a:ext uri="{FF2B5EF4-FFF2-40B4-BE49-F238E27FC236}">
                    <a16:creationId xmlns:a16="http://schemas.microsoft.com/office/drawing/2014/main" id="{61A6C2EC-74C4-49D7-A620-786141DFC40D}"/>
                  </a:ext>
                </a:extLst>
              </p:cNvPr>
              <p:cNvSpPr/>
              <p:nvPr/>
            </p:nvSpPr>
            <p:spPr>
              <a:xfrm>
                <a:off x="3815550" y="3920024"/>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1" name="Google Shape;597;p47">
                <a:extLst>
                  <a:ext uri="{FF2B5EF4-FFF2-40B4-BE49-F238E27FC236}">
                    <a16:creationId xmlns:a16="http://schemas.microsoft.com/office/drawing/2014/main" id="{FE3B0967-76D2-4A41-9506-40D9C1A331FA}"/>
                  </a:ext>
                </a:extLst>
              </p:cNvPr>
              <p:cNvSpPr txBox="1"/>
              <p:nvPr/>
            </p:nvSpPr>
            <p:spPr>
              <a:xfrm>
                <a:off x="3978900" y="4071867"/>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Has the</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vendor been contacted?</a:t>
                </a:r>
                <a:endParaRPr sz="1000">
                  <a:latin typeface="Catamaran"/>
                  <a:ea typeface="Catamaran"/>
                  <a:cs typeface="Catamaran"/>
                  <a:sym typeface="Catamaran"/>
                </a:endParaRPr>
              </a:p>
            </p:txBody>
          </p:sp>
        </p:grpSp>
        <p:sp>
          <p:nvSpPr>
            <p:cNvPr id="39" name="Google Shape;598;p47">
              <a:extLst>
                <a:ext uri="{FF2B5EF4-FFF2-40B4-BE49-F238E27FC236}">
                  <a16:creationId xmlns:a16="http://schemas.microsoft.com/office/drawing/2014/main" id="{CF60EB81-8F84-4FB8-B330-33F8DC40E050}"/>
                </a:ext>
              </a:extLst>
            </p:cNvPr>
            <p:cNvSpPr/>
            <p:nvPr/>
          </p:nvSpPr>
          <p:spPr>
            <a:xfrm>
              <a:off x="7473150" y="230302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Vendor arrives at CAR</a:t>
              </a:r>
              <a:endParaRPr sz="1000">
                <a:latin typeface="Catamaran"/>
                <a:ea typeface="Catamaran"/>
                <a:cs typeface="Catamaran"/>
                <a:sym typeface="Catamaran"/>
              </a:endParaRPr>
            </a:p>
          </p:txBody>
        </p:sp>
        <p:sp>
          <p:nvSpPr>
            <p:cNvPr id="40" name="Google Shape;599;p47">
              <a:extLst>
                <a:ext uri="{FF2B5EF4-FFF2-40B4-BE49-F238E27FC236}">
                  <a16:creationId xmlns:a16="http://schemas.microsoft.com/office/drawing/2014/main" id="{6D1913C6-EA6E-4DBD-B902-D36A45BCA9A7}"/>
                </a:ext>
              </a:extLst>
            </p:cNvPr>
            <p:cNvSpPr/>
            <p:nvPr/>
          </p:nvSpPr>
          <p:spPr>
            <a:xfrm>
              <a:off x="7473150" y="310707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Load bales onto vehicle</a:t>
              </a:r>
              <a:endParaRPr sz="1000">
                <a:latin typeface="Catamaran"/>
                <a:ea typeface="Catamaran"/>
                <a:cs typeface="Catamaran"/>
                <a:sym typeface="Catamaran"/>
              </a:endParaRPr>
            </a:p>
          </p:txBody>
        </p:sp>
        <p:sp>
          <p:nvSpPr>
            <p:cNvPr id="41" name="Google Shape;600;p47">
              <a:extLst>
                <a:ext uri="{FF2B5EF4-FFF2-40B4-BE49-F238E27FC236}">
                  <a16:creationId xmlns:a16="http://schemas.microsoft.com/office/drawing/2014/main" id="{259361AB-A163-480B-9A15-723C3C3CBCE8}"/>
                </a:ext>
              </a:extLst>
            </p:cNvPr>
            <p:cNvSpPr/>
            <p:nvPr/>
          </p:nvSpPr>
          <p:spPr>
            <a:xfrm>
              <a:off x="7473150" y="350910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 bale</a:t>
              </a:r>
              <a:endParaRPr sz="1000">
                <a:latin typeface="Catamaran"/>
                <a:ea typeface="Catamaran"/>
                <a:cs typeface="Catamaran"/>
                <a:sym typeface="Catamaran"/>
              </a:endParaRPr>
            </a:p>
          </p:txBody>
        </p:sp>
        <p:sp>
          <p:nvSpPr>
            <p:cNvPr id="42" name="Google Shape;601;p47">
              <a:extLst>
                <a:ext uri="{FF2B5EF4-FFF2-40B4-BE49-F238E27FC236}">
                  <a16:creationId xmlns:a16="http://schemas.microsoft.com/office/drawing/2014/main" id="{6102BF70-0D17-41D3-9B8F-BD0078673AF1}"/>
                </a:ext>
              </a:extLst>
            </p:cNvPr>
            <p:cNvSpPr/>
            <p:nvPr/>
          </p:nvSpPr>
          <p:spPr>
            <a:xfrm>
              <a:off x="7473150" y="391112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Make payment</a:t>
              </a:r>
              <a:endParaRPr sz="1000">
                <a:latin typeface="Catamaran"/>
                <a:ea typeface="Catamaran"/>
                <a:cs typeface="Catamaran"/>
                <a:sym typeface="Catamaran"/>
              </a:endParaRPr>
            </a:p>
          </p:txBody>
        </p:sp>
        <p:grpSp>
          <p:nvGrpSpPr>
            <p:cNvPr id="43" name="Google Shape;602;p47">
              <a:extLst>
                <a:ext uri="{FF2B5EF4-FFF2-40B4-BE49-F238E27FC236}">
                  <a16:creationId xmlns:a16="http://schemas.microsoft.com/office/drawing/2014/main" id="{4A4CD23C-A587-42E2-AF64-6937412A52A0}"/>
                </a:ext>
              </a:extLst>
            </p:cNvPr>
            <p:cNvGrpSpPr/>
            <p:nvPr/>
          </p:nvGrpSpPr>
          <p:grpSpPr>
            <a:xfrm>
              <a:off x="7394100" y="2705050"/>
              <a:ext cx="1671000" cy="196500"/>
              <a:chOff x="7394100" y="2705050"/>
              <a:chExt cx="1671000" cy="196500"/>
            </a:xfrm>
          </p:grpSpPr>
          <p:sp>
            <p:nvSpPr>
              <p:cNvPr id="48" name="Google Shape;603;p47">
                <a:extLst>
                  <a:ext uri="{FF2B5EF4-FFF2-40B4-BE49-F238E27FC236}">
                    <a16:creationId xmlns:a16="http://schemas.microsoft.com/office/drawing/2014/main" id="{99A69E68-4DA9-4D1A-8879-42B9708564F5}"/>
                  </a:ext>
                </a:extLst>
              </p:cNvPr>
              <p:cNvSpPr/>
              <p:nvPr/>
            </p:nvSpPr>
            <p:spPr>
              <a:xfrm>
                <a:off x="7473150" y="270505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Catamaran"/>
                  <a:ea typeface="Catamaran"/>
                  <a:cs typeface="Catamaran"/>
                  <a:sym typeface="Catamaran"/>
                </a:endParaRPr>
              </a:p>
            </p:txBody>
          </p:sp>
          <p:sp>
            <p:nvSpPr>
              <p:cNvPr id="49" name="Google Shape;604;p47">
                <a:extLst>
                  <a:ext uri="{FF2B5EF4-FFF2-40B4-BE49-F238E27FC236}">
                    <a16:creationId xmlns:a16="http://schemas.microsoft.com/office/drawing/2014/main" id="{5EE15C27-E160-4AFA-A76F-B03990D6B5BC}"/>
                  </a:ext>
                </a:extLst>
              </p:cNvPr>
              <p:cNvSpPr txBox="1"/>
              <p:nvPr/>
            </p:nvSpPr>
            <p:spPr>
              <a:xfrm>
                <a:off x="7394100" y="2705050"/>
                <a:ext cx="1671000" cy="1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Move bales to loading area</a:t>
                </a:r>
                <a:endParaRPr/>
              </a:p>
            </p:txBody>
          </p:sp>
        </p:grpSp>
        <p:sp>
          <p:nvSpPr>
            <p:cNvPr id="44" name="Google Shape;605;p47">
              <a:extLst>
                <a:ext uri="{FF2B5EF4-FFF2-40B4-BE49-F238E27FC236}">
                  <a16:creationId xmlns:a16="http://schemas.microsoft.com/office/drawing/2014/main" id="{2215E505-9D7B-44FF-9179-7A2BF419D291}"/>
                </a:ext>
              </a:extLst>
            </p:cNvPr>
            <p:cNvSpPr/>
            <p:nvPr/>
          </p:nvSpPr>
          <p:spPr>
            <a:xfrm>
              <a:off x="5644350" y="270505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classified weight</a:t>
              </a:r>
              <a:endParaRPr sz="1000">
                <a:latin typeface="Catamaran"/>
                <a:ea typeface="Catamaran"/>
                <a:cs typeface="Catamaran"/>
                <a:sym typeface="Catamaran"/>
              </a:endParaRPr>
            </a:p>
          </p:txBody>
        </p:sp>
        <p:sp>
          <p:nvSpPr>
            <p:cNvPr id="45" name="Google Shape;606;p47">
              <a:extLst>
                <a:ext uri="{FF2B5EF4-FFF2-40B4-BE49-F238E27FC236}">
                  <a16:creationId xmlns:a16="http://schemas.microsoft.com/office/drawing/2014/main" id="{AEAAD5BA-119A-47D6-9720-4079FE9A26C9}"/>
                </a:ext>
              </a:extLst>
            </p:cNvPr>
            <p:cNvSpPr/>
            <p:nvPr/>
          </p:nvSpPr>
          <p:spPr>
            <a:xfrm>
              <a:off x="5644350" y="310707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Contact vendor</a:t>
              </a:r>
              <a:endParaRPr sz="1000">
                <a:latin typeface="Catamaran"/>
                <a:ea typeface="Catamaran"/>
                <a:cs typeface="Catamaran"/>
                <a:sym typeface="Catamaran"/>
              </a:endParaRPr>
            </a:p>
          </p:txBody>
        </p:sp>
        <p:sp>
          <p:nvSpPr>
            <p:cNvPr id="46" name="Google Shape;607;p47">
              <a:extLst>
                <a:ext uri="{FF2B5EF4-FFF2-40B4-BE49-F238E27FC236}">
                  <a16:creationId xmlns:a16="http://schemas.microsoft.com/office/drawing/2014/main" id="{04D0B0C6-E430-4689-A66A-4D755811DE52}"/>
                </a:ext>
              </a:extLst>
            </p:cNvPr>
            <p:cNvSpPr/>
            <p:nvPr/>
          </p:nvSpPr>
          <p:spPr>
            <a:xfrm>
              <a:off x="5644350" y="350910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sold weight</a:t>
              </a:r>
              <a:endParaRPr sz="1000">
                <a:latin typeface="Catamaran"/>
                <a:ea typeface="Catamaran"/>
                <a:cs typeface="Catamaran"/>
                <a:sym typeface="Catamaran"/>
              </a:endParaRPr>
            </a:p>
          </p:txBody>
        </p:sp>
        <p:sp>
          <p:nvSpPr>
            <p:cNvPr id="47" name="Google Shape;608;p47">
              <a:extLst>
                <a:ext uri="{FF2B5EF4-FFF2-40B4-BE49-F238E27FC236}">
                  <a16:creationId xmlns:a16="http://schemas.microsoft.com/office/drawing/2014/main" id="{D938B997-B150-44CB-BD98-C6C97AB81E95}"/>
                </a:ext>
              </a:extLst>
            </p:cNvPr>
            <p:cNvSpPr/>
            <p:nvPr/>
          </p:nvSpPr>
          <p:spPr>
            <a:xfrm>
              <a:off x="5644350" y="3911125"/>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transactions</a:t>
              </a:r>
              <a:endParaRPr sz="1000">
                <a:latin typeface="Catamaran"/>
                <a:ea typeface="Catamaran"/>
                <a:cs typeface="Catamaran"/>
                <a:sym typeface="Catamaran"/>
              </a:endParaRPr>
            </a:p>
          </p:txBody>
        </p:sp>
      </p:grpSp>
      <p:grpSp>
        <p:nvGrpSpPr>
          <p:cNvPr id="56" name="Google Shape;610;p47">
            <a:extLst>
              <a:ext uri="{FF2B5EF4-FFF2-40B4-BE49-F238E27FC236}">
                <a16:creationId xmlns:a16="http://schemas.microsoft.com/office/drawing/2014/main" id="{6BFD1D41-4E71-449F-A70E-1E43F2393237}"/>
              </a:ext>
            </a:extLst>
          </p:cNvPr>
          <p:cNvGrpSpPr/>
          <p:nvPr/>
        </p:nvGrpSpPr>
        <p:grpSpPr>
          <a:xfrm>
            <a:off x="157938" y="1558636"/>
            <a:ext cx="6999318" cy="2782950"/>
            <a:chOff x="157938" y="1868300"/>
            <a:chExt cx="6999318" cy="2782950"/>
          </a:xfrm>
        </p:grpSpPr>
        <p:sp>
          <p:nvSpPr>
            <p:cNvPr id="57" name="Google Shape;611;p47">
              <a:extLst>
                <a:ext uri="{FF2B5EF4-FFF2-40B4-BE49-F238E27FC236}">
                  <a16:creationId xmlns:a16="http://schemas.microsoft.com/office/drawing/2014/main" id="{BFBC0616-2682-4A4E-85C0-FD641769D4CF}"/>
                </a:ext>
              </a:extLst>
            </p:cNvPr>
            <p:cNvSpPr/>
            <p:nvPr/>
          </p:nvSpPr>
          <p:spPr>
            <a:xfrm>
              <a:off x="157938" y="1868300"/>
              <a:ext cx="15129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Bring the materials</a:t>
              </a:r>
              <a:endParaRPr sz="1000">
                <a:latin typeface="Catamaran"/>
                <a:ea typeface="Catamaran"/>
                <a:cs typeface="Catamaran"/>
                <a:sym typeface="Catamaran"/>
              </a:endParaRPr>
            </a:p>
          </p:txBody>
        </p:sp>
        <p:sp>
          <p:nvSpPr>
            <p:cNvPr id="58" name="Google Shape;612;p47">
              <a:extLst>
                <a:ext uri="{FF2B5EF4-FFF2-40B4-BE49-F238E27FC236}">
                  <a16:creationId xmlns:a16="http://schemas.microsoft.com/office/drawing/2014/main" id="{036B16D1-AAB8-4BE8-AAA8-50B011A1BBB4}"/>
                </a:ext>
              </a:extLst>
            </p:cNvPr>
            <p:cNvSpPr/>
            <p:nvPr/>
          </p:nvSpPr>
          <p:spPr>
            <a:xfrm>
              <a:off x="5644338" y="4389350"/>
              <a:ext cx="15129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Create report</a:t>
              </a:r>
              <a:endParaRPr sz="1000">
                <a:latin typeface="Catamaran"/>
                <a:ea typeface="Catamaran"/>
                <a:cs typeface="Catamaran"/>
                <a:sym typeface="Catamaran"/>
              </a:endParaRPr>
            </a:p>
          </p:txBody>
        </p:sp>
      </p:grpSp>
      <p:cxnSp>
        <p:nvCxnSpPr>
          <p:cNvPr id="59" name="Google Shape;614;p47">
            <a:extLst>
              <a:ext uri="{FF2B5EF4-FFF2-40B4-BE49-F238E27FC236}">
                <a16:creationId xmlns:a16="http://schemas.microsoft.com/office/drawing/2014/main" id="{8BFB2F3D-54FA-40C4-980B-48D4F375E641}"/>
              </a:ext>
            </a:extLst>
          </p:cNvPr>
          <p:cNvCxnSpPr/>
          <p:nvPr/>
        </p:nvCxnSpPr>
        <p:spPr>
          <a:xfrm>
            <a:off x="1669388" y="1689586"/>
            <a:ext cx="335700" cy="0"/>
          </a:xfrm>
          <a:prstGeom prst="straightConnector1">
            <a:avLst/>
          </a:prstGeom>
          <a:noFill/>
          <a:ln w="9525" cap="flat" cmpd="sng">
            <a:solidFill>
              <a:srgbClr val="FF3E1F"/>
            </a:solidFill>
            <a:prstDash val="solid"/>
            <a:round/>
            <a:headEnd type="none" w="med" len="med"/>
            <a:tailEnd type="triangle" w="med" len="med"/>
          </a:ln>
        </p:spPr>
      </p:cxnSp>
      <p:cxnSp>
        <p:nvCxnSpPr>
          <p:cNvPr id="60" name="Google Shape;615;p47">
            <a:extLst>
              <a:ext uri="{FF2B5EF4-FFF2-40B4-BE49-F238E27FC236}">
                <a16:creationId xmlns:a16="http://schemas.microsoft.com/office/drawing/2014/main" id="{B2D72D05-5080-4AD3-9F75-EF68BBF98FD3}"/>
              </a:ext>
            </a:extLst>
          </p:cNvPr>
          <p:cNvCxnSpPr>
            <a:stCxn id="54" idx="2"/>
            <a:endCxn id="29" idx="0"/>
          </p:cNvCxnSpPr>
          <p:nvPr/>
        </p:nvCxnSpPr>
        <p:spPr>
          <a:xfrm>
            <a:off x="2743200" y="2019385"/>
            <a:ext cx="0" cy="375900"/>
          </a:xfrm>
          <a:prstGeom prst="straightConnector1">
            <a:avLst/>
          </a:prstGeom>
          <a:noFill/>
          <a:ln w="9525" cap="flat" cmpd="sng">
            <a:solidFill>
              <a:srgbClr val="FF3E1F"/>
            </a:solidFill>
            <a:prstDash val="solid"/>
            <a:round/>
            <a:headEnd type="none" w="med" len="med"/>
            <a:tailEnd type="triangle" w="med" len="med"/>
          </a:ln>
        </p:spPr>
      </p:cxnSp>
      <p:cxnSp>
        <p:nvCxnSpPr>
          <p:cNvPr id="61" name="Google Shape;616;p47">
            <a:extLst>
              <a:ext uri="{FF2B5EF4-FFF2-40B4-BE49-F238E27FC236}">
                <a16:creationId xmlns:a16="http://schemas.microsoft.com/office/drawing/2014/main" id="{7171EC71-6DE5-49CC-B520-7EB6FAB17D80}"/>
              </a:ext>
            </a:extLst>
          </p:cNvPr>
          <p:cNvCxnSpPr>
            <a:stCxn id="29" idx="2"/>
            <a:endCxn id="30" idx="0"/>
          </p:cNvCxnSpPr>
          <p:nvPr/>
        </p:nvCxnSpPr>
        <p:spPr>
          <a:xfrm>
            <a:off x="27432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2" name="Google Shape;617;p47">
            <a:extLst>
              <a:ext uri="{FF2B5EF4-FFF2-40B4-BE49-F238E27FC236}">
                <a16:creationId xmlns:a16="http://schemas.microsoft.com/office/drawing/2014/main" id="{AFA76A57-309C-46AF-8F4C-9FDDA08DFA9B}"/>
              </a:ext>
            </a:extLst>
          </p:cNvPr>
          <p:cNvCxnSpPr>
            <a:stCxn id="30" idx="2"/>
            <a:endCxn id="31" idx="0"/>
          </p:cNvCxnSpPr>
          <p:nvPr/>
        </p:nvCxnSpPr>
        <p:spPr>
          <a:xfrm>
            <a:off x="27432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3" name="Google Shape;618;p47">
            <a:extLst>
              <a:ext uri="{FF2B5EF4-FFF2-40B4-BE49-F238E27FC236}">
                <a16:creationId xmlns:a16="http://schemas.microsoft.com/office/drawing/2014/main" id="{32C87C2A-8001-45F4-9FD9-1750B8C16CBE}"/>
              </a:ext>
            </a:extLst>
          </p:cNvPr>
          <p:cNvCxnSpPr>
            <a:stCxn id="31" idx="2"/>
            <a:endCxn id="52" idx="0"/>
          </p:cNvCxnSpPr>
          <p:nvPr/>
        </p:nvCxnSpPr>
        <p:spPr>
          <a:xfrm>
            <a:off x="2743200" y="339593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4" name="Google Shape;619;p47">
            <a:extLst>
              <a:ext uri="{FF2B5EF4-FFF2-40B4-BE49-F238E27FC236}">
                <a16:creationId xmlns:a16="http://schemas.microsoft.com/office/drawing/2014/main" id="{8AF3E25D-C38E-4B8F-BABD-05FAA2DC4A7D}"/>
              </a:ext>
            </a:extLst>
          </p:cNvPr>
          <p:cNvCxnSpPr>
            <a:stCxn id="36" idx="2"/>
            <a:endCxn id="37" idx="0"/>
          </p:cNvCxnSpPr>
          <p:nvPr/>
        </p:nvCxnSpPr>
        <p:spPr>
          <a:xfrm>
            <a:off x="45720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5" name="Google Shape;620;p47">
            <a:extLst>
              <a:ext uri="{FF2B5EF4-FFF2-40B4-BE49-F238E27FC236}">
                <a16:creationId xmlns:a16="http://schemas.microsoft.com/office/drawing/2014/main" id="{68F67B3B-B31E-40A0-8A30-89C3167FB54D}"/>
              </a:ext>
            </a:extLst>
          </p:cNvPr>
          <p:cNvCxnSpPr>
            <a:stCxn id="35" idx="2"/>
            <a:endCxn id="36" idx="0"/>
          </p:cNvCxnSpPr>
          <p:nvPr/>
        </p:nvCxnSpPr>
        <p:spPr>
          <a:xfrm>
            <a:off x="45720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6" name="Google Shape;621;p47">
            <a:extLst>
              <a:ext uri="{FF2B5EF4-FFF2-40B4-BE49-F238E27FC236}">
                <a16:creationId xmlns:a16="http://schemas.microsoft.com/office/drawing/2014/main" id="{C6CF7C1C-B9B7-4D0C-9820-11115E830730}"/>
              </a:ext>
            </a:extLst>
          </p:cNvPr>
          <p:cNvCxnSpPr>
            <a:stCxn id="34" idx="2"/>
            <a:endCxn id="35" idx="0"/>
          </p:cNvCxnSpPr>
          <p:nvPr/>
        </p:nvCxnSpPr>
        <p:spPr>
          <a:xfrm>
            <a:off x="4572000" y="218986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7" name="Google Shape;622;p47">
            <a:extLst>
              <a:ext uri="{FF2B5EF4-FFF2-40B4-BE49-F238E27FC236}">
                <a16:creationId xmlns:a16="http://schemas.microsoft.com/office/drawing/2014/main" id="{8B2F0DD2-6B6D-4139-AFED-1C587E57B982}"/>
              </a:ext>
            </a:extLst>
          </p:cNvPr>
          <p:cNvCxnSpPr>
            <a:stCxn id="37" idx="2"/>
            <a:endCxn id="50" idx="0"/>
          </p:cNvCxnSpPr>
          <p:nvPr/>
        </p:nvCxnSpPr>
        <p:spPr>
          <a:xfrm>
            <a:off x="4572000" y="3395936"/>
            <a:ext cx="0" cy="214500"/>
          </a:xfrm>
          <a:prstGeom prst="straightConnector1">
            <a:avLst/>
          </a:prstGeom>
          <a:noFill/>
          <a:ln w="9525" cap="flat" cmpd="sng">
            <a:solidFill>
              <a:srgbClr val="FF3E1F"/>
            </a:solidFill>
            <a:prstDash val="solid"/>
            <a:round/>
            <a:headEnd type="none" w="med" len="med"/>
            <a:tailEnd type="triangle" w="med" len="med"/>
          </a:ln>
        </p:spPr>
      </p:cxnSp>
      <p:cxnSp>
        <p:nvCxnSpPr>
          <p:cNvPr id="68" name="Google Shape;623;p47">
            <a:extLst>
              <a:ext uri="{FF2B5EF4-FFF2-40B4-BE49-F238E27FC236}">
                <a16:creationId xmlns:a16="http://schemas.microsoft.com/office/drawing/2014/main" id="{3CB3B754-8465-44A5-8B39-94CABE0EEF5C}"/>
              </a:ext>
            </a:extLst>
          </p:cNvPr>
          <p:cNvCxnSpPr>
            <a:cxnSpLocks/>
            <a:stCxn id="33" idx="2"/>
            <a:endCxn id="34" idx="0"/>
          </p:cNvCxnSpPr>
          <p:nvPr/>
        </p:nvCxnSpPr>
        <p:spPr>
          <a:xfrm>
            <a:off x="4572000" y="1848644"/>
            <a:ext cx="0" cy="144717"/>
          </a:xfrm>
          <a:prstGeom prst="straightConnector1">
            <a:avLst/>
          </a:prstGeom>
          <a:noFill/>
          <a:ln w="9525" cap="flat" cmpd="sng">
            <a:solidFill>
              <a:srgbClr val="FF3E1F"/>
            </a:solidFill>
            <a:prstDash val="solid"/>
            <a:round/>
            <a:headEnd type="none" w="med" len="med"/>
            <a:tailEnd type="triangle" w="med" len="med"/>
          </a:ln>
        </p:spPr>
      </p:cxnSp>
      <p:cxnSp>
        <p:nvCxnSpPr>
          <p:cNvPr id="69" name="Google Shape;624;p47">
            <a:extLst>
              <a:ext uri="{FF2B5EF4-FFF2-40B4-BE49-F238E27FC236}">
                <a16:creationId xmlns:a16="http://schemas.microsoft.com/office/drawing/2014/main" id="{7C09960E-7E37-42A6-AEFF-BAA1DC4AB09B}"/>
              </a:ext>
            </a:extLst>
          </p:cNvPr>
          <p:cNvCxnSpPr>
            <a:stCxn id="40" idx="2"/>
            <a:endCxn id="41" idx="0"/>
          </p:cNvCxnSpPr>
          <p:nvPr/>
        </p:nvCxnSpPr>
        <p:spPr>
          <a:xfrm>
            <a:off x="82296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0" name="Google Shape;625;p47">
            <a:extLst>
              <a:ext uri="{FF2B5EF4-FFF2-40B4-BE49-F238E27FC236}">
                <a16:creationId xmlns:a16="http://schemas.microsoft.com/office/drawing/2014/main" id="{DD2B08DC-AD44-49F3-8DAB-55517D760E02}"/>
              </a:ext>
            </a:extLst>
          </p:cNvPr>
          <p:cNvCxnSpPr>
            <a:stCxn id="41" idx="2"/>
            <a:endCxn id="42" idx="0"/>
          </p:cNvCxnSpPr>
          <p:nvPr/>
        </p:nvCxnSpPr>
        <p:spPr>
          <a:xfrm>
            <a:off x="8229600" y="339593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1" name="Google Shape;626;p47">
            <a:extLst>
              <a:ext uri="{FF2B5EF4-FFF2-40B4-BE49-F238E27FC236}">
                <a16:creationId xmlns:a16="http://schemas.microsoft.com/office/drawing/2014/main" id="{243B55B9-2F99-4B41-9BC2-2AA78037DC33}"/>
              </a:ext>
            </a:extLst>
          </p:cNvPr>
          <p:cNvCxnSpPr>
            <a:stCxn id="49" idx="2"/>
            <a:endCxn id="40" idx="0"/>
          </p:cNvCxnSpPr>
          <p:nvPr/>
        </p:nvCxnSpPr>
        <p:spPr>
          <a:xfrm>
            <a:off x="82296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2" name="Google Shape;627;p47">
            <a:extLst>
              <a:ext uri="{FF2B5EF4-FFF2-40B4-BE49-F238E27FC236}">
                <a16:creationId xmlns:a16="http://schemas.microsoft.com/office/drawing/2014/main" id="{AA2A5244-38BF-4E61-8572-D4A92B7F34A9}"/>
              </a:ext>
            </a:extLst>
          </p:cNvPr>
          <p:cNvCxnSpPr>
            <a:stCxn id="39" idx="2"/>
            <a:endCxn id="49" idx="0"/>
          </p:cNvCxnSpPr>
          <p:nvPr/>
        </p:nvCxnSpPr>
        <p:spPr>
          <a:xfrm>
            <a:off x="8229600" y="218986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3" name="Google Shape;628;p47">
            <a:extLst>
              <a:ext uri="{FF2B5EF4-FFF2-40B4-BE49-F238E27FC236}">
                <a16:creationId xmlns:a16="http://schemas.microsoft.com/office/drawing/2014/main" id="{D2D264D1-CCA2-4D1F-B430-5F5FE3C64ACB}"/>
              </a:ext>
            </a:extLst>
          </p:cNvPr>
          <p:cNvCxnSpPr>
            <a:endCxn id="31" idx="3"/>
          </p:cNvCxnSpPr>
          <p:nvPr/>
        </p:nvCxnSpPr>
        <p:spPr>
          <a:xfrm rot="16200000" flipH="1">
            <a:off x="2690850" y="2488886"/>
            <a:ext cx="1608900" cy="8700"/>
          </a:xfrm>
          <a:prstGeom prst="bentConnector4">
            <a:avLst>
              <a:gd name="adj1" fmla="val 53"/>
              <a:gd name="adj2" fmla="val 1366092"/>
            </a:avLst>
          </a:prstGeom>
          <a:noFill/>
          <a:ln w="9525" cap="flat" cmpd="sng">
            <a:solidFill>
              <a:srgbClr val="FF3E1F"/>
            </a:solidFill>
            <a:prstDash val="solid"/>
            <a:round/>
            <a:headEnd type="none" w="med" len="med"/>
            <a:tailEnd type="triangle" w="med" len="med"/>
          </a:ln>
        </p:spPr>
      </p:cxnSp>
      <p:cxnSp>
        <p:nvCxnSpPr>
          <p:cNvPr id="74" name="Google Shape;629;p47">
            <a:extLst>
              <a:ext uri="{FF2B5EF4-FFF2-40B4-BE49-F238E27FC236}">
                <a16:creationId xmlns:a16="http://schemas.microsoft.com/office/drawing/2014/main" id="{5ADDB802-A517-4CAE-83CD-029023E3DFA1}"/>
              </a:ext>
            </a:extLst>
          </p:cNvPr>
          <p:cNvCxnSpPr>
            <a:stCxn id="52" idx="2"/>
            <a:endCxn id="35" idx="1"/>
          </p:cNvCxnSpPr>
          <p:nvPr/>
        </p:nvCxnSpPr>
        <p:spPr>
          <a:xfrm rot="16200000">
            <a:off x="2395800" y="2841160"/>
            <a:ext cx="1767300" cy="1072500"/>
          </a:xfrm>
          <a:prstGeom prst="bentConnector4">
            <a:avLst>
              <a:gd name="adj1" fmla="val -20455"/>
              <a:gd name="adj2" fmla="val 89547"/>
            </a:avLst>
          </a:prstGeom>
          <a:noFill/>
          <a:ln w="9525" cap="flat" cmpd="sng">
            <a:solidFill>
              <a:srgbClr val="FF3E1F"/>
            </a:solidFill>
            <a:prstDash val="solid"/>
            <a:round/>
            <a:headEnd type="none" w="med" len="med"/>
            <a:tailEnd type="triangle" w="med" len="med"/>
          </a:ln>
        </p:spPr>
      </p:cxnSp>
      <p:cxnSp>
        <p:nvCxnSpPr>
          <p:cNvPr id="75" name="Google Shape;630;p47">
            <a:extLst>
              <a:ext uri="{FF2B5EF4-FFF2-40B4-BE49-F238E27FC236}">
                <a16:creationId xmlns:a16="http://schemas.microsoft.com/office/drawing/2014/main" id="{7B2A6CCE-FE1D-47C0-80F1-767A62337699}"/>
              </a:ext>
            </a:extLst>
          </p:cNvPr>
          <p:cNvCxnSpPr>
            <a:cxnSpLocks/>
            <a:stCxn id="52" idx="3"/>
            <a:endCxn id="90" idx="1"/>
          </p:cNvCxnSpPr>
          <p:nvPr/>
        </p:nvCxnSpPr>
        <p:spPr>
          <a:xfrm flipV="1">
            <a:off x="3499650" y="1292074"/>
            <a:ext cx="315900" cy="2639186"/>
          </a:xfrm>
          <a:prstGeom prst="bentConnector3">
            <a:avLst>
              <a:gd name="adj1" fmla="val 50000"/>
            </a:avLst>
          </a:prstGeom>
          <a:noFill/>
          <a:ln w="9525" cap="flat" cmpd="sng">
            <a:solidFill>
              <a:srgbClr val="FF3E1F"/>
            </a:solidFill>
            <a:prstDash val="solid"/>
            <a:round/>
            <a:headEnd type="none" w="med" len="med"/>
            <a:tailEnd type="triangle" w="med" len="med"/>
          </a:ln>
        </p:spPr>
      </p:cxnSp>
      <p:cxnSp>
        <p:nvCxnSpPr>
          <p:cNvPr id="76" name="Google Shape;631;p47">
            <a:extLst>
              <a:ext uri="{FF2B5EF4-FFF2-40B4-BE49-F238E27FC236}">
                <a16:creationId xmlns:a16="http://schemas.microsoft.com/office/drawing/2014/main" id="{95FC5A7D-6FE0-4A3F-BEEC-F51DE61F0CD5}"/>
              </a:ext>
            </a:extLst>
          </p:cNvPr>
          <p:cNvCxnSpPr>
            <a:stCxn id="50" idx="3"/>
            <a:endCxn id="45" idx="1"/>
          </p:cNvCxnSpPr>
          <p:nvPr/>
        </p:nvCxnSpPr>
        <p:spPr>
          <a:xfrm rot="10800000" flipH="1">
            <a:off x="5328450" y="2895560"/>
            <a:ext cx="315900" cy="1044600"/>
          </a:xfrm>
          <a:prstGeom prst="bentConnector3">
            <a:avLst>
              <a:gd name="adj1" fmla="val 50000"/>
            </a:avLst>
          </a:prstGeom>
          <a:noFill/>
          <a:ln w="9525" cap="flat" cmpd="sng">
            <a:solidFill>
              <a:srgbClr val="FF3E1F"/>
            </a:solidFill>
            <a:prstDash val="solid"/>
            <a:round/>
            <a:headEnd type="none" w="med" len="med"/>
            <a:tailEnd type="triangle" w="med" len="med"/>
          </a:ln>
        </p:spPr>
      </p:cxnSp>
      <p:cxnSp>
        <p:nvCxnSpPr>
          <p:cNvPr id="77" name="Google Shape;632;p47">
            <a:extLst>
              <a:ext uri="{FF2B5EF4-FFF2-40B4-BE49-F238E27FC236}">
                <a16:creationId xmlns:a16="http://schemas.microsoft.com/office/drawing/2014/main" id="{76044469-07BF-4E8E-A43E-1A6500A33234}"/>
              </a:ext>
            </a:extLst>
          </p:cNvPr>
          <p:cNvCxnSpPr>
            <a:cxnSpLocks/>
            <a:stCxn id="31" idx="1"/>
            <a:endCxn id="118" idx="3"/>
          </p:cNvCxnSpPr>
          <p:nvPr/>
        </p:nvCxnSpPr>
        <p:spPr>
          <a:xfrm rot="10800000" flipH="1">
            <a:off x="1986750" y="2090036"/>
            <a:ext cx="5170350" cy="1207650"/>
          </a:xfrm>
          <a:prstGeom prst="bentConnector5">
            <a:avLst>
              <a:gd name="adj1" fmla="val -1915"/>
              <a:gd name="adj2" fmla="val -129198"/>
              <a:gd name="adj3" fmla="val 103006"/>
            </a:avLst>
          </a:prstGeom>
          <a:noFill/>
          <a:ln w="9525" cap="flat" cmpd="sng">
            <a:solidFill>
              <a:srgbClr val="FF3E1F"/>
            </a:solidFill>
            <a:prstDash val="solid"/>
            <a:round/>
            <a:headEnd type="none" w="med" len="med"/>
            <a:tailEnd type="triangle" w="med" len="med"/>
          </a:ln>
        </p:spPr>
      </p:cxnSp>
      <p:cxnSp>
        <p:nvCxnSpPr>
          <p:cNvPr id="78" name="Google Shape;633;p47">
            <a:extLst>
              <a:ext uri="{FF2B5EF4-FFF2-40B4-BE49-F238E27FC236}">
                <a16:creationId xmlns:a16="http://schemas.microsoft.com/office/drawing/2014/main" id="{555BC6EB-BB98-4785-9BF2-886A07FD013D}"/>
              </a:ext>
            </a:extLst>
          </p:cNvPr>
          <p:cNvCxnSpPr>
            <a:stCxn id="41" idx="1"/>
            <a:endCxn id="46" idx="3"/>
          </p:cNvCxnSpPr>
          <p:nvPr/>
        </p:nvCxnSpPr>
        <p:spPr>
          <a:xfrm rot="10800000">
            <a:off x="7157250" y="3297686"/>
            <a:ext cx="315900" cy="0"/>
          </a:xfrm>
          <a:prstGeom prst="straightConnector1">
            <a:avLst/>
          </a:prstGeom>
          <a:noFill/>
          <a:ln w="9525" cap="flat" cmpd="sng">
            <a:solidFill>
              <a:srgbClr val="FF3E1F"/>
            </a:solidFill>
            <a:prstDash val="solid"/>
            <a:round/>
            <a:headEnd type="none" w="med" len="med"/>
            <a:tailEnd type="triangle" w="med" len="med"/>
          </a:ln>
        </p:spPr>
      </p:cxnSp>
      <p:cxnSp>
        <p:nvCxnSpPr>
          <p:cNvPr id="79" name="Google Shape;634;p47">
            <a:extLst>
              <a:ext uri="{FF2B5EF4-FFF2-40B4-BE49-F238E27FC236}">
                <a16:creationId xmlns:a16="http://schemas.microsoft.com/office/drawing/2014/main" id="{F75EC33D-4A9C-4076-A783-116AC2F13AF8}"/>
              </a:ext>
            </a:extLst>
          </p:cNvPr>
          <p:cNvCxnSpPr>
            <a:stCxn id="42" idx="1"/>
            <a:endCxn id="47" idx="3"/>
          </p:cNvCxnSpPr>
          <p:nvPr/>
        </p:nvCxnSpPr>
        <p:spPr>
          <a:xfrm rot="10800000">
            <a:off x="7157250" y="3699711"/>
            <a:ext cx="315900" cy="0"/>
          </a:xfrm>
          <a:prstGeom prst="straightConnector1">
            <a:avLst/>
          </a:prstGeom>
          <a:noFill/>
          <a:ln w="9525" cap="flat" cmpd="sng">
            <a:solidFill>
              <a:srgbClr val="FF3E1F"/>
            </a:solidFill>
            <a:prstDash val="solid"/>
            <a:round/>
            <a:headEnd type="none" w="med" len="med"/>
            <a:tailEnd type="triangle" w="med" len="med"/>
          </a:ln>
        </p:spPr>
      </p:cxnSp>
      <p:cxnSp>
        <p:nvCxnSpPr>
          <p:cNvPr id="80" name="Google Shape;635;p47">
            <a:extLst>
              <a:ext uri="{FF2B5EF4-FFF2-40B4-BE49-F238E27FC236}">
                <a16:creationId xmlns:a16="http://schemas.microsoft.com/office/drawing/2014/main" id="{D9F4151C-BAC2-4D46-AEF7-C5D51AEC4EF1}"/>
              </a:ext>
            </a:extLst>
          </p:cNvPr>
          <p:cNvCxnSpPr>
            <a:stCxn id="50" idx="2"/>
            <a:endCxn id="39" idx="3"/>
          </p:cNvCxnSpPr>
          <p:nvPr/>
        </p:nvCxnSpPr>
        <p:spPr>
          <a:xfrm rot="16200000">
            <a:off x="5689950" y="973710"/>
            <a:ext cx="2178300" cy="4414200"/>
          </a:xfrm>
          <a:prstGeom prst="bentConnector4">
            <a:avLst>
              <a:gd name="adj1" fmla="val -15929"/>
              <a:gd name="adj2" fmla="val 102493"/>
            </a:avLst>
          </a:prstGeom>
          <a:noFill/>
          <a:ln w="9525" cap="flat" cmpd="sng">
            <a:solidFill>
              <a:srgbClr val="FF3E1F"/>
            </a:solidFill>
            <a:prstDash val="solid"/>
            <a:round/>
            <a:headEnd type="none" w="med" len="med"/>
            <a:tailEnd type="triangle" w="med" len="med"/>
          </a:ln>
        </p:spPr>
      </p:cxnSp>
      <p:cxnSp>
        <p:nvCxnSpPr>
          <p:cNvPr id="81" name="Google Shape;636;p47">
            <a:extLst>
              <a:ext uri="{FF2B5EF4-FFF2-40B4-BE49-F238E27FC236}">
                <a16:creationId xmlns:a16="http://schemas.microsoft.com/office/drawing/2014/main" id="{ED12B5B6-34AE-44EB-9694-D514D6388DAA}"/>
              </a:ext>
            </a:extLst>
          </p:cNvPr>
          <p:cNvCxnSpPr>
            <a:stCxn id="45" idx="3"/>
            <a:endCxn id="39" idx="1"/>
          </p:cNvCxnSpPr>
          <p:nvPr/>
        </p:nvCxnSpPr>
        <p:spPr>
          <a:xfrm rot="10800000" flipH="1">
            <a:off x="7157250" y="2091661"/>
            <a:ext cx="315900" cy="804000"/>
          </a:xfrm>
          <a:prstGeom prst="bentConnector3">
            <a:avLst>
              <a:gd name="adj1" fmla="val 67102"/>
            </a:avLst>
          </a:prstGeom>
          <a:noFill/>
          <a:ln w="9525" cap="flat" cmpd="sng">
            <a:solidFill>
              <a:srgbClr val="FF3E1F"/>
            </a:solidFill>
            <a:prstDash val="solid"/>
            <a:round/>
            <a:headEnd type="none" w="med" len="med"/>
            <a:tailEnd type="triangle" w="med" len="med"/>
          </a:ln>
        </p:spPr>
      </p:cxnSp>
      <p:cxnSp>
        <p:nvCxnSpPr>
          <p:cNvPr id="82" name="Google Shape;637;p47">
            <a:extLst>
              <a:ext uri="{FF2B5EF4-FFF2-40B4-BE49-F238E27FC236}">
                <a16:creationId xmlns:a16="http://schemas.microsoft.com/office/drawing/2014/main" id="{59381A7D-9802-42CB-9A65-AED493CF1783}"/>
              </a:ext>
            </a:extLst>
          </p:cNvPr>
          <p:cNvCxnSpPr>
            <a:stCxn id="47" idx="2"/>
            <a:endCxn id="58" idx="0"/>
          </p:cNvCxnSpPr>
          <p:nvPr/>
        </p:nvCxnSpPr>
        <p:spPr>
          <a:xfrm>
            <a:off x="6400800" y="3797961"/>
            <a:ext cx="0" cy="281700"/>
          </a:xfrm>
          <a:prstGeom prst="straightConnector1">
            <a:avLst/>
          </a:prstGeom>
          <a:noFill/>
          <a:ln w="9525" cap="flat" cmpd="sng">
            <a:solidFill>
              <a:srgbClr val="FF3E1F"/>
            </a:solidFill>
            <a:prstDash val="solid"/>
            <a:round/>
            <a:headEnd type="none" w="med" len="med"/>
            <a:tailEnd type="triangle" w="med" len="med"/>
          </a:ln>
        </p:spPr>
      </p:cxnSp>
      <p:sp>
        <p:nvSpPr>
          <p:cNvPr id="83" name="Google Shape;638;p47">
            <a:extLst>
              <a:ext uri="{FF2B5EF4-FFF2-40B4-BE49-F238E27FC236}">
                <a16:creationId xmlns:a16="http://schemas.microsoft.com/office/drawing/2014/main" id="{0C4A1DFE-4748-4270-81DE-FF45694FB50C}"/>
              </a:ext>
            </a:extLst>
          </p:cNvPr>
          <p:cNvSpPr txBox="1"/>
          <p:nvPr/>
        </p:nvSpPr>
        <p:spPr>
          <a:xfrm>
            <a:off x="2726000" y="2043461"/>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No</a:t>
            </a:r>
            <a:endParaRPr/>
          </a:p>
        </p:txBody>
      </p:sp>
      <p:sp>
        <p:nvSpPr>
          <p:cNvPr id="84" name="Google Shape;639;p47">
            <a:extLst>
              <a:ext uri="{FF2B5EF4-FFF2-40B4-BE49-F238E27FC236}">
                <a16:creationId xmlns:a16="http://schemas.microsoft.com/office/drawing/2014/main" id="{2D1334AA-A519-4A8F-8178-1049536F904F}"/>
              </a:ext>
            </a:extLst>
          </p:cNvPr>
          <p:cNvSpPr txBox="1"/>
          <p:nvPr/>
        </p:nvSpPr>
        <p:spPr>
          <a:xfrm>
            <a:off x="3330436" y="1510124"/>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Yes</a:t>
            </a:r>
            <a:endParaRPr/>
          </a:p>
        </p:txBody>
      </p:sp>
      <p:sp>
        <p:nvSpPr>
          <p:cNvPr id="85" name="Google Shape;640;p47">
            <a:extLst>
              <a:ext uri="{FF2B5EF4-FFF2-40B4-BE49-F238E27FC236}">
                <a16:creationId xmlns:a16="http://schemas.microsoft.com/office/drawing/2014/main" id="{507FFD1D-A9D7-4B37-B96B-F8FD3E7C6DCB}"/>
              </a:ext>
            </a:extLst>
          </p:cNvPr>
          <p:cNvSpPr txBox="1"/>
          <p:nvPr/>
        </p:nvSpPr>
        <p:spPr>
          <a:xfrm>
            <a:off x="2743199" y="4411980"/>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PET</a:t>
            </a:r>
            <a:endParaRPr/>
          </a:p>
        </p:txBody>
      </p:sp>
      <p:sp>
        <p:nvSpPr>
          <p:cNvPr id="86" name="Google Shape;641;p47">
            <a:extLst>
              <a:ext uri="{FF2B5EF4-FFF2-40B4-BE49-F238E27FC236}">
                <a16:creationId xmlns:a16="http://schemas.microsoft.com/office/drawing/2014/main" id="{822DDB3B-32DF-4C17-9C9F-75D6A99AB62C}"/>
              </a:ext>
            </a:extLst>
          </p:cNvPr>
          <p:cNvSpPr txBox="1"/>
          <p:nvPr/>
        </p:nvSpPr>
        <p:spPr>
          <a:xfrm>
            <a:off x="3247199" y="3743586"/>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HDPE</a:t>
            </a:r>
            <a:endParaRPr/>
          </a:p>
        </p:txBody>
      </p:sp>
      <p:sp>
        <p:nvSpPr>
          <p:cNvPr id="87" name="Google Shape;642;p47">
            <a:extLst>
              <a:ext uri="{FF2B5EF4-FFF2-40B4-BE49-F238E27FC236}">
                <a16:creationId xmlns:a16="http://schemas.microsoft.com/office/drawing/2014/main" id="{394660B6-DE08-4916-BB1F-35839DF1AA75}"/>
              </a:ext>
            </a:extLst>
          </p:cNvPr>
          <p:cNvSpPr txBox="1"/>
          <p:nvPr/>
        </p:nvSpPr>
        <p:spPr>
          <a:xfrm>
            <a:off x="4561912" y="4411980"/>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Yes</a:t>
            </a:r>
            <a:endParaRPr/>
          </a:p>
        </p:txBody>
      </p:sp>
      <p:sp>
        <p:nvSpPr>
          <p:cNvPr id="88" name="Google Shape;643;p47">
            <a:extLst>
              <a:ext uri="{FF2B5EF4-FFF2-40B4-BE49-F238E27FC236}">
                <a16:creationId xmlns:a16="http://schemas.microsoft.com/office/drawing/2014/main" id="{671CFB53-6C90-480C-A9CD-C85F3C81EA89}"/>
              </a:ext>
            </a:extLst>
          </p:cNvPr>
          <p:cNvSpPr txBox="1"/>
          <p:nvPr/>
        </p:nvSpPr>
        <p:spPr>
          <a:xfrm>
            <a:off x="5205000" y="3743586"/>
            <a:ext cx="388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No</a:t>
            </a:r>
            <a:endParaRPr/>
          </a:p>
        </p:txBody>
      </p:sp>
      <p:cxnSp>
        <p:nvCxnSpPr>
          <p:cNvPr id="89" name="Google Shape;644;p47">
            <a:extLst>
              <a:ext uri="{FF2B5EF4-FFF2-40B4-BE49-F238E27FC236}">
                <a16:creationId xmlns:a16="http://schemas.microsoft.com/office/drawing/2014/main" id="{EDF00C0E-C166-43FE-AF0D-7450B056A0C5}"/>
              </a:ext>
            </a:extLst>
          </p:cNvPr>
          <p:cNvCxnSpPr>
            <a:stCxn id="46" idx="1"/>
            <a:endCxn id="58" idx="1"/>
          </p:cNvCxnSpPr>
          <p:nvPr/>
        </p:nvCxnSpPr>
        <p:spPr>
          <a:xfrm>
            <a:off x="5644350" y="3297686"/>
            <a:ext cx="600" cy="912900"/>
          </a:xfrm>
          <a:prstGeom prst="bentConnector3">
            <a:avLst>
              <a:gd name="adj1" fmla="val -18700000"/>
            </a:avLst>
          </a:prstGeom>
          <a:noFill/>
          <a:ln w="9525" cap="flat" cmpd="sng">
            <a:solidFill>
              <a:srgbClr val="FF3E1F"/>
            </a:solidFill>
            <a:prstDash val="solid"/>
            <a:round/>
            <a:headEnd type="none" w="med" len="med"/>
            <a:tailEnd type="triangle" w="med" len="med"/>
          </a:ln>
        </p:spPr>
      </p:cxnSp>
      <p:sp>
        <p:nvSpPr>
          <p:cNvPr id="90" name="Google Shape;590;p47">
            <a:extLst>
              <a:ext uri="{FF2B5EF4-FFF2-40B4-BE49-F238E27FC236}">
                <a16:creationId xmlns:a16="http://schemas.microsoft.com/office/drawing/2014/main" id="{F7188BF5-E7CF-439C-AB92-CE9CA9DAB01A}"/>
              </a:ext>
            </a:extLst>
          </p:cNvPr>
          <p:cNvSpPr/>
          <p:nvPr/>
        </p:nvSpPr>
        <p:spPr>
          <a:xfrm>
            <a:off x="3815550" y="1193824"/>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Remove caps</a:t>
            </a:r>
            <a:endParaRPr sz="1000">
              <a:latin typeface="Catamaran"/>
              <a:ea typeface="Catamaran"/>
              <a:cs typeface="Catamaran"/>
              <a:sym typeface="Catamaran"/>
            </a:endParaRPr>
          </a:p>
        </p:txBody>
      </p:sp>
      <p:cxnSp>
        <p:nvCxnSpPr>
          <p:cNvPr id="91" name="Google Shape;623;p47">
            <a:extLst>
              <a:ext uri="{FF2B5EF4-FFF2-40B4-BE49-F238E27FC236}">
                <a16:creationId xmlns:a16="http://schemas.microsoft.com/office/drawing/2014/main" id="{F800428A-2FED-4E11-B724-35D67A44292E}"/>
              </a:ext>
            </a:extLst>
          </p:cNvPr>
          <p:cNvCxnSpPr>
            <a:cxnSpLocks/>
            <a:stCxn id="90" idx="2"/>
            <a:endCxn id="33" idx="0"/>
          </p:cNvCxnSpPr>
          <p:nvPr/>
        </p:nvCxnSpPr>
        <p:spPr>
          <a:xfrm>
            <a:off x="4572000" y="1390324"/>
            <a:ext cx="0" cy="131522"/>
          </a:xfrm>
          <a:prstGeom prst="straightConnector1">
            <a:avLst/>
          </a:prstGeom>
          <a:noFill/>
          <a:ln w="9525" cap="flat" cmpd="sng">
            <a:solidFill>
              <a:srgbClr val="FF3E1F"/>
            </a:solidFill>
            <a:prstDash val="solid"/>
            <a:round/>
            <a:headEnd type="none" w="med" len="med"/>
            <a:tailEnd type="triangle" w="med" len="med"/>
          </a:ln>
        </p:spPr>
      </p:cxnSp>
      <p:sp>
        <p:nvSpPr>
          <p:cNvPr id="92" name="TextBox 91">
            <a:extLst>
              <a:ext uri="{FF2B5EF4-FFF2-40B4-BE49-F238E27FC236}">
                <a16:creationId xmlns:a16="http://schemas.microsoft.com/office/drawing/2014/main" id="{D15BD416-BDE7-4705-83C5-7B2F6817798D}"/>
              </a:ext>
            </a:extLst>
          </p:cNvPr>
          <p:cNvSpPr txBox="1"/>
          <p:nvPr/>
        </p:nvSpPr>
        <p:spPr>
          <a:xfrm>
            <a:off x="2859031" y="100769"/>
            <a:ext cx="3425938" cy="461665"/>
          </a:xfrm>
          <a:prstGeom prst="rect">
            <a:avLst/>
          </a:prstGeom>
          <a:noFill/>
        </p:spPr>
        <p:txBody>
          <a:bodyPr wrap="none" rtlCol="0">
            <a:spAutoFit/>
          </a:bodyPr>
          <a:lstStyle/>
          <a:p>
            <a:pPr algn="ctr"/>
            <a:r>
              <a:rPr lang="en-US" sz="2400" b="1">
                <a:latin typeface="Livvic" pitchFamily="2" charset="0"/>
              </a:rPr>
              <a:t>PLASTICS (PET/HDPE)</a:t>
            </a:r>
          </a:p>
        </p:txBody>
      </p:sp>
      <p:grpSp>
        <p:nvGrpSpPr>
          <p:cNvPr id="98" name="Group 97">
            <a:extLst>
              <a:ext uri="{FF2B5EF4-FFF2-40B4-BE49-F238E27FC236}">
                <a16:creationId xmlns:a16="http://schemas.microsoft.com/office/drawing/2014/main" id="{599108F6-329B-4216-965F-29574D658F8B}"/>
              </a:ext>
            </a:extLst>
          </p:cNvPr>
          <p:cNvGrpSpPr/>
          <p:nvPr/>
        </p:nvGrpSpPr>
        <p:grpSpPr>
          <a:xfrm>
            <a:off x="7204329" y="4505511"/>
            <a:ext cx="209550" cy="209550"/>
            <a:chOff x="7210425" y="4506527"/>
            <a:chExt cx="209550" cy="209550"/>
          </a:xfrm>
        </p:grpSpPr>
        <p:cxnSp>
          <p:nvCxnSpPr>
            <p:cNvPr id="95" name="Straight Connector 94">
              <a:extLst>
                <a:ext uri="{FF2B5EF4-FFF2-40B4-BE49-F238E27FC236}">
                  <a16:creationId xmlns:a16="http://schemas.microsoft.com/office/drawing/2014/main" id="{CF73142C-5432-4988-B96F-8A1E9E391182}"/>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7BE9C98-DEEC-4513-8B04-51E17DA2457A}"/>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2E288506-24FE-42F5-9475-EA047DAB482B}"/>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A6D840F8-0835-4BDD-8FA4-8EC9407B1F9C}"/>
              </a:ext>
            </a:extLst>
          </p:cNvPr>
          <p:cNvGrpSpPr/>
          <p:nvPr/>
        </p:nvGrpSpPr>
        <p:grpSpPr>
          <a:xfrm>
            <a:off x="7277533" y="3663444"/>
            <a:ext cx="71676" cy="71676"/>
            <a:chOff x="7210425" y="4506527"/>
            <a:chExt cx="209550" cy="209550"/>
          </a:xfrm>
        </p:grpSpPr>
        <p:cxnSp>
          <p:nvCxnSpPr>
            <p:cNvPr id="100" name="Straight Connector 99">
              <a:extLst>
                <a:ext uri="{FF2B5EF4-FFF2-40B4-BE49-F238E27FC236}">
                  <a16:creationId xmlns:a16="http://schemas.microsoft.com/office/drawing/2014/main" id="{D3F02528-AF12-44AB-870B-F4F2126A21C8}"/>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EEF7D45-ACDA-4E7F-AD85-CF7F47CCBC4E}"/>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2" name="Arc 101">
              <a:extLst>
                <a:ext uri="{FF2B5EF4-FFF2-40B4-BE49-F238E27FC236}">
                  <a16:creationId xmlns:a16="http://schemas.microsoft.com/office/drawing/2014/main" id="{09523702-A5F3-43C3-B4AF-707D6B60C48D}"/>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2ED279BE-EA90-4A54-AD0D-D9FFB94BB003}"/>
              </a:ext>
            </a:extLst>
          </p:cNvPr>
          <p:cNvGrpSpPr/>
          <p:nvPr/>
        </p:nvGrpSpPr>
        <p:grpSpPr>
          <a:xfrm>
            <a:off x="7278196" y="3258596"/>
            <a:ext cx="71676" cy="71676"/>
            <a:chOff x="7210425" y="4506527"/>
            <a:chExt cx="209550" cy="209550"/>
          </a:xfrm>
        </p:grpSpPr>
        <p:cxnSp>
          <p:nvCxnSpPr>
            <p:cNvPr id="104" name="Straight Connector 103">
              <a:extLst>
                <a:ext uri="{FF2B5EF4-FFF2-40B4-BE49-F238E27FC236}">
                  <a16:creationId xmlns:a16="http://schemas.microsoft.com/office/drawing/2014/main" id="{88345168-86ED-4D9E-9E49-95455EAA62D7}"/>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372EB4E-DDFD-4E31-97C9-D9B7886689B1}"/>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6" name="Arc 105">
              <a:extLst>
                <a:ext uri="{FF2B5EF4-FFF2-40B4-BE49-F238E27FC236}">
                  <a16:creationId xmlns:a16="http://schemas.microsoft.com/office/drawing/2014/main" id="{6DE69446-5EAE-4A87-A734-50229CA430BF}"/>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ACDE5411-5DF3-4AFF-917F-34E3E90D5298}"/>
              </a:ext>
            </a:extLst>
          </p:cNvPr>
          <p:cNvGrpSpPr/>
          <p:nvPr/>
        </p:nvGrpSpPr>
        <p:grpSpPr>
          <a:xfrm>
            <a:off x="7277046" y="2856570"/>
            <a:ext cx="71676" cy="71676"/>
            <a:chOff x="7210425" y="4506527"/>
            <a:chExt cx="209550" cy="209550"/>
          </a:xfrm>
        </p:grpSpPr>
        <p:cxnSp>
          <p:nvCxnSpPr>
            <p:cNvPr id="108" name="Straight Connector 107">
              <a:extLst>
                <a:ext uri="{FF2B5EF4-FFF2-40B4-BE49-F238E27FC236}">
                  <a16:creationId xmlns:a16="http://schemas.microsoft.com/office/drawing/2014/main" id="{E5C5634B-60BE-4697-B9BD-A2EB91319AF0}"/>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6D0F1C8-B6D1-44AF-84A0-E16C5148B643}"/>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20C5947D-B080-4EBA-AE2C-E5B99262F63D}"/>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8" name="Google Shape;605;p47">
            <a:extLst>
              <a:ext uri="{FF2B5EF4-FFF2-40B4-BE49-F238E27FC236}">
                <a16:creationId xmlns:a16="http://schemas.microsoft.com/office/drawing/2014/main" id="{53509E63-CC45-4BB0-9FB8-3287D06AD8C0}"/>
              </a:ext>
            </a:extLst>
          </p:cNvPr>
          <p:cNvSpPr/>
          <p:nvPr/>
        </p:nvSpPr>
        <p:spPr>
          <a:xfrm>
            <a:off x="5644200" y="199178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collected weight</a:t>
            </a:r>
            <a:endParaRPr sz="1000">
              <a:latin typeface="Catamaran"/>
              <a:ea typeface="Catamaran"/>
              <a:cs typeface="Catamaran"/>
              <a:sym typeface="Catamaran"/>
            </a:endParaRPr>
          </a:p>
        </p:txBody>
      </p:sp>
      <p:cxnSp>
        <p:nvCxnSpPr>
          <p:cNvPr id="124" name="Connector: Elbow 123">
            <a:extLst>
              <a:ext uri="{FF2B5EF4-FFF2-40B4-BE49-F238E27FC236}">
                <a16:creationId xmlns:a16="http://schemas.microsoft.com/office/drawing/2014/main" id="{42A270B8-2B13-491A-9EDD-ED538FD397EA}"/>
              </a:ext>
            </a:extLst>
          </p:cNvPr>
          <p:cNvCxnSpPr>
            <a:cxnSpLocks/>
            <a:stCxn id="36" idx="3"/>
            <a:endCxn id="44" idx="1"/>
          </p:cNvCxnSpPr>
          <p:nvPr/>
        </p:nvCxnSpPr>
        <p:spPr>
          <a:xfrm flipV="1">
            <a:off x="5328450" y="2493636"/>
            <a:ext cx="315900" cy="402025"/>
          </a:xfrm>
          <a:prstGeom prst="bentConnector3">
            <a:avLst>
              <a:gd name="adj1" fmla="val 2684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525650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5"/>
          <p:cNvSpPr/>
          <p:nvPr/>
        </p:nvSpPr>
        <p:spPr>
          <a:xfrm rot="-5400000" flipH="1">
            <a:off x="2857323" y="-1204126"/>
            <a:ext cx="3429351" cy="8203435"/>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5"/>
          <p:cNvSpPr txBox="1"/>
          <p:nvPr/>
        </p:nvSpPr>
        <p:spPr>
          <a:xfrm>
            <a:off x="756938" y="2091638"/>
            <a:ext cx="7630120" cy="16119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chemeClr val="bg1"/>
                </a:solidFill>
                <a:latin typeface="Catamaran" panose="00000500000000000000" pitchFamily="2" charset="0"/>
                <a:ea typeface="Catamaran Thin"/>
                <a:cs typeface="Catamaran" panose="00000500000000000000" pitchFamily="2" charset="0"/>
                <a:sym typeface="Catamaran Thin"/>
              </a:rPr>
              <a:t>Through working with Ciudad del Saber and FAS Panama, </a:t>
            </a:r>
            <a:endParaRPr sz="2400">
              <a:solidFill>
                <a:schemeClr val="bg1"/>
              </a:solidFill>
              <a:latin typeface="Catamaran" panose="00000500000000000000" pitchFamily="2" charset="0"/>
              <a:ea typeface="Catamaran Thin"/>
              <a:cs typeface="Catamaran" panose="00000500000000000000" pitchFamily="2" charset="0"/>
              <a:sym typeface="Catamaran Thin"/>
            </a:endParaRPr>
          </a:p>
          <a:p>
            <a:pPr marL="0" lvl="0" indent="0" algn="l" rtl="0">
              <a:spcBef>
                <a:spcPts val="0"/>
              </a:spcBef>
              <a:spcAft>
                <a:spcPts val="0"/>
              </a:spcAft>
              <a:buNone/>
            </a:pPr>
            <a:r>
              <a:rPr lang="en" sz="2400">
                <a:solidFill>
                  <a:schemeClr val="bg1"/>
                </a:solidFill>
                <a:latin typeface="Catamaran" panose="00000500000000000000" pitchFamily="2" charset="0"/>
                <a:ea typeface="Catamaran Thin"/>
                <a:cs typeface="Catamaran" panose="00000500000000000000" pitchFamily="2" charset="0"/>
                <a:sym typeface="Catamaran Thin"/>
              </a:rPr>
              <a:t>our team strives to </a:t>
            </a:r>
            <a:r>
              <a:rPr lang="en" sz="2400">
                <a:solidFill>
                  <a:srgbClr val="FF9900"/>
                </a:solidFill>
                <a:latin typeface="Catamaran" panose="00000500000000000000" pitchFamily="2" charset="0"/>
                <a:ea typeface="Catamaran Thin"/>
                <a:cs typeface="Catamaran" panose="00000500000000000000" pitchFamily="2" charset="0"/>
                <a:sym typeface="Catamaran Thin"/>
              </a:rPr>
              <a:t>improve the recycling process </a:t>
            </a:r>
            <a:r>
              <a:rPr lang="en" sz="2400">
                <a:solidFill>
                  <a:schemeClr val="bg1"/>
                </a:solidFill>
                <a:latin typeface="Catamaran" panose="00000500000000000000" pitchFamily="2" charset="0"/>
                <a:ea typeface="Catamaran Thin"/>
                <a:cs typeface="Catamaran" panose="00000500000000000000" pitchFamily="2" charset="0"/>
                <a:sym typeface="Catamaran Thin"/>
              </a:rPr>
              <a:t>currently in place, as well as </a:t>
            </a:r>
            <a:r>
              <a:rPr lang="en" sz="2400">
                <a:solidFill>
                  <a:srgbClr val="FF9900"/>
                </a:solidFill>
                <a:latin typeface="Catamaran" panose="00000500000000000000" pitchFamily="2" charset="0"/>
                <a:ea typeface="Catamaran Thin"/>
                <a:cs typeface="Catamaran" panose="00000500000000000000" pitchFamily="2" charset="0"/>
                <a:sym typeface="Catamaran Thin"/>
              </a:rPr>
              <a:t>educate the visitors </a:t>
            </a:r>
            <a:r>
              <a:rPr lang="en" sz="2400">
                <a:solidFill>
                  <a:schemeClr val="bg1"/>
                </a:solidFill>
                <a:latin typeface="Catamaran" panose="00000500000000000000" pitchFamily="2" charset="0"/>
                <a:ea typeface="Catamaran Thin"/>
                <a:cs typeface="Catamaran" panose="00000500000000000000" pitchFamily="2" charset="0"/>
                <a:sym typeface="Catamaran Thin"/>
              </a:rPr>
              <a:t>about the importance and correct practices of recycling.</a:t>
            </a:r>
            <a:endParaRPr sz="2400">
              <a:solidFill>
                <a:schemeClr val="bg1"/>
              </a:solidFill>
              <a:latin typeface="Catamaran" panose="00000500000000000000" pitchFamily="2" charset="0"/>
              <a:ea typeface="Catamaran Thin"/>
              <a:cs typeface="Catamaran" panose="00000500000000000000" pitchFamily="2" charset="0"/>
              <a:sym typeface="Catamaran Thin"/>
            </a:endParaRPr>
          </a:p>
        </p:txBody>
      </p:sp>
      <p:sp>
        <p:nvSpPr>
          <p:cNvPr id="2" name="Google Shape;410;p72">
            <a:extLst>
              <a:ext uri="{FF2B5EF4-FFF2-40B4-BE49-F238E27FC236}">
                <a16:creationId xmlns:a16="http://schemas.microsoft.com/office/drawing/2014/main" id="{3F155DC5-C486-4DC6-B663-77227315FFB4}"/>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5</a:t>
            </a:fld>
            <a:endParaRPr lang="en" b="1">
              <a:solidFill>
                <a:srgbClr val="261E17"/>
              </a:solidFill>
              <a:latin typeface="Livvic"/>
              <a:ea typeface="Livvic"/>
              <a:cs typeface="Livvic"/>
              <a:sym typeface="Livvic"/>
            </a:endParaRPr>
          </a:p>
        </p:txBody>
      </p:sp>
      <p:sp>
        <p:nvSpPr>
          <p:cNvPr id="3" name="TextBox 2">
            <a:extLst>
              <a:ext uri="{FF2B5EF4-FFF2-40B4-BE49-F238E27FC236}">
                <a16:creationId xmlns:a16="http://schemas.microsoft.com/office/drawing/2014/main" id="{D4C5616E-A175-47E0-8E24-3952ED92323E}"/>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rgbClr val="261E17"/>
                </a:solidFill>
                <a:latin typeface="Livvic" pitchFamily="2" charset="0"/>
                <a:cs typeface="Catamaran ExtraBold" panose="00000900000000000000" pitchFamily="2" charset="0"/>
              </a:rPr>
              <a:t>PROJECT GOAL STATEMENT</a:t>
            </a:r>
          </a:p>
        </p:txBody>
      </p:sp>
      <p:cxnSp>
        <p:nvCxnSpPr>
          <p:cNvPr id="5" name="Straight Connector 4">
            <a:extLst>
              <a:ext uri="{FF2B5EF4-FFF2-40B4-BE49-F238E27FC236}">
                <a16:creationId xmlns:a16="http://schemas.microsoft.com/office/drawing/2014/main" id="{A1C4BA07-F57D-469A-91CF-83C855333C05}"/>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63;p47">
            <a:extLst>
              <a:ext uri="{FF2B5EF4-FFF2-40B4-BE49-F238E27FC236}">
                <a16:creationId xmlns:a16="http://schemas.microsoft.com/office/drawing/2014/main" id="{EDDEF9E3-9AB3-4C4A-99F4-600122A1145D}"/>
              </a:ext>
            </a:extLst>
          </p:cNvPr>
          <p:cNvSpPr/>
          <p:nvPr/>
        </p:nvSpPr>
        <p:spPr>
          <a:xfrm>
            <a:off x="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Visitor to CAR</a:t>
            </a:r>
            <a:endParaRPr sz="1200" b="1">
              <a:latin typeface="Catamaran"/>
              <a:ea typeface="Catamaran"/>
              <a:cs typeface="Catamaran"/>
              <a:sym typeface="Catamaran"/>
            </a:endParaRPr>
          </a:p>
        </p:txBody>
      </p:sp>
      <p:sp>
        <p:nvSpPr>
          <p:cNvPr id="11" name="Google Shape;564;p47">
            <a:extLst>
              <a:ext uri="{FF2B5EF4-FFF2-40B4-BE49-F238E27FC236}">
                <a16:creationId xmlns:a16="http://schemas.microsoft.com/office/drawing/2014/main" id="{676C6EAA-1B8C-45EC-8F72-9FF567533EC5}"/>
              </a:ext>
            </a:extLst>
          </p:cNvPr>
          <p:cNvSpPr/>
          <p:nvPr/>
        </p:nvSpPr>
        <p:spPr>
          <a:xfrm>
            <a:off x="18288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Material Receiver</a:t>
            </a:r>
            <a:endParaRPr sz="1200" b="1">
              <a:latin typeface="Catamaran"/>
              <a:ea typeface="Catamaran"/>
              <a:cs typeface="Catamaran"/>
              <a:sym typeface="Catamaran"/>
            </a:endParaRPr>
          </a:p>
        </p:txBody>
      </p:sp>
      <p:sp>
        <p:nvSpPr>
          <p:cNvPr id="12" name="Google Shape;565;p47">
            <a:extLst>
              <a:ext uri="{FF2B5EF4-FFF2-40B4-BE49-F238E27FC236}">
                <a16:creationId xmlns:a16="http://schemas.microsoft.com/office/drawing/2014/main" id="{21B5280A-175F-4020-AE7F-1EF55909E3BA}"/>
              </a:ext>
            </a:extLst>
          </p:cNvPr>
          <p:cNvSpPr/>
          <p:nvPr/>
        </p:nvSpPr>
        <p:spPr>
          <a:xfrm>
            <a:off x="36576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Classifier</a:t>
            </a:r>
            <a:endParaRPr sz="1200" b="1">
              <a:latin typeface="Catamaran"/>
              <a:ea typeface="Catamaran"/>
              <a:cs typeface="Catamaran"/>
              <a:sym typeface="Catamaran"/>
            </a:endParaRPr>
          </a:p>
        </p:txBody>
      </p:sp>
      <p:sp>
        <p:nvSpPr>
          <p:cNvPr id="13" name="Google Shape;566;p47">
            <a:extLst>
              <a:ext uri="{FF2B5EF4-FFF2-40B4-BE49-F238E27FC236}">
                <a16:creationId xmlns:a16="http://schemas.microsoft.com/office/drawing/2014/main" id="{F89ABAB2-3CC6-4454-971E-408477E5BB2E}"/>
              </a:ext>
            </a:extLst>
          </p:cNvPr>
          <p:cNvSpPr/>
          <p:nvPr/>
        </p:nvSpPr>
        <p:spPr>
          <a:xfrm>
            <a:off x="54864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Administrative Staff</a:t>
            </a:r>
            <a:endParaRPr sz="1200" b="1">
              <a:latin typeface="Catamaran"/>
              <a:ea typeface="Catamaran"/>
              <a:cs typeface="Catamaran"/>
              <a:sym typeface="Catamaran"/>
            </a:endParaRPr>
          </a:p>
        </p:txBody>
      </p:sp>
      <p:sp>
        <p:nvSpPr>
          <p:cNvPr id="14" name="Google Shape;567;p47">
            <a:extLst>
              <a:ext uri="{FF2B5EF4-FFF2-40B4-BE49-F238E27FC236}">
                <a16:creationId xmlns:a16="http://schemas.microsoft.com/office/drawing/2014/main" id="{9E1D6965-8E62-4B9E-B051-E34EA481AAD8}"/>
              </a:ext>
            </a:extLst>
          </p:cNvPr>
          <p:cNvSpPr/>
          <p:nvPr/>
        </p:nvSpPr>
        <p:spPr>
          <a:xfrm>
            <a:off x="73152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Vendor</a:t>
            </a:r>
            <a:endParaRPr sz="1200" b="1">
              <a:latin typeface="Catamaran"/>
              <a:ea typeface="Catamaran"/>
              <a:cs typeface="Catamaran"/>
              <a:sym typeface="Catamaran"/>
            </a:endParaRPr>
          </a:p>
        </p:txBody>
      </p:sp>
      <p:cxnSp>
        <p:nvCxnSpPr>
          <p:cNvPr id="15" name="Google Shape;568;p47">
            <a:extLst>
              <a:ext uri="{FF2B5EF4-FFF2-40B4-BE49-F238E27FC236}">
                <a16:creationId xmlns:a16="http://schemas.microsoft.com/office/drawing/2014/main" id="{49D0D951-DC2C-4850-813D-8FE83F86806B}"/>
              </a:ext>
            </a:extLst>
          </p:cNvPr>
          <p:cNvCxnSpPr/>
          <p:nvPr/>
        </p:nvCxnSpPr>
        <p:spPr>
          <a:xfrm>
            <a:off x="18288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6" name="Google Shape;569;p47">
            <a:extLst>
              <a:ext uri="{FF2B5EF4-FFF2-40B4-BE49-F238E27FC236}">
                <a16:creationId xmlns:a16="http://schemas.microsoft.com/office/drawing/2014/main" id="{9B8A705D-BB0E-422C-BC5D-6F76398B88C4}"/>
              </a:ext>
            </a:extLst>
          </p:cNvPr>
          <p:cNvCxnSpPr/>
          <p:nvPr/>
        </p:nvCxnSpPr>
        <p:spPr>
          <a:xfrm>
            <a:off x="36576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7" name="Google Shape;570;p47">
            <a:extLst>
              <a:ext uri="{FF2B5EF4-FFF2-40B4-BE49-F238E27FC236}">
                <a16:creationId xmlns:a16="http://schemas.microsoft.com/office/drawing/2014/main" id="{F38F64C0-9EE8-450A-8AC7-EC4312B27E95}"/>
              </a:ext>
            </a:extLst>
          </p:cNvPr>
          <p:cNvCxnSpPr/>
          <p:nvPr/>
        </p:nvCxnSpPr>
        <p:spPr>
          <a:xfrm>
            <a:off x="54864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8" name="Google Shape;571;p47">
            <a:extLst>
              <a:ext uri="{FF2B5EF4-FFF2-40B4-BE49-F238E27FC236}">
                <a16:creationId xmlns:a16="http://schemas.microsoft.com/office/drawing/2014/main" id="{9DC31CB1-463C-477B-99CB-EAC728784F14}"/>
              </a:ext>
            </a:extLst>
          </p:cNvPr>
          <p:cNvCxnSpPr/>
          <p:nvPr/>
        </p:nvCxnSpPr>
        <p:spPr>
          <a:xfrm>
            <a:off x="7315200" y="662940"/>
            <a:ext cx="0" cy="4480560"/>
          </a:xfrm>
          <a:prstGeom prst="straightConnector1">
            <a:avLst/>
          </a:prstGeom>
          <a:noFill/>
          <a:ln w="12700" cap="flat" cmpd="sng">
            <a:solidFill>
              <a:srgbClr val="000000"/>
            </a:solidFill>
            <a:prstDash val="dot"/>
            <a:round/>
            <a:headEnd type="none" w="med" len="med"/>
            <a:tailEnd type="none" w="med" len="med"/>
          </a:ln>
        </p:spPr>
      </p:cxnSp>
      <p:sp>
        <p:nvSpPr>
          <p:cNvPr id="19" name="Google Shape;572;p47">
            <a:extLst>
              <a:ext uri="{FF2B5EF4-FFF2-40B4-BE49-F238E27FC236}">
                <a16:creationId xmlns:a16="http://schemas.microsoft.com/office/drawing/2014/main" id="{D48AC0F9-6699-4E3C-8591-DA9D86C396C9}"/>
              </a:ext>
            </a:extLst>
          </p:cNvPr>
          <p:cNvSpPr/>
          <p:nvPr/>
        </p:nvSpPr>
        <p:spPr>
          <a:xfrm>
            <a:off x="192950" y="2637300"/>
            <a:ext cx="1421400" cy="2005500"/>
          </a:xfrm>
          <a:prstGeom prst="rect">
            <a:avLst/>
          </a:prstGeom>
          <a:solidFill>
            <a:schemeClr val="bg1">
              <a:lumMod val="95000"/>
              <a:alpha val="567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3;p47">
            <a:extLst>
              <a:ext uri="{FF2B5EF4-FFF2-40B4-BE49-F238E27FC236}">
                <a16:creationId xmlns:a16="http://schemas.microsoft.com/office/drawing/2014/main" id="{B8469159-AE00-4B28-8271-67B1B922401B}"/>
              </a:ext>
            </a:extLst>
          </p:cNvPr>
          <p:cNvSpPr txBox="1"/>
          <p:nvPr/>
        </p:nvSpPr>
        <p:spPr>
          <a:xfrm>
            <a:off x="192950" y="2659775"/>
            <a:ext cx="14214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tamaran"/>
                <a:ea typeface="Catamaran"/>
                <a:cs typeface="Catamaran"/>
                <a:sym typeface="Catamaran"/>
              </a:rPr>
              <a:t>Flowchart Legend</a:t>
            </a:r>
            <a:endParaRPr sz="1000" b="1">
              <a:latin typeface="Catamaran"/>
              <a:ea typeface="Catamaran"/>
              <a:cs typeface="Catamaran"/>
              <a:sym typeface="Catamaran"/>
            </a:endParaRPr>
          </a:p>
        </p:txBody>
      </p:sp>
      <p:sp>
        <p:nvSpPr>
          <p:cNvPr id="21" name="Google Shape;574;p47">
            <a:extLst>
              <a:ext uri="{FF2B5EF4-FFF2-40B4-BE49-F238E27FC236}">
                <a16:creationId xmlns:a16="http://schemas.microsoft.com/office/drawing/2014/main" id="{FFBDFE6A-345A-4D02-8E0D-C3FD26FD05E6}"/>
              </a:ext>
            </a:extLst>
          </p:cNvPr>
          <p:cNvSpPr/>
          <p:nvPr/>
        </p:nvSpPr>
        <p:spPr>
          <a:xfrm>
            <a:off x="310538" y="2972525"/>
            <a:ext cx="11862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Start/End</a:t>
            </a:r>
            <a:endParaRPr sz="1000">
              <a:latin typeface="Catamaran"/>
              <a:ea typeface="Catamaran"/>
              <a:cs typeface="Catamaran"/>
              <a:sym typeface="Catamaran"/>
            </a:endParaRPr>
          </a:p>
        </p:txBody>
      </p:sp>
      <p:sp>
        <p:nvSpPr>
          <p:cNvPr id="22" name="Google Shape;575;p47">
            <a:extLst>
              <a:ext uri="{FF2B5EF4-FFF2-40B4-BE49-F238E27FC236}">
                <a16:creationId xmlns:a16="http://schemas.microsoft.com/office/drawing/2014/main" id="{D8ACE290-E036-4443-9461-D17BD79B22A9}"/>
              </a:ext>
            </a:extLst>
          </p:cNvPr>
          <p:cNvSpPr/>
          <p:nvPr/>
        </p:nvSpPr>
        <p:spPr>
          <a:xfrm>
            <a:off x="310550" y="3354912"/>
            <a:ext cx="11862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Action</a:t>
            </a:r>
            <a:endParaRPr sz="1000">
              <a:latin typeface="Catamaran"/>
              <a:ea typeface="Catamaran"/>
              <a:cs typeface="Catamaran"/>
              <a:sym typeface="Catamaran"/>
            </a:endParaRPr>
          </a:p>
        </p:txBody>
      </p:sp>
      <p:sp>
        <p:nvSpPr>
          <p:cNvPr id="23" name="Google Shape;576;p47">
            <a:extLst>
              <a:ext uri="{FF2B5EF4-FFF2-40B4-BE49-F238E27FC236}">
                <a16:creationId xmlns:a16="http://schemas.microsoft.com/office/drawing/2014/main" id="{D4904E2E-A3EF-4508-8783-7E50A40F6990}"/>
              </a:ext>
            </a:extLst>
          </p:cNvPr>
          <p:cNvSpPr/>
          <p:nvPr/>
        </p:nvSpPr>
        <p:spPr>
          <a:xfrm>
            <a:off x="310550" y="3671910"/>
            <a:ext cx="1186200" cy="517164"/>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24" name="Google Shape;577;p47">
            <a:extLst>
              <a:ext uri="{FF2B5EF4-FFF2-40B4-BE49-F238E27FC236}">
                <a16:creationId xmlns:a16="http://schemas.microsoft.com/office/drawing/2014/main" id="{59F6FF32-8EB7-4E9D-A9CB-04C9BF2D20CD}"/>
              </a:ext>
            </a:extLst>
          </p:cNvPr>
          <p:cNvSpPr txBox="1"/>
          <p:nvPr/>
        </p:nvSpPr>
        <p:spPr>
          <a:xfrm>
            <a:off x="310550" y="3780337"/>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Decision</a:t>
            </a:r>
            <a:endParaRPr/>
          </a:p>
        </p:txBody>
      </p:sp>
      <p:cxnSp>
        <p:nvCxnSpPr>
          <p:cNvPr id="25" name="Google Shape;578;p47">
            <a:extLst>
              <a:ext uri="{FF2B5EF4-FFF2-40B4-BE49-F238E27FC236}">
                <a16:creationId xmlns:a16="http://schemas.microsoft.com/office/drawing/2014/main" id="{E3CF85CE-C804-4C6B-9112-1DC3C08E5107}"/>
              </a:ext>
            </a:extLst>
          </p:cNvPr>
          <p:cNvCxnSpPr/>
          <p:nvPr/>
        </p:nvCxnSpPr>
        <p:spPr>
          <a:xfrm>
            <a:off x="310550" y="4511525"/>
            <a:ext cx="1186200" cy="0"/>
          </a:xfrm>
          <a:prstGeom prst="straightConnector1">
            <a:avLst/>
          </a:prstGeom>
          <a:noFill/>
          <a:ln w="9525" cap="flat" cmpd="sng">
            <a:solidFill>
              <a:srgbClr val="FF3E1F"/>
            </a:solidFill>
            <a:prstDash val="solid"/>
            <a:round/>
            <a:headEnd type="none" w="med" len="med"/>
            <a:tailEnd type="triangle" w="med" len="med"/>
          </a:ln>
        </p:spPr>
      </p:cxnSp>
      <p:sp>
        <p:nvSpPr>
          <p:cNvPr id="26" name="Google Shape;579;p47">
            <a:extLst>
              <a:ext uri="{FF2B5EF4-FFF2-40B4-BE49-F238E27FC236}">
                <a16:creationId xmlns:a16="http://schemas.microsoft.com/office/drawing/2014/main" id="{69C03DB6-C260-4534-BF51-4BA23251DF7C}"/>
              </a:ext>
            </a:extLst>
          </p:cNvPr>
          <p:cNvSpPr txBox="1"/>
          <p:nvPr/>
        </p:nvSpPr>
        <p:spPr>
          <a:xfrm>
            <a:off x="310550" y="4225512"/>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Flow Direction</a:t>
            </a:r>
            <a:endParaRPr/>
          </a:p>
        </p:txBody>
      </p:sp>
      <p:grpSp>
        <p:nvGrpSpPr>
          <p:cNvPr id="28" name="Google Shape;581;p47">
            <a:extLst>
              <a:ext uri="{FF2B5EF4-FFF2-40B4-BE49-F238E27FC236}">
                <a16:creationId xmlns:a16="http://schemas.microsoft.com/office/drawing/2014/main" id="{C24F8B36-AE42-4CE8-80BA-8872309528E1}"/>
              </a:ext>
            </a:extLst>
          </p:cNvPr>
          <p:cNvGrpSpPr/>
          <p:nvPr/>
        </p:nvGrpSpPr>
        <p:grpSpPr>
          <a:xfrm>
            <a:off x="1714500" y="1296941"/>
            <a:ext cx="2057400" cy="722444"/>
            <a:chOff x="1714500" y="1606605"/>
            <a:chExt cx="2057400" cy="722444"/>
          </a:xfrm>
        </p:grpSpPr>
        <p:sp>
          <p:nvSpPr>
            <p:cNvPr id="54" name="Google Shape;582;p47">
              <a:extLst>
                <a:ext uri="{FF2B5EF4-FFF2-40B4-BE49-F238E27FC236}">
                  <a16:creationId xmlns:a16="http://schemas.microsoft.com/office/drawing/2014/main" id="{E196E0DD-7F19-4599-9008-14EC20B7A056}"/>
                </a:ext>
              </a:extLst>
            </p:cNvPr>
            <p:cNvSpPr/>
            <p:nvPr/>
          </p:nvSpPr>
          <p:spPr>
            <a:xfrm>
              <a:off x="1986750" y="1669449"/>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5" name="Google Shape;583;p47">
              <a:extLst>
                <a:ext uri="{FF2B5EF4-FFF2-40B4-BE49-F238E27FC236}">
                  <a16:creationId xmlns:a16="http://schemas.microsoft.com/office/drawing/2014/main" id="{38152953-96EE-4646-92E7-2B726388FD50}"/>
                </a:ext>
              </a:extLst>
            </p:cNvPr>
            <p:cNvSpPr txBox="1"/>
            <p:nvPr/>
          </p:nvSpPr>
          <p:spPr>
            <a:xfrm>
              <a:off x="1714500" y="1606605"/>
              <a:ext cx="2057400" cy="5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atamaran"/>
                  <a:ea typeface="Catamaran"/>
                  <a:cs typeface="Catamaran"/>
                  <a:sym typeface="Catamaran"/>
                </a:rPr>
                <a:t>Are</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the materials</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clean and sorted?</a:t>
              </a:r>
              <a:endParaRPr/>
            </a:p>
          </p:txBody>
        </p:sp>
      </p:grpSp>
      <p:sp>
        <p:nvSpPr>
          <p:cNvPr id="29" name="Google Shape;584;p47">
            <a:extLst>
              <a:ext uri="{FF2B5EF4-FFF2-40B4-BE49-F238E27FC236}">
                <a16:creationId xmlns:a16="http://schemas.microsoft.com/office/drawing/2014/main" id="{0A825FB8-F8E4-4E39-928F-4520CA71BEB2}"/>
              </a:ext>
            </a:extLst>
          </p:cNvPr>
          <p:cNvSpPr/>
          <p:nvPr/>
        </p:nvSpPr>
        <p:spPr>
          <a:xfrm>
            <a:off x="1986750" y="239538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Remove contaminants</a:t>
            </a:r>
            <a:endParaRPr sz="1000">
              <a:latin typeface="Catamaran"/>
              <a:ea typeface="Catamaran"/>
              <a:cs typeface="Catamaran"/>
              <a:sym typeface="Catamaran"/>
            </a:endParaRPr>
          </a:p>
        </p:txBody>
      </p:sp>
      <p:sp>
        <p:nvSpPr>
          <p:cNvPr id="30" name="Google Shape;585;p47">
            <a:extLst>
              <a:ext uri="{FF2B5EF4-FFF2-40B4-BE49-F238E27FC236}">
                <a16:creationId xmlns:a16="http://schemas.microsoft.com/office/drawing/2014/main" id="{00B00559-064B-4BC8-8D79-BDC4D31B7330}"/>
              </a:ext>
            </a:extLst>
          </p:cNvPr>
          <p:cNvSpPr/>
          <p:nvPr/>
        </p:nvSpPr>
        <p:spPr>
          <a:xfrm>
            <a:off x="19867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Sort into types</a:t>
            </a:r>
            <a:endParaRPr sz="1000">
              <a:latin typeface="Catamaran"/>
              <a:ea typeface="Catamaran"/>
              <a:cs typeface="Catamaran"/>
              <a:sym typeface="Catamaran"/>
            </a:endParaRPr>
          </a:p>
        </p:txBody>
      </p:sp>
      <p:sp>
        <p:nvSpPr>
          <p:cNvPr id="31" name="Google Shape;586;p47">
            <a:extLst>
              <a:ext uri="{FF2B5EF4-FFF2-40B4-BE49-F238E27FC236}">
                <a16:creationId xmlns:a16="http://schemas.microsoft.com/office/drawing/2014/main" id="{C0CA8029-8635-4E23-A4B3-79BBDC627C4E}"/>
              </a:ext>
            </a:extLst>
          </p:cNvPr>
          <p:cNvSpPr/>
          <p:nvPr/>
        </p:nvSpPr>
        <p:spPr>
          <a:xfrm>
            <a:off x="19867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a:t>
            </a:r>
            <a:endParaRPr sz="1000">
              <a:latin typeface="Catamaran"/>
              <a:ea typeface="Catamaran"/>
              <a:cs typeface="Catamaran"/>
              <a:sym typeface="Catamaran"/>
            </a:endParaRPr>
          </a:p>
        </p:txBody>
      </p:sp>
      <p:sp>
        <p:nvSpPr>
          <p:cNvPr id="33" name="Google Shape;590;p47">
            <a:extLst>
              <a:ext uri="{FF2B5EF4-FFF2-40B4-BE49-F238E27FC236}">
                <a16:creationId xmlns:a16="http://schemas.microsoft.com/office/drawing/2014/main" id="{996D17CE-0DB1-4AEE-99F6-FAD31833D7F6}"/>
              </a:ext>
            </a:extLst>
          </p:cNvPr>
          <p:cNvSpPr/>
          <p:nvPr/>
        </p:nvSpPr>
        <p:spPr>
          <a:xfrm>
            <a:off x="3815550" y="15913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Catamaran"/>
              <a:ea typeface="Catamaran"/>
              <a:cs typeface="Catamaran"/>
              <a:sym typeface="Catamaran"/>
            </a:endParaRPr>
          </a:p>
        </p:txBody>
      </p:sp>
      <p:sp>
        <p:nvSpPr>
          <p:cNvPr id="34" name="Google Shape;591;p47">
            <a:extLst>
              <a:ext uri="{FF2B5EF4-FFF2-40B4-BE49-F238E27FC236}">
                <a16:creationId xmlns:a16="http://schemas.microsoft.com/office/drawing/2014/main" id="{FBDE531D-3B71-4B09-B70A-9C990A4FB12C}"/>
              </a:ext>
            </a:extLst>
          </p:cNvPr>
          <p:cNvSpPr/>
          <p:nvPr/>
        </p:nvSpPr>
        <p:spPr>
          <a:xfrm>
            <a:off x="3815402" y="1938986"/>
            <a:ext cx="1512450" cy="309046"/>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Catamaran"/>
                <a:ea typeface="Catamaran"/>
                <a:cs typeface="Catamaran"/>
                <a:sym typeface="Catamaran"/>
              </a:rPr>
              <a:t>Separate by color (white/color)</a:t>
            </a:r>
          </a:p>
        </p:txBody>
      </p:sp>
      <p:sp>
        <p:nvSpPr>
          <p:cNvPr id="35" name="Google Shape;592;p47">
            <a:extLst>
              <a:ext uri="{FF2B5EF4-FFF2-40B4-BE49-F238E27FC236}">
                <a16:creationId xmlns:a16="http://schemas.microsoft.com/office/drawing/2014/main" id="{16AF3F1F-A659-47CB-8CE5-3014EFF82221}"/>
              </a:ext>
            </a:extLst>
          </p:cNvPr>
          <p:cNvSpPr/>
          <p:nvPr/>
        </p:nvSpPr>
        <p:spPr>
          <a:xfrm>
            <a:off x="3815550" y="239538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latin typeface="Catamaran"/>
                <a:ea typeface="Catamaran"/>
                <a:cs typeface="Catamaran"/>
                <a:sym typeface="Catamaran"/>
              </a:rPr>
              <a:t>Place into boxes</a:t>
            </a:r>
            <a:endParaRPr sz="1000">
              <a:latin typeface="Catamaran"/>
              <a:ea typeface="Catamaran"/>
              <a:cs typeface="Catamaran"/>
              <a:sym typeface="Catamaran"/>
            </a:endParaRPr>
          </a:p>
        </p:txBody>
      </p:sp>
      <p:sp>
        <p:nvSpPr>
          <p:cNvPr id="36" name="Google Shape;593;p47">
            <a:extLst>
              <a:ext uri="{FF2B5EF4-FFF2-40B4-BE49-F238E27FC236}">
                <a16:creationId xmlns:a16="http://schemas.microsoft.com/office/drawing/2014/main" id="{CF6D8949-B02D-43A9-BADD-E07179745E5D}"/>
              </a:ext>
            </a:extLst>
          </p:cNvPr>
          <p:cNvSpPr/>
          <p:nvPr/>
        </p:nvSpPr>
        <p:spPr>
          <a:xfrm>
            <a:off x="38155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a:t>
            </a:r>
            <a:endParaRPr sz="1000">
              <a:latin typeface="Catamaran"/>
              <a:ea typeface="Catamaran"/>
              <a:cs typeface="Catamaran"/>
              <a:sym typeface="Catamaran"/>
            </a:endParaRPr>
          </a:p>
        </p:txBody>
      </p:sp>
      <p:sp>
        <p:nvSpPr>
          <p:cNvPr id="37" name="Google Shape;594;p47">
            <a:extLst>
              <a:ext uri="{FF2B5EF4-FFF2-40B4-BE49-F238E27FC236}">
                <a16:creationId xmlns:a16="http://schemas.microsoft.com/office/drawing/2014/main" id="{D3C12174-1B12-4B5E-98ED-A7317B09E5BB}"/>
              </a:ext>
            </a:extLst>
          </p:cNvPr>
          <p:cNvSpPr/>
          <p:nvPr/>
        </p:nvSpPr>
        <p:spPr>
          <a:xfrm>
            <a:off x="38155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Move paper to storage</a:t>
            </a:r>
            <a:endParaRPr sz="1000">
              <a:latin typeface="Catamaran"/>
              <a:ea typeface="Catamaran"/>
              <a:cs typeface="Catamaran"/>
              <a:sym typeface="Catamaran"/>
            </a:endParaRPr>
          </a:p>
        </p:txBody>
      </p:sp>
      <p:grpSp>
        <p:nvGrpSpPr>
          <p:cNvPr id="38" name="Google Shape;595;p47">
            <a:extLst>
              <a:ext uri="{FF2B5EF4-FFF2-40B4-BE49-F238E27FC236}">
                <a16:creationId xmlns:a16="http://schemas.microsoft.com/office/drawing/2014/main" id="{45DA75AC-18C6-4180-9DCD-7BBD9153CC42}"/>
              </a:ext>
            </a:extLst>
          </p:cNvPr>
          <p:cNvGrpSpPr/>
          <p:nvPr/>
        </p:nvGrpSpPr>
        <p:grpSpPr>
          <a:xfrm>
            <a:off x="3815550" y="3610360"/>
            <a:ext cx="1512900" cy="659600"/>
            <a:chOff x="3815550" y="3920024"/>
            <a:chExt cx="1512900" cy="659600"/>
          </a:xfrm>
        </p:grpSpPr>
        <p:sp>
          <p:nvSpPr>
            <p:cNvPr id="50" name="Google Shape;596;p47">
              <a:extLst>
                <a:ext uri="{FF2B5EF4-FFF2-40B4-BE49-F238E27FC236}">
                  <a16:creationId xmlns:a16="http://schemas.microsoft.com/office/drawing/2014/main" id="{61A6C2EC-74C4-49D7-A620-786141DFC40D}"/>
                </a:ext>
              </a:extLst>
            </p:cNvPr>
            <p:cNvSpPr/>
            <p:nvPr/>
          </p:nvSpPr>
          <p:spPr>
            <a:xfrm>
              <a:off x="3815550" y="3920024"/>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1" name="Google Shape;597;p47">
              <a:extLst>
                <a:ext uri="{FF2B5EF4-FFF2-40B4-BE49-F238E27FC236}">
                  <a16:creationId xmlns:a16="http://schemas.microsoft.com/office/drawing/2014/main" id="{FE3B0967-76D2-4A41-9506-40D9C1A331FA}"/>
                </a:ext>
              </a:extLst>
            </p:cNvPr>
            <p:cNvSpPr txBox="1"/>
            <p:nvPr/>
          </p:nvSpPr>
          <p:spPr>
            <a:xfrm>
              <a:off x="3978900" y="4071867"/>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Has the</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vendor been contacted?</a:t>
              </a:r>
              <a:endParaRPr sz="1000">
                <a:latin typeface="Catamaran"/>
                <a:ea typeface="Catamaran"/>
                <a:cs typeface="Catamaran"/>
                <a:sym typeface="Catamaran"/>
              </a:endParaRPr>
            </a:p>
          </p:txBody>
        </p:sp>
      </p:grpSp>
      <p:sp>
        <p:nvSpPr>
          <p:cNvPr id="39" name="Google Shape;598;p47">
            <a:extLst>
              <a:ext uri="{FF2B5EF4-FFF2-40B4-BE49-F238E27FC236}">
                <a16:creationId xmlns:a16="http://schemas.microsoft.com/office/drawing/2014/main" id="{CF60EB81-8F84-4FB8-B330-33F8DC40E050}"/>
              </a:ext>
            </a:extLst>
          </p:cNvPr>
          <p:cNvSpPr/>
          <p:nvPr/>
        </p:nvSpPr>
        <p:spPr>
          <a:xfrm>
            <a:off x="7473150" y="19933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Vendor arrives at CAR</a:t>
            </a:r>
            <a:endParaRPr sz="1000">
              <a:latin typeface="Catamaran"/>
              <a:ea typeface="Catamaran"/>
              <a:cs typeface="Catamaran"/>
              <a:sym typeface="Catamaran"/>
            </a:endParaRPr>
          </a:p>
        </p:txBody>
      </p:sp>
      <p:sp>
        <p:nvSpPr>
          <p:cNvPr id="40" name="Google Shape;599;p47">
            <a:extLst>
              <a:ext uri="{FF2B5EF4-FFF2-40B4-BE49-F238E27FC236}">
                <a16:creationId xmlns:a16="http://schemas.microsoft.com/office/drawing/2014/main" id="{6D1913C6-EA6E-4DBD-B902-D36A45BCA9A7}"/>
              </a:ext>
            </a:extLst>
          </p:cNvPr>
          <p:cNvSpPr/>
          <p:nvPr/>
        </p:nvSpPr>
        <p:spPr>
          <a:xfrm>
            <a:off x="74731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Load bales onto vehicle</a:t>
            </a:r>
            <a:endParaRPr sz="1000">
              <a:latin typeface="Catamaran"/>
              <a:ea typeface="Catamaran"/>
              <a:cs typeface="Catamaran"/>
              <a:sym typeface="Catamaran"/>
            </a:endParaRPr>
          </a:p>
        </p:txBody>
      </p:sp>
      <p:sp>
        <p:nvSpPr>
          <p:cNvPr id="41" name="Google Shape;600;p47">
            <a:extLst>
              <a:ext uri="{FF2B5EF4-FFF2-40B4-BE49-F238E27FC236}">
                <a16:creationId xmlns:a16="http://schemas.microsoft.com/office/drawing/2014/main" id="{259361AB-A163-480B-9A15-723C3C3CBCE8}"/>
              </a:ext>
            </a:extLst>
          </p:cNvPr>
          <p:cNvSpPr/>
          <p:nvPr/>
        </p:nvSpPr>
        <p:spPr>
          <a:xfrm>
            <a:off x="74731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 bale</a:t>
            </a:r>
            <a:endParaRPr sz="1000">
              <a:latin typeface="Catamaran"/>
              <a:ea typeface="Catamaran"/>
              <a:cs typeface="Catamaran"/>
              <a:sym typeface="Catamaran"/>
            </a:endParaRPr>
          </a:p>
        </p:txBody>
      </p:sp>
      <p:sp>
        <p:nvSpPr>
          <p:cNvPr id="42" name="Google Shape;601;p47">
            <a:extLst>
              <a:ext uri="{FF2B5EF4-FFF2-40B4-BE49-F238E27FC236}">
                <a16:creationId xmlns:a16="http://schemas.microsoft.com/office/drawing/2014/main" id="{6102BF70-0D17-41D3-9B8F-BD0078673AF1}"/>
              </a:ext>
            </a:extLst>
          </p:cNvPr>
          <p:cNvSpPr/>
          <p:nvPr/>
        </p:nvSpPr>
        <p:spPr>
          <a:xfrm>
            <a:off x="7473150" y="36014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Make payment</a:t>
            </a:r>
            <a:endParaRPr sz="1000">
              <a:latin typeface="Catamaran"/>
              <a:ea typeface="Catamaran"/>
              <a:cs typeface="Catamaran"/>
              <a:sym typeface="Catamaran"/>
            </a:endParaRPr>
          </a:p>
        </p:txBody>
      </p:sp>
      <p:grpSp>
        <p:nvGrpSpPr>
          <p:cNvPr id="43" name="Google Shape;602;p47">
            <a:extLst>
              <a:ext uri="{FF2B5EF4-FFF2-40B4-BE49-F238E27FC236}">
                <a16:creationId xmlns:a16="http://schemas.microsoft.com/office/drawing/2014/main" id="{4A4CD23C-A587-42E2-AF64-6937412A52A0}"/>
              </a:ext>
            </a:extLst>
          </p:cNvPr>
          <p:cNvGrpSpPr/>
          <p:nvPr/>
        </p:nvGrpSpPr>
        <p:grpSpPr>
          <a:xfrm>
            <a:off x="7394100" y="2395386"/>
            <a:ext cx="1671000" cy="196500"/>
            <a:chOff x="7394100" y="2705050"/>
            <a:chExt cx="1671000" cy="196500"/>
          </a:xfrm>
        </p:grpSpPr>
        <p:sp>
          <p:nvSpPr>
            <p:cNvPr id="48" name="Google Shape;603;p47">
              <a:extLst>
                <a:ext uri="{FF2B5EF4-FFF2-40B4-BE49-F238E27FC236}">
                  <a16:creationId xmlns:a16="http://schemas.microsoft.com/office/drawing/2014/main" id="{99A69E68-4DA9-4D1A-8879-42B9708564F5}"/>
                </a:ext>
              </a:extLst>
            </p:cNvPr>
            <p:cNvSpPr/>
            <p:nvPr/>
          </p:nvSpPr>
          <p:spPr>
            <a:xfrm>
              <a:off x="7473150" y="270505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Catamaran"/>
                <a:ea typeface="Catamaran"/>
                <a:cs typeface="Catamaran"/>
                <a:sym typeface="Catamaran"/>
              </a:endParaRPr>
            </a:p>
          </p:txBody>
        </p:sp>
        <p:sp>
          <p:nvSpPr>
            <p:cNvPr id="49" name="Google Shape;604;p47">
              <a:extLst>
                <a:ext uri="{FF2B5EF4-FFF2-40B4-BE49-F238E27FC236}">
                  <a16:creationId xmlns:a16="http://schemas.microsoft.com/office/drawing/2014/main" id="{5EE15C27-E160-4AFA-A76F-B03990D6B5BC}"/>
                </a:ext>
              </a:extLst>
            </p:cNvPr>
            <p:cNvSpPr txBox="1"/>
            <p:nvPr/>
          </p:nvSpPr>
          <p:spPr>
            <a:xfrm>
              <a:off x="7394100" y="2705050"/>
              <a:ext cx="1671000" cy="1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Move bales to loading area</a:t>
              </a:r>
              <a:endParaRPr/>
            </a:p>
          </p:txBody>
        </p:sp>
      </p:grpSp>
      <p:sp>
        <p:nvSpPr>
          <p:cNvPr id="44" name="Google Shape;605;p47">
            <a:extLst>
              <a:ext uri="{FF2B5EF4-FFF2-40B4-BE49-F238E27FC236}">
                <a16:creationId xmlns:a16="http://schemas.microsoft.com/office/drawing/2014/main" id="{2215E505-9D7B-44FF-9179-7A2BF419D291}"/>
              </a:ext>
            </a:extLst>
          </p:cNvPr>
          <p:cNvSpPr/>
          <p:nvPr/>
        </p:nvSpPr>
        <p:spPr>
          <a:xfrm>
            <a:off x="5644350" y="239538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classified weight</a:t>
            </a:r>
            <a:endParaRPr sz="1000">
              <a:latin typeface="Catamaran"/>
              <a:ea typeface="Catamaran"/>
              <a:cs typeface="Catamaran"/>
              <a:sym typeface="Catamaran"/>
            </a:endParaRPr>
          </a:p>
        </p:txBody>
      </p:sp>
      <p:sp>
        <p:nvSpPr>
          <p:cNvPr id="45" name="Google Shape;606;p47">
            <a:extLst>
              <a:ext uri="{FF2B5EF4-FFF2-40B4-BE49-F238E27FC236}">
                <a16:creationId xmlns:a16="http://schemas.microsoft.com/office/drawing/2014/main" id="{AEAAD5BA-119A-47D6-9720-4079FE9A26C9}"/>
              </a:ext>
            </a:extLst>
          </p:cNvPr>
          <p:cNvSpPr/>
          <p:nvPr/>
        </p:nvSpPr>
        <p:spPr>
          <a:xfrm>
            <a:off x="56443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Contact vendor</a:t>
            </a:r>
            <a:endParaRPr sz="1000">
              <a:latin typeface="Catamaran"/>
              <a:ea typeface="Catamaran"/>
              <a:cs typeface="Catamaran"/>
              <a:sym typeface="Catamaran"/>
            </a:endParaRPr>
          </a:p>
        </p:txBody>
      </p:sp>
      <p:sp>
        <p:nvSpPr>
          <p:cNvPr id="46" name="Google Shape;607;p47">
            <a:extLst>
              <a:ext uri="{FF2B5EF4-FFF2-40B4-BE49-F238E27FC236}">
                <a16:creationId xmlns:a16="http://schemas.microsoft.com/office/drawing/2014/main" id="{04D0B0C6-E430-4689-A66A-4D755811DE52}"/>
              </a:ext>
            </a:extLst>
          </p:cNvPr>
          <p:cNvSpPr/>
          <p:nvPr/>
        </p:nvSpPr>
        <p:spPr>
          <a:xfrm>
            <a:off x="56443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sold weight</a:t>
            </a:r>
            <a:endParaRPr sz="1000">
              <a:latin typeface="Catamaran"/>
              <a:ea typeface="Catamaran"/>
              <a:cs typeface="Catamaran"/>
              <a:sym typeface="Catamaran"/>
            </a:endParaRPr>
          </a:p>
        </p:txBody>
      </p:sp>
      <p:sp>
        <p:nvSpPr>
          <p:cNvPr id="47" name="Google Shape;608;p47">
            <a:extLst>
              <a:ext uri="{FF2B5EF4-FFF2-40B4-BE49-F238E27FC236}">
                <a16:creationId xmlns:a16="http://schemas.microsoft.com/office/drawing/2014/main" id="{D938B997-B150-44CB-BD98-C6C97AB81E95}"/>
              </a:ext>
            </a:extLst>
          </p:cNvPr>
          <p:cNvSpPr/>
          <p:nvPr/>
        </p:nvSpPr>
        <p:spPr>
          <a:xfrm>
            <a:off x="5644350" y="36014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transactions</a:t>
            </a:r>
            <a:endParaRPr sz="1000">
              <a:latin typeface="Catamaran"/>
              <a:ea typeface="Catamaran"/>
              <a:cs typeface="Catamaran"/>
              <a:sym typeface="Catamaran"/>
            </a:endParaRPr>
          </a:p>
        </p:txBody>
      </p:sp>
      <p:grpSp>
        <p:nvGrpSpPr>
          <p:cNvPr id="56" name="Google Shape;610;p47">
            <a:extLst>
              <a:ext uri="{FF2B5EF4-FFF2-40B4-BE49-F238E27FC236}">
                <a16:creationId xmlns:a16="http://schemas.microsoft.com/office/drawing/2014/main" id="{6BFD1D41-4E71-449F-A70E-1E43F2393237}"/>
              </a:ext>
            </a:extLst>
          </p:cNvPr>
          <p:cNvGrpSpPr/>
          <p:nvPr/>
        </p:nvGrpSpPr>
        <p:grpSpPr>
          <a:xfrm>
            <a:off x="157938" y="1558636"/>
            <a:ext cx="6999318" cy="2782950"/>
            <a:chOff x="157938" y="1868300"/>
            <a:chExt cx="6999318" cy="2782950"/>
          </a:xfrm>
        </p:grpSpPr>
        <p:sp>
          <p:nvSpPr>
            <p:cNvPr id="57" name="Google Shape;611;p47">
              <a:extLst>
                <a:ext uri="{FF2B5EF4-FFF2-40B4-BE49-F238E27FC236}">
                  <a16:creationId xmlns:a16="http://schemas.microsoft.com/office/drawing/2014/main" id="{BFBC0616-2682-4A4E-85C0-FD641769D4CF}"/>
                </a:ext>
              </a:extLst>
            </p:cNvPr>
            <p:cNvSpPr/>
            <p:nvPr/>
          </p:nvSpPr>
          <p:spPr>
            <a:xfrm>
              <a:off x="157938" y="1868300"/>
              <a:ext cx="15129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Bring the materials</a:t>
              </a:r>
              <a:endParaRPr sz="1000">
                <a:latin typeface="Catamaran"/>
                <a:ea typeface="Catamaran"/>
                <a:cs typeface="Catamaran"/>
                <a:sym typeface="Catamaran"/>
              </a:endParaRPr>
            </a:p>
          </p:txBody>
        </p:sp>
        <p:sp>
          <p:nvSpPr>
            <p:cNvPr id="58" name="Google Shape;612;p47">
              <a:extLst>
                <a:ext uri="{FF2B5EF4-FFF2-40B4-BE49-F238E27FC236}">
                  <a16:creationId xmlns:a16="http://schemas.microsoft.com/office/drawing/2014/main" id="{036B16D1-AAB8-4BE8-AAA8-50B011A1BBB4}"/>
                </a:ext>
              </a:extLst>
            </p:cNvPr>
            <p:cNvSpPr/>
            <p:nvPr/>
          </p:nvSpPr>
          <p:spPr>
            <a:xfrm>
              <a:off x="5644338" y="4389350"/>
              <a:ext cx="15129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Create report</a:t>
              </a:r>
              <a:endParaRPr sz="1000">
                <a:latin typeface="Catamaran"/>
                <a:ea typeface="Catamaran"/>
                <a:cs typeface="Catamaran"/>
                <a:sym typeface="Catamaran"/>
              </a:endParaRPr>
            </a:p>
          </p:txBody>
        </p:sp>
      </p:grpSp>
      <p:cxnSp>
        <p:nvCxnSpPr>
          <p:cNvPr id="59" name="Google Shape;614;p47">
            <a:extLst>
              <a:ext uri="{FF2B5EF4-FFF2-40B4-BE49-F238E27FC236}">
                <a16:creationId xmlns:a16="http://schemas.microsoft.com/office/drawing/2014/main" id="{8BFB2F3D-54FA-40C4-980B-48D4F375E641}"/>
              </a:ext>
            </a:extLst>
          </p:cNvPr>
          <p:cNvCxnSpPr/>
          <p:nvPr/>
        </p:nvCxnSpPr>
        <p:spPr>
          <a:xfrm>
            <a:off x="1669388" y="1689586"/>
            <a:ext cx="335700" cy="0"/>
          </a:xfrm>
          <a:prstGeom prst="straightConnector1">
            <a:avLst/>
          </a:prstGeom>
          <a:noFill/>
          <a:ln w="9525" cap="flat" cmpd="sng">
            <a:solidFill>
              <a:srgbClr val="FF3E1F"/>
            </a:solidFill>
            <a:prstDash val="solid"/>
            <a:round/>
            <a:headEnd type="none" w="med" len="med"/>
            <a:tailEnd type="triangle" w="med" len="med"/>
          </a:ln>
        </p:spPr>
      </p:cxnSp>
      <p:cxnSp>
        <p:nvCxnSpPr>
          <p:cNvPr id="60" name="Google Shape;615;p47">
            <a:extLst>
              <a:ext uri="{FF2B5EF4-FFF2-40B4-BE49-F238E27FC236}">
                <a16:creationId xmlns:a16="http://schemas.microsoft.com/office/drawing/2014/main" id="{B2D72D05-5080-4AD3-9F75-EF68BBF98FD3}"/>
              </a:ext>
            </a:extLst>
          </p:cNvPr>
          <p:cNvCxnSpPr>
            <a:stCxn id="54" idx="2"/>
            <a:endCxn id="29" idx="0"/>
          </p:cNvCxnSpPr>
          <p:nvPr/>
        </p:nvCxnSpPr>
        <p:spPr>
          <a:xfrm>
            <a:off x="2743200" y="2019385"/>
            <a:ext cx="0" cy="375900"/>
          </a:xfrm>
          <a:prstGeom prst="straightConnector1">
            <a:avLst/>
          </a:prstGeom>
          <a:noFill/>
          <a:ln w="9525" cap="flat" cmpd="sng">
            <a:solidFill>
              <a:srgbClr val="FF3E1F"/>
            </a:solidFill>
            <a:prstDash val="solid"/>
            <a:round/>
            <a:headEnd type="none" w="med" len="med"/>
            <a:tailEnd type="triangle" w="med" len="med"/>
          </a:ln>
        </p:spPr>
      </p:cxnSp>
      <p:cxnSp>
        <p:nvCxnSpPr>
          <p:cNvPr id="61" name="Google Shape;616;p47">
            <a:extLst>
              <a:ext uri="{FF2B5EF4-FFF2-40B4-BE49-F238E27FC236}">
                <a16:creationId xmlns:a16="http://schemas.microsoft.com/office/drawing/2014/main" id="{7171EC71-6DE5-49CC-B520-7EB6FAB17D80}"/>
              </a:ext>
            </a:extLst>
          </p:cNvPr>
          <p:cNvCxnSpPr>
            <a:stCxn id="29" idx="2"/>
            <a:endCxn id="30" idx="0"/>
          </p:cNvCxnSpPr>
          <p:nvPr/>
        </p:nvCxnSpPr>
        <p:spPr>
          <a:xfrm>
            <a:off x="27432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2" name="Google Shape;617;p47">
            <a:extLst>
              <a:ext uri="{FF2B5EF4-FFF2-40B4-BE49-F238E27FC236}">
                <a16:creationId xmlns:a16="http://schemas.microsoft.com/office/drawing/2014/main" id="{AFA76A57-309C-46AF-8F4C-9FDDA08DFA9B}"/>
              </a:ext>
            </a:extLst>
          </p:cNvPr>
          <p:cNvCxnSpPr>
            <a:stCxn id="30" idx="2"/>
            <a:endCxn id="31" idx="0"/>
          </p:cNvCxnSpPr>
          <p:nvPr/>
        </p:nvCxnSpPr>
        <p:spPr>
          <a:xfrm>
            <a:off x="27432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4" name="Google Shape;619;p47">
            <a:extLst>
              <a:ext uri="{FF2B5EF4-FFF2-40B4-BE49-F238E27FC236}">
                <a16:creationId xmlns:a16="http://schemas.microsoft.com/office/drawing/2014/main" id="{8AF3E25D-C38E-4B8F-BABD-05FAA2DC4A7D}"/>
              </a:ext>
            </a:extLst>
          </p:cNvPr>
          <p:cNvCxnSpPr>
            <a:stCxn id="36" idx="2"/>
            <a:endCxn id="37" idx="0"/>
          </p:cNvCxnSpPr>
          <p:nvPr/>
        </p:nvCxnSpPr>
        <p:spPr>
          <a:xfrm>
            <a:off x="45720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5" name="Google Shape;620;p47">
            <a:extLst>
              <a:ext uri="{FF2B5EF4-FFF2-40B4-BE49-F238E27FC236}">
                <a16:creationId xmlns:a16="http://schemas.microsoft.com/office/drawing/2014/main" id="{68F67B3B-B31E-40A0-8A30-89C3167FB54D}"/>
              </a:ext>
            </a:extLst>
          </p:cNvPr>
          <p:cNvCxnSpPr>
            <a:cxnSpLocks/>
            <a:stCxn id="35" idx="2"/>
            <a:endCxn id="36" idx="0"/>
          </p:cNvCxnSpPr>
          <p:nvPr/>
        </p:nvCxnSpPr>
        <p:spPr>
          <a:xfrm>
            <a:off x="45720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6" name="Google Shape;621;p47">
            <a:extLst>
              <a:ext uri="{FF2B5EF4-FFF2-40B4-BE49-F238E27FC236}">
                <a16:creationId xmlns:a16="http://schemas.microsoft.com/office/drawing/2014/main" id="{C6CF7C1C-B9B7-4D0C-9820-11115E830730}"/>
              </a:ext>
            </a:extLst>
          </p:cNvPr>
          <p:cNvCxnSpPr>
            <a:cxnSpLocks/>
            <a:stCxn id="34" idx="2"/>
            <a:endCxn id="35" idx="0"/>
          </p:cNvCxnSpPr>
          <p:nvPr/>
        </p:nvCxnSpPr>
        <p:spPr>
          <a:xfrm>
            <a:off x="4571627" y="2248032"/>
            <a:ext cx="373" cy="147354"/>
          </a:xfrm>
          <a:prstGeom prst="straightConnector1">
            <a:avLst/>
          </a:prstGeom>
          <a:noFill/>
          <a:ln w="9525" cap="flat" cmpd="sng">
            <a:solidFill>
              <a:srgbClr val="FF3E1F"/>
            </a:solidFill>
            <a:prstDash val="solid"/>
            <a:round/>
            <a:headEnd type="none" w="med" len="med"/>
            <a:tailEnd type="triangle" w="med" len="med"/>
          </a:ln>
        </p:spPr>
      </p:cxnSp>
      <p:cxnSp>
        <p:nvCxnSpPr>
          <p:cNvPr id="67" name="Google Shape;622;p47">
            <a:extLst>
              <a:ext uri="{FF2B5EF4-FFF2-40B4-BE49-F238E27FC236}">
                <a16:creationId xmlns:a16="http://schemas.microsoft.com/office/drawing/2014/main" id="{8B2F0DD2-6B6D-4139-AFED-1C587E57B982}"/>
              </a:ext>
            </a:extLst>
          </p:cNvPr>
          <p:cNvCxnSpPr>
            <a:stCxn id="37" idx="2"/>
            <a:endCxn id="50" idx="0"/>
          </p:cNvCxnSpPr>
          <p:nvPr/>
        </p:nvCxnSpPr>
        <p:spPr>
          <a:xfrm>
            <a:off x="4572000" y="3395936"/>
            <a:ext cx="0" cy="214500"/>
          </a:xfrm>
          <a:prstGeom prst="straightConnector1">
            <a:avLst/>
          </a:prstGeom>
          <a:noFill/>
          <a:ln w="9525" cap="flat" cmpd="sng">
            <a:solidFill>
              <a:srgbClr val="FF3E1F"/>
            </a:solidFill>
            <a:prstDash val="solid"/>
            <a:round/>
            <a:headEnd type="none" w="med" len="med"/>
            <a:tailEnd type="triangle" w="med" len="med"/>
          </a:ln>
        </p:spPr>
      </p:cxnSp>
      <p:cxnSp>
        <p:nvCxnSpPr>
          <p:cNvPr id="68" name="Google Shape;623;p47">
            <a:extLst>
              <a:ext uri="{FF2B5EF4-FFF2-40B4-BE49-F238E27FC236}">
                <a16:creationId xmlns:a16="http://schemas.microsoft.com/office/drawing/2014/main" id="{3CB3B754-8465-44A5-8B39-94CABE0EEF5C}"/>
              </a:ext>
            </a:extLst>
          </p:cNvPr>
          <p:cNvCxnSpPr>
            <a:cxnSpLocks/>
            <a:stCxn id="33" idx="2"/>
            <a:endCxn id="34" idx="0"/>
          </p:cNvCxnSpPr>
          <p:nvPr/>
        </p:nvCxnSpPr>
        <p:spPr>
          <a:xfrm flipH="1">
            <a:off x="4571627" y="1787836"/>
            <a:ext cx="373" cy="151150"/>
          </a:xfrm>
          <a:prstGeom prst="straightConnector1">
            <a:avLst/>
          </a:prstGeom>
          <a:noFill/>
          <a:ln w="9525" cap="flat" cmpd="sng">
            <a:solidFill>
              <a:srgbClr val="FF3E1F"/>
            </a:solidFill>
            <a:prstDash val="solid"/>
            <a:round/>
            <a:headEnd type="none" w="med" len="med"/>
            <a:tailEnd type="triangle" w="med" len="med"/>
          </a:ln>
        </p:spPr>
      </p:cxnSp>
      <p:cxnSp>
        <p:nvCxnSpPr>
          <p:cNvPr id="69" name="Google Shape;624;p47">
            <a:extLst>
              <a:ext uri="{FF2B5EF4-FFF2-40B4-BE49-F238E27FC236}">
                <a16:creationId xmlns:a16="http://schemas.microsoft.com/office/drawing/2014/main" id="{7C09960E-7E37-42A6-AEFF-BAA1DC4AB09B}"/>
              </a:ext>
            </a:extLst>
          </p:cNvPr>
          <p:cNvCxnSpPr>
            <a:stCxn id="40" idx="2"/>
            <a:endCxn id="41" idx="0"/>
          </p:cNvCxnSpPr>
          <p:nvPr/>
        </p:nvCxnSpPr>
        <p:spPr>
          <a:xfrm>
            <a:off x="82296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0" name="Google Shape;625;p47">
            <a:extLst>
              <a:ext uri="{FF2B5EF4-FFF2-40B4-BE49-F238E27FC236}">
                <a16:creationId xmlns:a16="http://schemas.microsoft.com/office/drawing/2014/main" id="{DD2B08DC-AD44-49F3-8DAB-55517D760E02}"/>
              </a:ext>
            </a:extLst>
          </p:cNvPr>
          <p:cNvCxnSpPr>
            <a:stCxn id="41" idx="2"/>
            <a:endCxn id="42" idx="0"/>
          </p:cNvCxnSpPr>
          <p:nvPr/>
        </p:nvCxnSpPr>
        <p:spPr>
          <a:xfrm>
            <a:off x="8229600" y="339593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1" name="Google Shape;626;p47">
            <a:extLst>
              <a:ext uri="{FF2B5EF4-FFF2-40B4-BE49-F238E27FC236}">
                <a16:creationId xmlns:a16="http://schemas.microsoft.com/office/drawing/2014/main" id="{243B55B9-2F99-4B41-9BC2-2AA78037DC33}"/>
              </a:ext>
            </a:extLst>
          </p:cNvPr>
          <p:cNvCxnSpPr>
            <a:stCxn id="49" idx="2"/>
            <a:endCxn id="40" idx="0"/>
          </p:cNvCxnSpPr>
          <p:nvPr/>
        </p:nvCxnSpPr>
        <p:spPr>
          <a:xfrm>
            <a:off x="82296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2" name="Google Shape;627;p47">
            <a:extLst>
              <a:ext uri="{FF2B5EF4-FFF2-40B4-BE49-F238E27FC236}">
                <a16:creationId xmlns:a16="http://schemas.microsoft.com/office/drawing/2014/main" id="{AA2A5244-38BF-4E61-8572-D4A92B7F34A9}"/>
              </a:ext>
            </a:extLst>
          </p:cNvPr>
          <p:cNvCxnSpPr>
            <a:stCxn id="39" idx="2"/>
            <a:endCxn id="49" idx="0"/>
          </p:cNvCxnSpPr>
          <p:nvPr/>
        </p:nvCxnSpPr>
        <p:spPr>
          <a:xfrm>
            <a:off x="8229600" y="218986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3" name="Google Shape;628;p47">
            <a:extLst>
              <a:ext uri="{FF2B5EF4-FFF2-40B4-BE49-F238E27FC236}">
                <a16:creationId xmlns:a16="http://schemas.microsoft.com/office/drawing/2014/main" id="{D2D264D1-CCA2-4D1F-B430-5F5FE3C64ACB}"/>
              </a:ext>
            </a:extLst>
          </p:cNvPr>
          <p:cNvCxnSpPr>
            <a:endCxn id="31" idx="3"/>
          </p:cNvCxnSpPr>
          <p:nvPr/>
        </p:nvCxnSpPr>
        <p:spPr>
          <a:xfrm rot="16200000" flipH="1">
            <a:off x="2690850" y="2488886"/>
            <a:ext cx="1608900" cy="8700"/>
          </a:xfrm>
          <a:prstGeom prst="bentConnector4">
            <a:avLst>
              <a:gd name="adj1" fmla="val 53"/>
              <a:gd name="adj2" fmla="val 1366092"/>
            </a:avLst>
          </a:prstGeom>
          <a:noFill/>
          <a:ln w="9525" cap="flat" cmpd="sng">
            <a:solidFill>
              <a:srgbClr val="FF3E1F"/>
            </a:solidFill>
            <a:prstDash val="solid"/>
            <a:round/>
            <a:headEnd type="none" w="med" len="med"/>
            <a:tailEnd type="triangle" w="med" len="med"/>
          </a:ln>
        </p:spPr>
      </p:cxnSp>
      <p:cxnSp>
        <p:nvCxnSpPr>
          <p:cNvPr id="76" name="Google Shape;631;p47">
            <a:extLst>
              <a:ext uri="{FF2B5EF4-FFF2-40B4-BE49-F238E27FC236}">
                <a16:creationId xmlns:a16="http://schemas.microsoft.com/office/drawing/2014/main" id="{95FC5A7D-6FE0-4A3F-BEEC-F51DE61F0CD5}"/>
              </a:ext>
            </a:extLst>
          </p:cNvPr>
          <p:cNvCxnSpPr>
            <a:stCxn id="50" idx="3"/>
            <a:endCxn id="45" idx="1"/>
          </p:cNvCxnSpPr>
          <p:nvPr/>
        </p:nvCxnSpPr>
        <p:spPr>
          <a:xfrm rot="10800000" flipH="1">
            <a:off x="5328450" y="2895560"/>
            <a:ext cx="315900" cy="1044600"/>
          </a:xfrm>
          <a:prstGeom prst="bentConnector3">
            <a:avLst>
              <a:gd name="adj1" fmla="val 50000"/>
            </a:avLst>
          </a:prstGeom>
          <a:noFill/>
          <a:ln w="9525" cap="flat" cmpd="sng">
            <a:solidFill>
              <a:srgbClr val="FF3E1F"/>
            </a:solidFill>
            <a:prstDash val="solid"/>
            <a:round/>
            <a:headEnd type="none" w="med" len="med"/>
            <a:tailEnd type="triangle" w="med" len="med"/>
          </a:ln>
        </p:spPr>
      </p:cxnSp>
      <p:cxnSp>
        <p:nvCxnSpPr>
          <p:cNvPr id="77" name="Google Shape;632;p47">
            <a:extLst>
              <a:ext uri="{FF2B5EF4-FFF2-40B4-BE49-F238E27FC236}">
                <a16:creationId xmlns:a16="http://schemas.microsoft.com/office/drawing/2014/main" id="{76044469-07BF-4E8E-A43E-1A6500A33234}"/>
              </a:ext>
            </a:extLst>
          </p:cNvPr>
          <p:cNvCxnSpPr>
            <a:cxnSpLocks/>
            <a:stCxn id="31" idx="1"/>
            <a:endCxn id="123" idx="3"/>
          </p:cNvCxnSpPr>
          <p:nvPr/>
        </p:nvCxnSpPr>
        <p:spPr>
          <a:xfrm rot="10800000" flipH="1">
            <a:off x="1986750" y="2091312"/>
            <a:ext cx="5170350" cy="1206375"/>
          </a:xfrm>
          <a:prstGeom prst="bentConnector5">
            <a:avLst>
              <a:gd name="adj1" fmla="val -1916"/>
              <a:gd name="adj2" fmla="val -131408"/>
              <a:gd name="adj3" fmla="val 103006"/>
            </a:avLst>
          </a:prstGeom>
          <a:noFill/>
          <a:ln w="9525" cap="flat" cmpd="sng">
            <a:solidFill>
              <a:srgbClr val="FF3E1F"/>
            </a:solidFill>
            <a:prstDash val="solid"/>
            <a:round/>
            <a:headEnd type="none" w="med" len="med"/>
            <a:tailEnd type="triangle" w="med" len="med"/>
          </a:ln>
        </p:spPr>
      </p:cxnSp>
      <p:cxnSp>
        <p:nvCxnSpPr>
          <p:cNvPr id="78" name="Google Shape;633;p47">
            <a:extLst>
              <a:ext uri="{FF2B5EF4-FFF2-40B4-BE49-F238E27FC236}">
                <a16:creationId xmlns:a16="http://schemas.microsoft.com/office/drawing/2014/main" id="{555BC6EB-BB98-4785-9BF2-886A07FD013D}"/>
              </a:ext>
            </a:extLst>
          </p:cNvPr>
          <p:cNvCxnSpPr>
            <a:stCxn id="41" idx="1"/>
            <a:endCxn id="46" idx="3"/>
          </p:cNvCxnSpPr>
          <p:nvPr/>
        </p:nvCxnSpPr>
        <p:spPr>
          <a:xfrm rot="10800000">
            <a:off x="7157250" y="3297686"/>
            <a:ext cx="315900" cy="0"/>
          </a:xfrm>
          <a:prstGeom prst="straightConnector1">
            <a:avLst/>
          </a:prstGeom>
          <a:noFill/>
          <a:ln w="9525" cap="flat" cmpd="sng">
            <a:solidFill>
              <a:srgbClr val="FF3E1F"/>
            </a:solidFill>
            <a:prstDash val="solid"/>
            <a:round/>
            <a:headEnd type="none" w="med" len="med"/>
            <a:tailEnd type="triangle" w="med" len="med"/>
          </a:ln>
        </p:spPr>
      </p:cxnSp>
      <p:cxnSp>
        <p:nvCxnSpPr>
          <p:cNvPr id="79" name="Google Shape;634;p47">
            <a:extLst>
              <a:ext uri="{FF2B5EF4-FFF2-40B4-BE49-F238E27FC236}">
                <a16:creationId xmlns:a16="http://schemas.microsoft.com/office/drawing/2014/main" id="{F75EC33D-4A9C-4076-A783-116AC2F13AF8}"/>
              </a:ext>
            </a:extLst>
          </p:cNvPr>
          <p:cNvCxnSpPr>
            <a:stCxn id="42" idx="1"/>
            <a:endCxn id="47" idx="3"/>
          </p:cNvCxnSpPr>
          <p:nvPr/>
        </p:nvCxnSpPr>
        <p:spPr>
          <a:xfrm rot="10800000">
            <a:off x="7157250" y="3699711"/>
            <a:ext cx="315900" cy="0"/>
          </a:xfrm>
          <a:prstGeom prst="straightConnector1">
            <a:avLst/>
          </a:prstGeom>
          <a:noFill/>
          <a:ln w="9525" cap="flat" cmpd="sng">
            <a:solidFill>
              <a:srgbClr val="FF3E1F"/>
            </a:solidFill>
            <a:prstDash val="solid"/>
            <a:round/>
            <a:headEnd type="none" w="med" len="med"/>
            <a:tailEnd type="triangle" w="med" len="med"/>
          </a:ln>
        </p:spPr>
      </p:cxnSp>
      <p:cxnSp>
        <p:nvCxnSpPr>
          <p:cNvPr id="80" name="Google Shape;635;p47">
            <a:extLst>
              <a:ext uri="{FF2B5EF4-FFF2-40B4-BE49-F238E27FC236}">
                <a16:creationId xmlns:a16="http://schemas.microsoft.com/office/drawing/2014/main" id="{D9F4151C-BAC2-4D46-AEF7-C5D51AEC4EF1}"/>
              </a:ext>
            </a:extLst>
          </p:cNvPr>
          <p:cNvCxnSpPr>
            <a:stCxn id="50" idx="2"/>
            <a:endCxn id="39" idx="3"/>
          </p:cNvCxnSpPr>
          <p:nvPr/>
        </p:nvCxnSpPr>
        <p:spPr>
          <a:xfrm rot="16200000">
            <a:off x="5689950" y="973710"/>
            <a:ext cx="2178300" cy="4414200"/>
          </a:xfrm>
          <a:prstGeom prst="bentConnector4">
            <a:avLst>
              <a:gd name="adj1" fmla="val -15929"/>
              <a:gd name="adj2" fmla="val 102493"/>
            </a:avLst>
          </a:prstGeom>
          <a:noFill/>
          <a:ln w="9525" cap="flat" cmpd="sng">
            <a:solidFill>
              <a:srgbClr val="FF3E1F"/>
            </a:solidFill>
            <a:prstDash val="solid"/>
            <a:round/>
            <a:headEnd type="none" w="med" len="med"/>
            <a:tailEnd type="triangle" w="med" len="med"/>
          </a:ln>
        </p:spPr>
      </p:cxnSp>
      <p:cxnSp>
        <p:nvCxnSpPr>
          <p:cNvPr id="81" name="Google Shape;636;p47">
            <a:extLst>
              <a:ext uri="{FF2B5EF4-FFF2-40B4-BE49-F238E27FC236}">
                <a16:creationId xmlns:a16="http://schemas.microsoft.com/office/drawing/2014/main" id="{ED12B5B6-34AE-44EB-9694-D514D6388DAA}"/>
              </a:ext>
            </a:extLst>
          </p:cNvPr>
          <p:cNvCxnSpPr>
            <a:stCxn id="45" idx="3"/>
            <a:endCxn id="39" idx="1"/>
          </p:cNvCxnSpPr>
          <p:nvPr/>
        </p:nvCxnSpPr>
        <p:spPr>
          <a:xfrm rot="10800000" flipH="1">
            <a:off x="7157250" y="2091661"/>
            <a:ext cx="315900" cy="804000"/>
          </a:xfrm>
          <a:prstGeom prst="bentConnector3">
            <a:avLst>
              <a:gd name="adj1" fmla="val 67102"/>
            </a:avLst>
          </a:prstGeom>
          <a:noFill/>
          <a:ln w="9525" cap="flat" cmpd="sng">
            <a:solidFill>
              <a:srgbClr val="FF3E1F"/>
            </a:solidFill>
            <a:prstDash val="solid"/>
            <a:round/>
            <a:headEnd type="none" w="med" len="med"/>
            <a:tailEnd type="triangle" w="med" len="med"/>
          </a:ln>
        </p:spPr>
      </p:cxnSp>
      <p:cxnSp>
        <p:nvCxnSpPr>
          <p:cNvPr id="82" name="Google Shape;637;p47">
            <a:extLst>
              <a:ext uri="{FF2B5EF4-FFF2-40B4-BE49-F238E27FC236}">
                <a16:creationId xmlns:a16="http://schemas.microsoft.com/office/drawing/2014/main" id="{59381A7D-9802-42CB-9A65-AED493CF1783}"/>
              </a:ext>
            </a:extLst>
          </p:cNvPr>
          <p:cNvCxnSpPr>
            <a:stCxn id="47" idx="2"/>
            <a:endCxn id="58" idx="0"/>
          </p:cNvCxnSpPr>
          <p:nvPr/>
        </p:nvCxnSpPr>
        <p:spPr>
          <a:xfrm>
            <a:off x="6400800" y="3797961"/>
            <a:ext cx="0" cy="281700"/>
          </a:xfrm>
          <a:prstGeom prst="straightConnector1">
            <a:avLst/>
          </a:prstGeom>
          <a:noFill/>
          <a:ln w="9525" cap="flat" cmpd="sng">
            <a:solidFill>
              <a:srgbClr val="FF3E1F"/>
            </a:solidFill>
            <a:prstDash val="solid"/>
            <a:round/>
            <a:headEnd type="none" w="med" len="med"/>
            <a:tailEnd type="triangle" w="med" len="med"/>
          </a:ln>
        </p:spPr>
      </p:cxnSp>
      <p:sp>
        <p:nvSpPr>
          <p:cNvPr id="83" name="Google Shape;638;p47">
            <a:extLst>
              <a:ext uri="{FF2B5EF4-FFF2-40B4-BE49-F238E27FC236}">
                <a16:creationId xmlns:a16="http://schemas.microsoft.com/office/drawing/2014/main" id="{0C4A1DFE-4748-4270-81DE-FF45694FB50C}"/>
              </a:ext>
            </a:extLst>
          </p:cNvPr>
          <p:cNvSpPr txBox="1"/>
          <p:nvPr/>
        </p:nvSpPr>
        <p:spPr>
          <a:xfrm>
            <a:off x="2726000" y="2043461"/>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No</a:t>
            </a:r>
            <a:endParaRPr/>
          </a:p>
        </p:txBody>
      </p:sp>
      <p:sp>
        <p:nvSpPr>
          <p:cNvPr id="84" name="Google Shape;639;p47">
            <a:extLst>
              <a:ext uri="{FF2B5EF4-FFF2-40B4-BE49-F238E27FC236}">
                <a16:creationId xmlns:a16="http://schemas.microsoft.com/office/drawing/2014/main" id="{2D1334AA-A519-4A8F-8178-1049536F904F}"/>
              </a:ext>
            </a:extLst>
          </p:cNvPr>
          <p:cNvSpPr txBox="1"/>
          <p:nvPr/>
        </p:nvSpPr>
        <p:spPr>
          <a:xfrm>
            <a:off x="3330436" y="1510124"/>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Yes</a:t>
            </a:r>
            <a:endParaRPr/>
          </a:p>
        </p:txBody>
      </p:sp>
      <p:sp>
        <p:nvSpPr>
          <p:cNvPr id="87" name="Google Shape;642;p47">
            <a:extLst>
              <a:ext uri="{FF2B5EF4-FFF2-40B4-BE49-F238E27FC236}">
                <a16:creationId xmlns:a16="http://schemas.microsoft.com/office/drawing/2014/main" id="{394660B6-DE08-4916-BB1F-35839DF1AA75}"/>
              </a:ext>
            </a:extLst>
          </p:cNvPr>
          <p:cNvSpPr txBox="1"/>
          <p:nvPr/>
        </p:nvSpPr>
        <p:spPr>
          <a:xfrm>
            <a:off x="4561912" y="4411980"/>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Yes</a:t>
            </a:r>
            <a:endParaRPr/>
          </a:p>
        </p:txBody>
      </p:sp>
      <p:sp>
        <p:nvSpPr>
          <p:cNvPr id="88" name="Google Shape;643;p47">
            <a:extLst>
              <a:ext uri="{FF2B5EF4-FFF2-40B4-BE49-F238E27FC236}">
                <a16:creationId xmlns:a16="http://schemas.microsoft.com/office/drawing/2014/main" id="{671CFB53-6C90-480C-A9CD-C85F3C81EA89}"/>
              </a:ext>
            </a:extLst>
          </p:cNvPr>
          <p:cNvSpPr txBox="1"/>
          <p:nvPr/>
        </p:nvSpPr>
        <p:spPr>
          <a:xfrm>
            <a:off x="5205000" y="3743586"/>
            <a:ext cx="388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No</a:t>
            </a:r>
            <a:endParaRPr/>
          </a:p>
        </p:txBody>
      </p:sp>
      <p:cxnSp>
        <p:nvCxnSpPr>
          <p:cNvPr id="89" name="Google Shape;644;p47">
            <a:extLst>
              <a:ext uri="{FF2B5EF4-FFF2-40B4-BE49-F238E27FC236}">
                <a16:creationId xmlns:a16="http://schemas.microsoft.com/office/drawing/2014/main" id="{EDF00C0E-C166-43FE-AF0D-7450B056A0C5}"/>
              </a:ext>
            </a:extLst>
          </p:cNvPr>
          <p:cNvCxnSpPr>
            <a:stCxn id="46" idx="1"/>
            <a:endCxn id="58" idx="1"/>
          </p:cNvCxnSpPr>
          <p:nvPr/>
        </p:nvCxnSpPr>
        <p:spPr>
          <a:xfrm>
            <a:off x="5644350" y="3297686"/>
            <a:ext cx="600" cy="912900"/>
          </a:xfrm>
          <a:prstGeom prst="bentConnector3">
            <a:avLst>
              <a:gd name="adj1" fmla="val -18700000"/>
            </a:avLst>
          </a:prstGeom>
          <a:noFill/>
          <a:ln w="9525" cap="flat" cmpd="sng">
            <a:solidFill>
              <a:srgbClr val="FF3E1F"/>
            </a:solidFill>
            <a:prstDash val="solid"/>
            <a:round/>
            <a:headEnd type="none" w="med" len="med"/>
            <a:tailEnd type="triangle" w="med" len="med"/>
          </a:ln>
        </p:spPr>
      </p:cxnSp>
      <p:sp>
        <p:nvSpPr>
          <p:cNvPr id="92" name="TextBox 91">
            <a:extLst>
              <a:ext uri="{FF2B5EF4-FFF2-40B4-BE49-F238E27FC236}">
                <a16:creationId xmlns:a16="http://schemas.microsoft.com/office/drawing/2014/main" id="{D15BD416-BDE7-4705-83C5-7B2F6817798D}"/>
              </a:ext>
            </a:extLst>
          </p:cNvPr>
          <p:cNvSpPr txBox="1"/>
          <p:nvPr/>
        </p:nvSpPr>
        <p:spPr>
          <a:xfrm>
            <a:off x="2691518" y="100769"/>
            <a:ext cx="3760966" cy="461665"/>
          </a:xfrm>
          <a:prstGeom prst="rect">
            <a:avLst/>
          </a:prstGeom>
          <a:noFill/>
        </p:spPr>
        <p:txBody>
          <a:bodyPr wrap="none" rtlCol="0">
            <a:spAutoFit/>
          </a:bodyPr>
          <a:lstStyle/>
          <a:p>
            <a:pPr algn="ctr"/>
            <a:r>
              <a:rPr lang="en-US" sz="2400" b="1">
                <a:latin typeface="Livvic" pitchFamily="2" charset="0"/>
              </a:rPr>
              <a:t>PAPER (WHITE/COLOR)</a:t>
            </a:r>
          </a:p>
        </p:txBody>
      </p:sp>
      <p:grpSp>
        <p:nvGrpSpPr>
          <p:cNvPr id="98" name="Group 97">
            <a:extLst>
              <a:ext uri="{FF2B5EF4-FFF2-40B4-BE49-F238E27FC236}">
                <a16:creationId xmlns:a16="http://schemas.microsoft.com/office/drawing/2014/main" id="{599108F6-329B-4216-965F-29574D658F8B}"/>
              </a:ext>
            </a:extLst>
          </p:cNvPr>
          <p:cNvGrpSpPr/>
          <p:nvPr/>
        </p:nvGrpSpPr>
        <p:grpSpPr>
          <a:xfrm>
            <a:off x="7210425" y="4510337"/>
            <a:ext cx="209550" cy="209550"/>
            <a:chOff x="7210425" y="4506527"/>
            <a:chExt cx="209550" cy="209550"/>
          </a:xfrm>
        </p:grpSpPr>
        <p:cxnSp>
          <p:nvCxnSpPr>
            <p:cNvPr id="95" name="Straight Connector 94">
              <a:extLst>
                <a:ext uri="{FF2B5EF4-FFF2-40B4-BE49-F238E27FC236}">
                  <a16:creationId xmlns:a16="http://schemas.microsoft.com/office/drawing/2014/main" id="{CF73142C-5432-4988-B96F-8A1E9E391182}"/>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7BE9C98-DEEC-4513-8B04-51E17DA2457A}"/>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2E288506-24FE-42F5-9475-EA047DAB482B}"/>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A6D840F8-0835-4BDD-8FA4-8EC9407B1F9C}"/>
              </a:ext>
            </a:extLst>
          </p:cNvPr>
          <p:cNvGrpSpPr/>
          <p:nvPr/>
        </p:nvGrpSpPr>
        <p:grpSpPr>
          <a:xfrm>
            <a:off x="7277533" y="3663444"/>
            <a:ext cx="71676" cy="71676"/>
            <a:chOff x="7210425" y="4506527"/>
            <a:chExt cx="209550" cy="209550"/>
          </a:xfrm>
        </p:grpSpPr>
        <p:cxnSp>
          <p:nvCxnSpPr>
            <p:cNvPr id="100" name="Straight Connector 99">
              <a:extLst>
                <a:ext uri="{FF2B5EF4-FFF2-40B4-BE49-F238E27FC236}">
                  <a16:creationId xmlns:a16="http://schemas.microsoft.com/office/drawing/2014/main" id="{D3F02528-AF12-44AB-870B-F4F2126A21C8}"/>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EEF7D45-ACDA-4E7F-AD85-CF7F47CCBC4E}"/>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2" name="Arc 101">
              <a:extLst>
                <a:ext uri="{FF2B5EF4-FFF2-40B4-BE49-F238E27FC236}">
                  <a16:creationId xmlns:a16="http://schemas.microsoft.com/office/drawing/2014/main" id="{09523702-A5F3-43C3-B4AF-707D6B60C48D}"/>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2ED279BE-EA90-4A54-AD0D-D9FFB94BB003}"/>
              </a:ext>
            </a:extLst>
          </p:cNvPr>
          <p:cNvGrpSpPr/>
          <p:nvPr/>
        </p:nvGrpSpPr>
        <p:grpSpPr>
          <a:xfrm>
            <a:off x="7278196" y="3258596"/>
            <a:ext cx="71676" cy="71676"/>
            <a:chOff x="7210425" y="4506527"/>
            <a:chExt cx="209550" cy="209550"/>
          </a:xfrm>
        </p:grpSpPr>
        <p:cxnSp>
          <p:nvCxnSpPr>
            <p:cNvPr id="104" name="Straight Connector 103">
              <a:extLst>
                <a:ext uri="{FF2B5EF4-FFF2-40B4-BE49-F238E27FC236}">
                  <a16:creationId xmlns:a16="http://schemas.microsoft.com/office/drawing/2014/main" id="{88345168-86ED-4D9E-9E49-95455EAA62D7}"/>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372EB4E-DDFD-4E31-97C9-D9B7886689B1}"/>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6" name="Arc 105">
              <a:extLst>
                <a:ext uri="{FF2B5EF4-FFF2-40B4-BE49-F238E27FC236}">
                  <a16:creationId xmlns:a16="http://schemas.microsoft.com/office/drawing/2014/main" id="{6DE69446-5EAE-4A87-A734-50229CA430BF}"/>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ACDE5411-5DF3-4AFF-917F-34E3E90D5298}"/>
              </a:ext>
            </a:extLst>
          </p:cNvPr>
          <p:cNvGrpSpPr/>
          <p:nvPr/>
        </p:nvGrpSpPr>
        <p:grpSpPr>
          <a:xfrm>
            <a:off x="7277046" y="2856570"/>
            <a:ext cx="71676" cy="71676"/>
            <a:chOff x="7210425" y="4506527"/>
            <a:chExt cx="209550" cy="209550"/>
          </a:xfrm>
        </p:grpSpPr>
        <p:cxnSp>
          <p:nvCxnSpPr>
            <p:cNvPr id="108" name="Straight Connector 107">
              <a:extLst>
                <a:ext uri="{FF2B5EF4-FFF2-40B4-BE49-F238E27FC236}">
                  <a16:creationId xmlns:a16="http://schemas.microsoft.com/office/drawing/2014/main" id="{E5C5634B-60BE-4697-B9BD-A2EB91319AF0}"/>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6D0F1C8-B6D1-44AF-84A0-E16C5148B643}"/>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20C5947D-B080-4EBA-AE2C-E5B99262F63D}"/>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2" name="TextBox 111">
            <a:extLst>
              <a:ext uri="{FF2B5EF4-FFF2-40B4-BE49-F238E27FC236}">
                <a16:creationId xmlns:a16="http://schemas.microsoft.com/office/drawing/2014/main" id="{33CB0629-F625-4507-8E99-7288E66C87C6}"/>
              </a:ext>
            </a:extLst>
          </p:cNvPr>
          <p:cNvSpPr txBox="1"/>
          <p:nvPr/>
        </p:nvSpPr>
        <p:spPr>
          <a:xfrm>
            <a:off x="3785775" y="1582708"/>
            <a:ext cx="1572449" cy="246221"/>
          </a:xfrm>
          <a:prstGeom prst="rect">
            <a:avLst/>
          </a:prstGeom>
          <a:noFill/>
        </p:spPr>
        <p:txBody>
          <a:bodyPr wrap="square">
            <a:spAutoFit/>
          </a:bodyPr>
          <a:lstStyle/>
          <a:p>
            <a:pPr marL="0" lvl="0" indent="0" algn="ctr" rtl="0">
              <a:spcBef>
                <a:spcPts val="0"/>
              </a:spcBef>
              <a:spcAft>
                <a:spcPts val="0"/>
              </a:spcAft>
              <a:buNone/>
            </a:pPr>
            <a:r>
              <a:rPr lang="en-US" sz="1000">
                <a:latin typeface="Catamaran"/>
                <a:ea typeface="Catamaran"/>
                <a:cs typeface="Catamaran"/>
                <a:sym typeface="Catamaran"/>
              </a:rPr>
              <a:t>Remove binders, clips, etc.</a:t>
            </a:r>
          </a:p>
        </p:txBody>
      </p:sp>
      <p:sp>
        <p:nvSpPr>
          <p:cNvPr id="123" name="Google Shape;605;p47">
            <a:extLst>
              <a:ext uri="{FF2B5EF4-FFF2-40B4-BE49-F238E27FC236}">
                <a16:creationId xmlns:a16="http://schemas.microsoft.com/office/drawing/2014/main" id="{D200C886-6BFC-4065-81C5-162F932D86ED}"/>
              </a:ext>
            </a:extLst>
          </p:cNvPr>
          <p:cNvSpPr/>
          <p:nvPr/>
        </p:nvSpPr>
        <p:spPr>
          <a:xfrm>
            <a:off x="5644200" y="19930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collected weight</a:t>
            </a:r>
            <a:endParaRPr sz="1000">
              <a:latin typeface="Catamaran"/>
              <a:ea typeface="Catamaran"/>
              <a:cs typeface="Catamaran"/>
              <a:sym typeface="Catamaran"/>
            </a:endParaRPr>
          </a:p>
        </p:txBody>
      </p:sp>
      <p:cxnSp>
        <p:nvCxnSpPr>
          <p:cNvPr id="130" name="Connector: Elbow 129">
            <a:extLst>
              <a:ext uri="{FF2B5EF4-FFF2-40B4-BE49-F238E27FC236}">
                <a16:creationId xmlns:a16="http://schemas.microsoft.com/office/drawing/2014/main" id="{7C374B20-B1B5-47E0-A6D1-830C180A4A8E}"/>
              </a:ext>
            </a:extLst>
          </p:cNvPr>
          <p:cNvCxnSpPr>
            <a:stCxn id="31" idx="2"/>
            <a:endCxn id="112" idx="0"/>
          </p:cNvCxnSpPr>
          <p:nvPr/>
        </p:nvCxnSpPr>
        <p:spPr>
          <a:xfrm rot="5400000" flipH="1" flipV="1">
            <a:off x="2750986" y="1574922"/>
            <a:ext cx="1813228" cy="1828800"/>
          </a:xfrm>
          <a:prstGeom prst="bentConnector5">
            <a:avLst>
              <a:gd name="adj1" fmla="val -14568"/>
              <a:gd name="adj2" fmla="val 53186"/>
              <a:gd name="adj3" fmla="val 112607"/>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onnector: Elbow 133">
            <a:extLst>
              <a:ext uri="{FF2B5EF4-FFF2-40B4-BE49-F238E27FC236}">
                <a16:creationId xmlns:a16="http://schemas.microsoft.com/office/drawing/2014/main" id="{DCB34F5D-EA20-45F8-9B9B-887DCAB8D54E}"/>
              </a:ext>
            </a:extLst>
          </p:cNvPr>
          <p:cNvCxnSpPr>
            <a:stCxn id="36" idx="3"/>
            <a:endCxn id="44" idx="1"/>
          </p:cNvCxnSpPr>
          <p:nvPr/>
        </p:nvCxnSpPr>
        <p:spPr>
          <a:xfrm flipV="1">
            <a:off x="5328450" y="2493636"/>
            <a:ext cx="315900" cy="402025"/>
          </a:xfrm>
          <a:prstGeom prst="bentConnector3">
            <a:avLst>
              <a:gd name="adj1" fmla="val 2298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89519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63;p47">
            <a:extLst>
              <a:ext uri="{FF2B5EF4-FFF2-40B4-BE49-F238E27FC236}">
                <a16:creationId xmlns:a16="http://schemas.microsoft.com/office/drawing/2014/main" id="{EDDEF9E3-9AB3-4C4A-99F4-600122A1145D}"/>
              </a:ext>
            </a:extLst>
          </p:cNvPr>
          <p:cNvSpPr/>
          <p:nvPr/>
        </p:nvSpPr>
        <p:spPr>
          <a:xfrm>
            <a:off x="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Visitor to CAR</a:t>
            </a:r>
            <a:endParaRPr sz="1200" b="1">
              <a:latin typeface="Catamaran"/>
              <a:ea typeface="Catamaran"/>
              <a:cs typeface="Catamaran"/>
              <a:sym typeface="Catamaran"/>
            </a:endParaRPr>
          </a:p>
        </p:txBody>
      </p:sp>
      <p:sp>
        <p:nvSpPr>
          <p:cNvPr id="11" name="Google Shape;564;p47">
            <a:extLst>
              <a:ext uri="{FF2B5EF4-FFF2-40B4-BE49-F238E27FC236}">
                <a16:creationId xmlns:a16="http://schemas.microsoft.com/office/drawing/2014/main" id="{676C6EAA-1B8C-45EC-8F72-9FF567533EC5}"/>
              </a:ext>
            </a:extLst>
          </p:cNvPr>
          <p:cNvSpPr/>
          <p:nvPr/>
        </p:nvSpPr>
        <p:spPr>
          <a:xfrm>
            <a:off x="18288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Material Receiver</a:t>
            </a:r>
            <a:endParaRPr sz="1200" b="1">
              <a:latin typeface="Catamaran"/>
              <a:ea typeface="Catamaran"/>
              <a:cs typeface="Catamaran"/>
              <a:sym typeface="Catamaran"/>
            </a:endParaRPr>
          </a:p>
        </p:txBody>
      </p:sp>
      <p:sp>
        <p:nvSpPr>
          <p:cNvPr id="12" name="Google Shape;565;p47">
            <a:extLst>
              <a:ext uri="{FF2B5EF4-FFF2-40B4-BE49-F238E27FC236}">
                <a16:creationId xmlns:a16="http://schemas.microsoft.com/office/drawing/2014/main" id="{21B5280A-175F-4020-AE7F-1EF55909E3BA}"/>
              </a:ext>
            </a:extLst>
          </p:cNvPr>
          <p:cNvSpPr/>
          <p:nvPr/>
        </p:nvSpPr>
        <p:spPr>
          <a:xfrm>
            <a:off x="36576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Classifier</a:t>
            </a:r>
            <a:endParaRPr sz="1200" b="1">
              <a:latin typeface="Catamaran"/>
              <a:ea typeface="Catamaran"/>
              <a:cs typeface="Catamaran"/>
              <a:sym typeface="Catamaran"/>
            </a:endParaRPr>
          </a:p>
        </p:txBody>
      </p:sp>
      <p:cxnSp>
        <p:nvCxnSpPr>
          <p:cNvPr id="112" name="Google Shape;568;p47">
            <a:extLst>
              <a:ext uri="{FF2B5EF4-FFF2-40B4-BE49-F238E27FC236}">
                <a16:creationId xmlns:a16="http://schemas.microsoft.com/office/drawing/2014/main" id="{444D17B3-0A91-40AC-A740-486EF4D36C15}"/>
              </a:ext>
            </a:extLst>
          </p:cNvPr>
          <p:cNvCxnSpPr/>
          <p:nvPr/>
        </p:nvCxnSpPr>
        <p:spPr>
          <a:xfrm>
            <a:off x="18288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13" name="Google Shape;569;p47">
            <a:extLst>
              <a:ext uri="{FF2B5EF4-FFF2-40B4-BE49-F238E27FC236}">
                <a16:creationId xmlns:a16="http://schemas.microsoft.com/office/drawing/2014/main" id="{392E4027-4ACD-4444-BC30-E9A067A98FF1}"/>
              </a:ext>
            </a:extLst>
          </p:cNvPr>
          <p:cNvCxnSpPr/>
          <p:nvPr/>
        </p:nvCxnSpPr>
        <p:spPr>
          <a:xfrm>
            <a:off x="3657600" y="662940"/>
            <a:ext cx="0" cy="4480560"/>
          </a:xfrm>
          <a:prstGeom prst="straightConnector1">
            <a:avLst/>
          </a:prstGeom>
          <a:noFill/>
          <a:ln w="12700" cap="flat" cmpd="sng">
            <a:solidFill>
              <a:srgbClr val="000000"/>
            </a:solidFill>
            <a:prstDash val="dot"/>
            <a:round/>
            <a:headEnd type="none" w="med" len="med"/>
            <a:tailEnd type="none" w="med" len="med"/>
          </a:ln>
        </p:spPr>
      </p:cxnSp>
      <p:cxnSp>
        <p:nvCxnSpPr>
          <p:cNvPr id="114" name="Google Shape;570;p47">
            <a:extLst>
              <a:ext uri="{FF2B5EF4-FFF2-40B4-BE49-F238E27FC236}">
                <a16:creationId xmlns:a16="http://schemas.microsoft.com/office/drawing/2014/main" id="{5023B274-B26B-4D5A-867D-B6158771ACA4}"/>
              </a:ext>
            </a:extLst>
          </p:cNvPr>
          <p:cNvCxnSpPr/>
          <p:nvPr/>
        </p:nvCxnSpPr>
        <p:spPr>
          <a:xfrm>
            <a:off x="5486400" y="662940"/>
            <a:ext cx="0" cy="4480560"/>
          </a:xfrm>
          <a:prstGeom prst="straightConnector1">
            <a:avLst/>
          </a:prstGeom>
          <a:noFill/>
          <a:ln w="12700" cap="flat" cmpd="sng">
            <a:solidFill>
              <a:srgbClr val="000000"/>
            </a:solidFill>
            <a:prstDash val="dot"/>
            <a:round/>
            <a:headEnd type="none" w="med" len="med"/>
            <a:tailEnd type="none" w="med" len="med"/>
          </a:ln>
        </p:spPr>
      </p:cxnSp>
      <p:sp>
        <p:nvSpPr>
          <p:cNvPr id="13" name="Google Shape;566;p47">
            <a:extLst>
              <a:ext uri="{FF2B5EF4-FFF2-40B4-BE49-F238E27FC236}">
                <a16:creationId xmlns:a16="http://schemas.microsoft.com/office/drawing/2014/main" id="{F89ABAB2-3CC6-4454-971E-408477E5BB2E}"/>
              </a:ext>
            </a:extLst>
          </p:cNvPr>
          <p:cNvSpPr/>
          <p:nvPr/>
        </p:nvSpPr>
        <p:spPr>
          <a:xfrm>
            <a:off x="54864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Administrative Staff</a:t>
            </a:r>
            <a:endParaRPr sz="1200" b="1">
              <a:latin typeface="Catamaran"/>
              <a:ea typeface="Catamaran"/>
              <a:cs typeface="Catamaran"/>
              <a:sym typeface="Catamaran"/>
            </a:endParaRPr>
          </a:p>
        </p:txBody>
      </p:sp>
      <p:cxnSp>
        <p:nvCxnSpPr>
          <p:cNvPr id="115" name="Google Shape;571;p47">
            <a:extLst>
              <a:ext uri="{FF2B5EF4-FFF2-40B4-BE49-F238E27FC236}">
                <a16:creationId xmlns:a16="http://schemas.microsoft.com/office/drawing/2014/main" id="{41D47227-DF8A-4688-B654-5448BA53E74B}"/>
              </a:ext>
            </a:extLst>
          </p:cNvPr>
          <p:cNvCxnSpPr/>
          <p:nvPr/>
        </p:nvCxnSpPr>
        <p:spPr>
          <a:xfrm>
            <a:off x="7315200" y="662940"/>
            <a:ext cx="0" cy="4480560"/>
          </a:xfrm>
          <a:prstGeom prst="straightConnector1">
            <a:avLst/>
          </a:prstGeom>
          <a:noFill/>
          <a:ln w="12700" cap="flat" cmpd="sng">
            <a:solidFill>
              <a:srgbClr val="000000"/>
            </a:solidFill>
            <a:prstDash val="dot"/>
            <a:round/>
            <a:headEnd type="none" w="med" len="med"/>
            <a:tailEnd type="none" w="med" len="med"/>
          </a:ln>
        </p:spPr>
      </p:cxnSp>
      <p:sp>
        <p:nvSpPr>
          <p:cNvPr id="14" name="Google Shape;567;p47">
            <a:extLst>
              <a:ext uri="{FF2B5EF4-FFF2-40B4-BE49-F238E27FC236}">
                <a16:creationId xmlns:a16="http://schemas.microsoft.com/office/drawing/2014/main" id="{9E1D6965-8E62-4B9E-B051-E34EA481AAD8}"/>
              </a:ext>
            </a:extLst>
          </p:cNvPr>
          <p:cNvSpPr/>
          <p:nvPr/>
        </p:nvSpPr>
        <p:spPr>
          <a:xfrm>
            <a:off x="7315200" y="662077"/>
            <a:ext cx="1828800" cy="279440"/>
          </a:xfrm>
          <a:prstGeom prst="rect">
            <a:avLst/>
          </a:prstGeom>
          <a:solidFill>
            <a:srgbClr val="FFBE00"/>
          </a:solidFill>
          <a:ln>
            <a:noFill/>
          </a:ln>
        </p:spPr>
        <p:txBody>
          <a:bodyPr spcFirstLastPara="1" wrap="square" lIns="0" tIns="0" rIns="0" bIns="0" anchor="ctr" anchorCtr="1">
            <a:noAutofit/>
          </a:bodyPr>
          <a:lstStyle/>
          <a:p>
            <a:pPr marL="0" lvl="0" indent="0" algn="ctr" rtl="0">
              <a:spcBef>
                <a:spcPts val="0"/>
              </a:spcBef>
              <a:spcAft>
                <a:spcPts val="0"/>
              </a:spcAft>
              <a:buNone/>
            </a:pPr>
            <a:r>
              <a:rPr lang="en" sz="1200" b="1">
                <a:latin typeface="Catamaran"/>
                <a:ea typeface="Catamaran"/>
                <a:cs typeface="Catamaran"/>
                <a:sym typeface="Catamaran"/>
              </a:rPr>
              <a:t>Vendor</a:t>
            </a:r>
            <a:endParaRPr sz="1200" b="1">
              <a:latin typeface="Catamaran"/>
              <a:ea typeface="Catamaran"/>
              <a:cs typeface="Catamaran"/>
              <a:sym typeface="Catamaran"/>
            </a:endParaRPr>
          </a:p>
        </p:txBody>
      </p:sp>
      <p:sp>
        <p:nvSpPr>
          <p:cNvPr id="19" name="Google Shape;572;p47">
            <a:extLst>
              <a:ext uri="{FF2B5EF4-FFF2-40B4-BE49-F238E27FC236}">
                <a16:creationId xmlns:a16="http://schemas.microsoft.com/office/drawing/2014/main" id="{D48AC0F9-6699-4E3C-8591-DA9D86C396C9}"/>
              </a:ext>
            </a:extLst>
          </p:cNvPr>
          <p:cNvSpPr/>
          <p:nvPr/>
        </p:nvSpPr>
        <p:spPr>
          <a:xfrm>
            <a:off x="192950" y="2637300"/>
            <a:ext cx="1421400" cy="2005500"/>
          </a:xfrm>
          <a:prstGeom prst="rect">
            <a:avLst/>
          </a:prstGeom>
          <a:solidFill>
            <a:schemeClr val="bg1">
              <a:lumMod val="95000"/>
              <a:alpha val="567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73;p47">
            <a:extLst>
              <a:ext uri="{FF2B5EF4-FFF2-40B4-BE49-F238E27FC236}">
                <a16:creationId xmlns:a16="http://schemas.microsoft.com/office/drawing/2014/main" id="{B8469159-AE00-4B28-8271-67B1B922401B}"/>
              </a:ext>
            </a:extLst>
          </p:cNvPr>
          <p:cNvSpPr txBox="1"/>
          <p:nvPr/>
        </p:nvSpPr>
        <p:spPr>
          <a:xfrm>
            <a:off x="192950" y="2659775"/>
            <a:ext cx="14214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Catamaran"/>
                <a:ea typeface="Catamaran"/>
                <a:cs typeface="Catamaran"/>
                <a:sym typeface="Catamaran"/>
              </a:rPr>
              <a:t>Flowchart Legend</a:t>
            </a:r>
            <a:endParaRPr sz="1000" b="1">
              <a:latin typeface="Catamaran"/>
              <a:ea typeface="Catamaran"/>
              <a:cs typeface="Catamaran"/>
              <a:sym typeface="Catamaran"/>
            </a:endParaRPr>
          </a:p>
        </p:txBody>
      </p:sp>
      <p:sp>
        <p:nvSpPr>
          <p:cNvPr id="21" name="Google Shape;574;p47">
            <a:extLst>
              <a:ext uri="{FF2B5EF4-FFF2-40B4-BE49-F238E27FC236}">
                <a16:creationId xmlns:a16="http://schemas.microsoft.com/office/drawing/2014/main" id="{FFBDFE6A-345A-4D02-8E0D-C3FD26FD05E6}"/>
              </a:ext>
            </a:extLst>
          </p:cNvPr>
          <p:cNvSpPr/>
          <p:nvPr/>
        </p:nvSpPr>
        <p:spPr>
          <a:xfrm>
            <a:off x="310538" y="2972525"/>
            <a:ext cx="11862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Start/End</a:t>
            </a:r>
            <a:endParaRPr sz="1000">
              <a:latin typeface="Catamaran"/>
              <a:ea typeface="Catamaran"/>
              <a:cs typeface="Catamaran"/>
              <a:sym typeface="Catamaran"/>
            </a:endParaRPr>
          </a:p>
        </p:txBody>
      </p:sp>
      <p:sp>
        <p:nvSpPr>
          <p:cNvPr id="22" name="Google Shape;575;p47">
            <a:extLst>
              <a:ext uri="{FF2B5EF4-FFF2-40B4-BE49-F238E27FC236}">
                <a16:creationId xmlns:a16="http://schemas.microsoft.com/office/drawing/2014/main" id="{D8ACE290-E036-4443-9461-D17BD79B22A9}"/>
              </a:ext>
            </a:extLst>
          </p:cNvPr>
          <p:cNvSpPr/>
          <p:nvPr/>
        </p:nvSpPr>
        <p:spPr>
          <a:xfrm>
            <a:off x="310550" y="3354912"/>
            <a:ext cx="11862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Action</a:t>
            </a:r>
            <a:endParaRPr sz="1000">
              <a:latin typeface="Catamaran"/>
              <a:ea typeface="Catamaran"/>
              <a:cs typeface="Catamaran"/>
              <a:sym typeface="Catamaran"/>
            </a:endParaRPr>
          </a:p>
        </p:txBody>
      </p:sp>
      <p:sp>
        <p:nvSpPr>
          <p:cNvPr id="23" name="Google Shape;576;p47">
            <a:extLst>
              <a:ext uri="{FF2B5EF4-FFF2-40B4-BE49-F238E27FC236}">
                <a16:creationId xmlns:a16="http://schemas.microsoft.com/office/drawing/2014/main" id="{D4904E2E-A3EF-4508-8783-7E50A40F6990}"/>
              </a:ext>
            </a:extLst>
          </p:cNvPr>
          <p:cNvSpPr/>
          <p:nvPr/>
        </p:nvSpPr>
        <p:spPr>
          <a:xfrm>
            <a:off x="310550" y="3671910"/>
            <a:ext cx="1186200" cy="517164"/>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24" name="Google Shape;577;p47">
            <a:extLst>
              <a:ext uri="{FF2B5EF4-FFF2-40B4-BE49-F238E27FC236}">
                <a16:creationId xmlns:a16="http://schemas.microsoft.com/office/drawing/2014/main" id="{59F6FF32-8EB7-4E9D-A9CB-04C9BF2D20CD}"/>
              </a:ext>
            </a:extLst>
          </p:cNvPr>
          <p:cNvSpPr txBox="1"/>
          <p:nvPr/>
        </p:nvSpPr>
        <p:spPr>
          <a:xfrm>
            <a:off x="310550" y="3780337"/>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Decision</a:t>
            </a:r>
            <a:endParaRPr/>
          </a:p>
        </p:txBody>
      </p:sp>
      <p:cxnSp>
        <p:nvCxnSpPr>
          <p:cNvPr id="25" name="Google Shape;578;p47">
            <a:extLst>
              <a:ext uri="{FF2B5EF4-FFF2-40B4-BE49-F238E27FC236}">
                <a16:creationId xmlns:a16="http://schemas.microsoft.com/office/drawing/2014/main" id="{E3CF85CE-C804-4C6B-9112-1DC3C08E5107}"/>
              </a:ext>
            </a:extLst>
          </p:cNvPr>
          <p:cNvCxnSpPr/>
          <p:nvPr/>
        </p:nvCxnSpPr>
        <p:spPr>
          <a:xfrm>
            <a:off x="310550" y="4511525"/>
            <a:ext cx="1186200" cy="0"/>
          </a:xfrm>
          <a:prstGeom prst="straightConnector1">
            <a:avLst/>
          </a:prstGeom>
          <a:noFill/>
          <a:ln w="9525" cap="flat" cmpd="sng">
            <a:solidFill>
              <a:srgbClr val="FF3E1F"/>
            </a:solidFill>
            <a:prstDash val="solid"/>
            <a:round/>
            <a:headEnd type="none" w="med" len="med"/>
            <a:tailEnd type="triangle" w="med" len="med"/>
          </a:ln>
        </p:spPr>
      </p:cxnSp>
      <p:sp>
        <p:nvSpPr>
          <p:cNvPr id="26" name="Google Shape;579;p47">
            <a:extLst>
              <a:ext uri="{FF2B5EF4-FFF2-40B4-BE49-F238E27FC236}">
                <a16:creationId xmlns:a16="http://schemas.microsoft.com/office/drawing/2014/main" id="{69C03DB6-C260-4534-BF51-4BA23251DF7C}"/>
              </a:ext>
            </a:extLst>
          </p:cNvPr>
          <p:cNvSpPr txBox="1"/>
          <p:nvPr/>
        </p:nvSpPr>
        <p:spPr>
          <a:xfrm>
            <a:off x="310550" y="4225512"/>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Flow Direction</a:t>
            </a:r>
            <a:endParaRPr/>
          </a:p>
        </p:txBody>
      </p:sp>
      <p:grpSp>
        <p:nvGrpSpPr>
          <p:cNvPr id="28" name="Google Shape;581;p47">
            <a:extLst>
              <a:ext uri="{FF2B5EF4-FFF2-40B4-BE49-F238E27FC236}">
                <a16:creationId xmlns:a16="http://schemas.microsoft.com/office/drawing/2014/main" id="{C24F8B36-AE42-4CE8-80BA-8872309528E1}"/>
              </a:ext>
            </a:extLst>
          </p:cNvPr>
          <p:cNvGrpSpPr/>
          <p:nvPr/>
        </p:nvGrpSpPr>
        <p:grpSpPr>
          <a:xfrm>
            <a:off x="1714500" y="1296941"/>
            <a:ext cx="2057400" cy="722444"/>
            <a:chOff x="1714500" y="1606605"/>
            <a:chExt cx="2057400" cy="722444"/>
          </a:xfrm>
        </p:grpSpPr>
        <p:sp>
          <p:nvSpPr>
            <p:cNvPr id="54" name="Google Shape;582;p47">
              <a:extLst>
                <a:ext uri="{FF2B5EF4-FFF2-40B4-BE49-F238E27FC236}">
                  <a16:creationId xmlns:a16="http://schemas.microsoft.com/office/drawing/2014/main" id="{E196E0DD-7F19-4599-9008-14EC20B7A056}"/>
                </a:ext>
              </a:extLst>
            </p:cNvPr>
            <p:cNvSpPr/>
            <p:nvPr/>
          </p:nvSpPr>
          <p:spPr>
            <a:xfrm>
              <a:off x="1986750" y="1669449"/>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5" name="Google Shape;583;p47">
              <a:extLst>
                <a:ext uri="{FF2B5EF4-FFF2-40B4-BE49-F238E27FC236}">
                  <a16:creationId xmlns:a16="http://schemas.microsoft.com/office/drawing/2014/main" id="{38152953-96EE-4646-92E7-2B726388FD50}"/>
                </a:ext>
              </a:extLst>
            </p:cNvPr>
            <p:cNvSpPr txBox="1"/>
            <p:nvPr/>
          </p:nvSpPr>
          <p:spPr>
            <a:xfrm>
              <a:off x="1714500" y="1606605"/>
              <a:ext cx="2057400" cy="5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Catamaran"/>
                  <a:ea typeface="Catamaran"/>
                  <a:cs typeface="Catamaran"/>
                  <a:sym typeface="Catamaran"/>
                </a:rPr>
                <a:t>Are</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the materials</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clean and sorted?</a:t>
              </a:r>
              <a:endParaRPr/>
            </a:p>
          </p:txBody>
        </p:sp>
      </p:grpSp>
      <p:sp>
        <p:nvSpPr>
          <p:cNvPr id="29" name="Google Shape;584;p47">
            <a:extLst>
              <a:ext uri="{FF2B5EF4-FFF2-40B4-BE49-F238E27FC236}">
                <a16:creationId xmlns:a16="http://schemas.microsoft.com/office/drawing/2014/main" id="{0A825FB8-F8E4-4E39-928F-4520CA71BEB2}"/>
              </a:ext>
            </a:extLst>
          </p:cNvPr>
          <p:cNvSpPr/>
          <p:nvPr/>
        </p:nvSpPr>
        <p:spPr>
          <a:xfrm>
            <a:off x="1986750" y="239538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Remove contaminants</a:t>
            </a:r>
            <a:endParaRPr sz="1000">
              <a:latin typeface="Catamaran"/>
              <a:ea typeface="Catamaran"/>
              <a:cs typeface="Catamaran"/>
              <a:sym typeface="Catamaran"/>
            </a:endParaRPr>
          </a:p>
        </p:txBody>
      </p:sp>
      <p:sp>
        <p:nvSpPr>
          <p:cNvPr id="30" name="Google Shape;585;p47">
            <a:extLst>
              <a:ext uri="{FF2B5EF4-FFF2-40B4-BE49-F238E27FC236}">
                <a16:creationId xmlns:a16="http://schemas.microsoft.com/office/drawing/2014/main" id="{00B00559-064B-4BC8-8D79-BDC4D31B7330}"/>
              </a:ext>
            </a:extLst>
          </p:cNvPr>
          <p:cNvSpPr/>
          <p:nvPr/>
        </p:nvSpPr>
        <p:spPr>
          <a:xfrm>
            <a:off x="19867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Sort into types</a:t>
            </a:r>
            <a:endParaRPr sz="1000">
              <a:latin typeface="Catamaran"/>
              <a:ea typeface="Catamaran"/>
              <a:cs typeface="Catamaran"/>
              <a:sym typeface="Catamaran"/>
            </a:endParaRPr>
          </a:p>
        </p:txBody>
      </p:sp>
      <p:sp>
        <p:nvSpPr>
          <p:cNvPr id="31" name="Google Shape;586;p47">
            <a:extLst>
              <a:ext uri="{FF2B5EF4-FFF2-40B4-BE49-F238E27FC236}">
                <a16:creationId xmlns:a16="http://schemas.microsoft.com/office/drawing/2014/main" id="{C0CA8029-8635-4E23-A4B3-79BBDC627C4E}"/>
              </a:ext>
            </a:extLst>
          </p:cNvPr>
          <p:cNvSpPr/>
          <p:nvPr/>
        </p:nvSpPr>
        <p:spPr>
          <a:xfrm>
            <a:off x="19867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a:t>
            </a:r>
            <a:endParaRPr sz="1000">
              <a:latin typeface="Catamaran"/>
              <a:ea typeface="Catamaran"/>
              <a:cs typeface="Catamaran"/>
              <a:sym typeface="Catamaran"/>
            </a:endParaRPr>
          </a:p>
        </p:txBody>
      </p:sp>
      <p:sp>
        <p:nvSpPr>
          <p:cNvPr id="36" name="Google Shape;593;p47">
            <a:extLst>
              <a:ext uri="{FF2B5EF4-FFF2-40B4-BE49-F238E27FC236}">
                <a16:creationId xmlns:a16="http://schemas.microsoft.com/office/drawing/2014/main" id="{CF6D8949-B02D-43A9-BADD-E07179745E5D}"/>
              </a:ext>
            </a:extLst>
          </p:cNvPr>
          <p:cNvSpPr/>
          <p:nvPr/>
        </p:nvSpPr>
        <p:spPr>
          <a:xfrm>
            <a:off x="38155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Place into containers</a:t>
            </a:r>
            <a:endParaRPr sz="1000">
              <a:latin typeface="Catamaran"/>
              <a:ea typeface="Catamaran"/>
              <a:cs typeface="Catamaran"/>
              <a:sym typeface="Catamaran"/>
            </a:endParaRPr>
          </a:p>
        </p:txBody>
      </p:sp>
      <p:sp>
        <p:nvSpPr>
          <p:cNvPr id="37" name="Google Shape;594;p47">
            <a:extLst>
              <a:ext uri="{FF2B5EF4-FFF2-40B4-BE49-F238E27FC236}">
                <a16:creationId xmlns:a16="http://schemas.microsoft.com/office/drawing/2014/main" id="{D3C12174-1B12-4B5E-98ED-A7317B09E5BB}"/>
              </a:ext>
            </a:extLst>
          </p:cNvPr>
          <p:cNvSpPr/>
          <p:nvPr/>
        </p:nvSpPr>
        <p:spPr>
          <a:xfrm>
            <a:off x="38155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Catamaran"/>
              <a:ea typeface="Catamaran"/>
              <a:cs typeface="Catamaran"/>
              <a:sym typeface="Catamaran"/>
            </a:endParaRPr>
          </a:p>
        </p:txBody>
      </p:sp>
      <p:grpSp>
        <p:nvGrpSpPr>
          <p:cNvPr id="38" name="Google Shape;595;p47">
            <a:extLst>
              <a:ext uri="{FF2B5EF4-FFF2-40B4-BE49-F238E27FC236}">
                <a16:creationId xmlns:a16="http://schemas.microsoft.com/office/drawing/2014/main" id="{45DA75AC-18C6-4180-9DCD-7BBD9153CC42}"/>
              </a:ext>
            </a:extLst>
          </p:cNvPr>
          <p:cNvGrpSpPr/>
          <p:nvPr/>
        </p:nvGrpSpPr>
        <p:grpSpPr>
          <a:xfrm>
            <a:off x="3815550" y="3610360"/>
            <a:ext cx="1512900" cy="659600"/>
            <a:chOff x="3815550" y="3920024"/>
            <a:chExt cx="1512900" cy="659600"/>
          </a:xfrm>
        </p:grpSpPr>
        <p:sp>
          <p:nvSpPr>
            <p:cNvPr id="50" name="Google Shape;596;p47">
              <a:extLst>
                <a:ext uri="{FF2B5EF4-FFF2-40B4-BE49-F238E27FC236}">
                  <a16:creationId xmlns:a16="http://schemas.microsoft.com/office/drawing/2014/main" id="{61A6C2EC-74C4-49D7-A620-786141DFC40D}"/>
                </a:ext>
              </a:extLst>
            </p:cNvPr>
            <p:cNvSpPr/>
            <p:nvPr/>
          </p:nvSpPr>
          <p:spPr>
            <a:xfrm>
              <a:off x="3815550" y="3920024"/>
              <a:ext cx="1512900" cy="659600"/>
            </a:xfrm>
            <a:prstGeom prst="flowChartDecision">
              <a:avLst/>
            </a:prstGeom>
            <a:solidFill>
              <a:srgbClr val="C5D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Catamaran"/>
                <a:ea typeface="Catamaran"/>
                <a:cs typeface="Catamaran"/>
                <a:sym typeface="Catamaran"/>
              </a:endParaRPr>
            </a:p>
          </p:txBody>
        </p:sp>
        <p:sp>
          <p:nvSpPr>
            <p:cNvPr id="51" name="Google Shape;597;p47">
              <a:extLst>
                <a:ext uri="{FF2B5EF4-FFF2-40B4-BE49-F238E27FC236}">
                  <a16:creationId xmlns:a16="http://schemas.microsoft.com/office/drawing/2014/main" id="{FE3B0967-76D2-4A41-9506-40D9C1A331FA}"/>
                </a:ext>
              </a:extLst>
            </p:cNvPr>
            <p:cNvSpPr txBox="1"/>
            <p:nvPr/>
          </p:nvSpPr>
          <p:spPr>
            <a:xfrm>
              <a:off x="3978900" y="4071867"/>
              <a:ext cx="1186200" cy="300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Has the</a:t>
              </a:r>
              <a:endParaRPr sz="1000">
                <a:latin typeface="Catamaran"/>
                <a:ea typeface="Catamaran"/>
                <a:cs typeface="Catamaran"/>
                <a:sym typeface="Catamaran"/>
              </a:endParaRPr>
            </a:p>
            <a:p>
              <a:pPr marL="0" lvl="0" indent="0" algn="ctr" rtl="0">
                <a:spcBef>
                  <a:spcPts val="0"/>
                </a:spcBef>
                <a:spcAft>
                  <a:spcPts val="0"/>
                </a:spcAft>
                <a:buNone/>
              </a:pPr>
              <a:r>
                <a:rPr lang="en" sz="1000">
                  <a:latin typeface="Catamaran"/>
                  <a:ea typeface="Catamaran"/>
                  <a:cs typeface="Catamaran"/>
                  <a:sym typeface="Catamaran"/>
                </a:rPr>
                <a:t>vendor been contacted?</a:t>
              </a:r>
              <a:endParaRPr sz="1000">
                <a:latin typeface="Catamaran"/>
                <a:ea typeface="Catamaran"/>
                <a:cs typeface="Catamaran"/>
                <a:sym typeface="Catamaran"/>
              </a:endParaRPr>
            </a:p>
          </p:txBody>
        </p:sp>
      </p:grpSp>
      <p:sp>
        <p:nvSpPr>
          <p:cNvPr id="39" name="Google Shape;598;p47">
            <a:extLst>
              <a:ext uri="{FF2B5EF4-FFF2-40B4-BE49-F238E27FC236}">
                <a16:creationId xmlns:a16="http://schemas.microsoft.com/office/drawing/2014/main" id="{CF60EB81-8F84-4FB8-B330-33F8DC40E050}"/>
              </a:ext>
            </a:extLst>
          </p:cNvPr>
          <p:cNvSpPr/>
          <p:nvPr/>
        </p:nvSpPr>
        <p:spPr>
          <a:xfrm>
            <a:off x="7473150" y="19933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Vendor arrives at CAR</a:t>
            </a:r>
            <a:endParaRPr sz="1000">
              <a:latin typeface="Catamaran"/>
              <a:ea typeface="Catamaran"/>
              <a:cs typeface="Catamaran"/>
              <a:sym typeface="Catamaran"/>
            </a:endParaRPr>
          </a:p>
        </p:txBody>
      </p:sp>
      <p:sp>
        <p:nvSpPr>
          <p:cNvPr id="40" name="Google Shape;599;p47">
            <a:extLst>
              <a:ext uri="{FF2B5EF4-FFF2-40B4-BE49-F238E27FC236}">
                <a16:creationId xmlns:a16="http://schemas.microsoft.com/office/drawing/2014/main" id="{6D1913C6-EA6E-4DBD-B902-D36A45BCA9A7}"/>
              </a:ext>
            </a:extLst>
          </p:cNvPr>
          <p:cNvSpPr/>
          <p:nvPr/>
        </p:nvSpPr>
        <p:spPr>
          <a:xfrm>
            <a:off x="74731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Load bales onto vehicle</a:t>
            </a:r>
            <a:endParaRPr sz="1000">
              <a:latin typeface="Catamaran"/>
              <a:ea typeface="Catamaran"/>
              <a:cs typeface="Catamaran"/>
              <a:sym typeface="Catamaran"/>
            </a:endParaRPr>
          </a:p>
        </p:txBody>
      </p:sp>
      <p:sp>
        <p:nvSpPr>
          <p:cNvPr id="41" name="Google Shape;600;p47">
            <a:extLst>
              <a:ext uri="{FF2B5EF4-FFF2-40B4-BE49-F238E27FC236}">
                <a16:creationId xmlns:a16="http://schemas.microsoft.com/office/drawing/2014/main" id="{259361AB-A163-480B-9A15-723C3C3CBCE8}"/>
              </a:ext>
            </a:extLst>
          </p:cNvPr>
          <p:cNvSpPr/>
          <p:nvPr/>
        </p:nvSpPr>
        <p:spPr>
          <a:xfrm>
            <a:off x="74731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Weigh bale</a:t>
            </a:r>
            <a:endParaRPr sz="1000">
              <a:latin typeface="Catamaran"/>
              <a:ea typeface="Catamaran"/>
              <a:cs typeface="Catamaran"/>
              <a:sym typeface="Catamaran"/>
            </a:endParaRPr>
          </a:p>
        </p:txBody>
      </p:sp>
      <p:sp>
        <p:nvSpPr>
          <p:cNvPr id="42" name="Google Shape;601;p47">
            <a:extLst>
              <a:ext uri="{FF2B5EF4-FFF2-40B4-BE49-F238E27FC236}">
                <a16:creationId xmlns:a16="http://schemas.microsoft.com/office/drawing/2014/main" id="{6102BF70-0D17-41D3-9B8F-BD0078673AF1}"/>
              </a:ext>
            </a:extLst>
          </p:cNvPr>
          <p:cNvSpPr/>
          <p:nvPr/>
        </p:nvSpPr>
        <p:spPr>
          <a:xfrm>
            <a:off x="7473150" y="36014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Make payment</a:t>
            </a:r>
            <a:endParaRPr sz="1000">
              <a:latin typeface="Catamaran"/>
              <a:ea typeface="Catamaran"/>
              <a:cs typeface="Catamaran"/>
              <a:sym typeface="Catamaran"/>
            </a:endParaRPr>
          </a:p>
        </p:txBody>
      </p:sp>
      <p:grpSp>
        <p:nvGrpSpPr>
          <p:cNvPr id="43" name="Google Shape;602;p47">
            <a:extLst>
              <a:ext uri="{FF2B5EF4-FFF2-40B4-BE49-F238E27FC236}">
                <a16:creationId xmlns:a16="http://schemas.microsoft.com/office/drawing/2014/main" id="{4A4CD23C-A587-42E2-AF64-6937412A52A0}"/>
              </a:ext>
            </a:extLst>
          </p:cNvPr>
          <p:cNvGrpSpPr/>
          <p:nvPr/>
        </p:nvGrpSpPr>
        <p:grpSpPr>
          <a:xfrm>
            <a:off x="7394100" y="2395386"/>
            <a:ext cx="1671000" cy="196500"/>
            <a:chOff x="7394100" y="2705050"/>
            <a:chExt cx="1671000" cy="196500"/>
          </a:xfrm>
        </p:grpSpPr>
        <p:sp>
          <p:nvSpPr>
            <p:cNvPr id="48" name="Google Shape;603;p47">
              <a:extLst>
                <a:ext uri="{FF2B5EF4-FFF2-40B4-BE49-F238E27FC236}">
                  <a16:creationId xmlns:a16="http://schemas.microsoft.com/office/drawing/2014/main" id="{99A69E68-4DA9-4D1A-8879-42B9708564F5}"/>
                </a:ext>
              </a:extLst>
            </p:cNvPr>
            <p:cNvSpPr/>
            <p:nvPr/>
          </p:nvSpPr>
          <p:spPr>
            <a:xfrm>
              <a:off x="7473150" y="2705050"/>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000">
                <a:latin typeface="Catamaran"/>
                <a:ea typeface="Catamaran"/>
                <a:cs typeface="Catamaran"/>
                <a:sym typeface="Catamaran"/>
              </a:endParaRPr>
            </a:p>
          </p:txBody>
        </p:sp>
        <p:sp>
          <p:nvSpPr>
            <p:cNvPr id="49" name="Google Shape;604;p47">
              <a:extLst>
                <a:ext uri="{FF2B5EF4-FFF2-40B4-BE49-F238E27FC236}">
                  <a16:creationId xmlns:a16="http://schemas.microsoft.com/office/drawing/2014/main" id="{5EE15C27-E160-4AFA-A76F-B03990D6B5BC}"/>
                </a:ext>
              </a:extLst>
            </p:cNvPr>
            <p:cNvSpPr txBox="1"/>
            <p:nvPr/>
          </p:nvSpPr>
          <p:spPr>
            <a:xfrm>
              <a:off x="7394100" y="2705050"/>
              <a:ext cx="1671000" cy="19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Move bales to loading area</a:t>
              </a:r>
              <a:endParaRPr/>
            </a:p>
          </p:txBody>
        </p:sp>
      </p:grpSp>
      <p:sp>
        <p:nvSpPr>
          <p:cNvPr id="44" name="Google Shape;605;p47">
            <a:extLst>
              <a:ext uri="{FF2B5EF4-FFF2-40B4-BE49-F238E27FC236}">
                <a16:creationId xmlns:a16="http://schemas.microsoft.com/office/drawing/2014/main" id="{2215E505-9D7B-44FF-9179-7A2BF419D291}"/>
              </a:ext>
            </a:extLst>
          </p:cNvPr>
          <p:cNvSpPr/>
          <p:nvPr/>
        </p:nvSpPr>
        <p:spPr>
          <a:xfrm>
            <a:off x="5644350" y="239538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collected weight</a:t>
            </a:r>
            <a:endParaRPr sz="1000">
              <a:latin typeface="Catamaran"/>
              <a:ea typeface="Catamaran"/>
              <a:cs typeface="Catamaran"/>
              <a:sym typeface="Catamaran"/>
            </a:endParaRPr>
          </a:p>
        </p:txBody>
      </p:sp>
      <p:sp>
        <p:nvSpPr>
          <p:cNvPr id="45" name="Google Shape;606;p47">
            <a:extLst>
              <a:ext uri="{FF2B5EF4-FFF2-40B4-BE49-F238E27FC236}">
                <a16:creationId xmlns:a16="http://schemas.microsoft.com/office/drawing/2014/main" id="{AEAAD5BA-119A-47D6-9720-4079FE9A26C9}"/>
              </a:ext>
            </a:extLst>
          </p:cNvPr>
          <p:cNvSpPr/>
          <p:nvPr/>
        </p:nvSpPr>
        <p:spPr>
          <a:xfrm>
            <a:off x="5644350" y="279741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Contact vendor</a:t>
            </a:r>
            <a:endParaRPr sz="1000">
              <a:latin typeface="Catamaran"/>
              <a:ea typeface="Catamaran"/>
              <a:cs typeface="Catamaran"/>
              <a:sym typeface="Catamaran"/>
            </a:endParaRPr>
          </a:p>
        </p:txBody>
      </p:sp>
      <p:sp>
        <p:nvSpPr>
          <p:cNvPr id="46" name="Google Shape;607;p47">
            <a:extLst>
              <a:ext uri="{FF2B5EF4-FFF2-40B4-BE49-F238E27FC236}">
                <a16:creationId xmlns:a16="http://schemas.microsoft.com/office/drawing/2014/main" id="{04D0B0C6-E430-4689-A66A-4D755811DE52}"/>
              </a:ext>
            </a:extLst>
          </p:cNvPr>
          <p:cNvSpPr/>
          <p:nvPr/>
        </p:nvSpPr>
        <p:spPr>
          <a:xfrm>
            <a:off x="5644350" y="3199436"/>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sold weight</a:t>
            </a:r>
            <a:endParaRPr sz="1000">
              <a:latin typeface="Catamaran"/>
              <a:ea typeface="Catamaran"/>
              <a:cs typeface="Catamaran"/>
              <a:sym typeface="Catamaran"/>
            </a:endParaRPr>
          </a:p>
        </p:txBody>
      </p:sp>
      <p:sp>
        <p:nvSpPr>
          <p:cNvPr id="47" name="Google Shape;608;p47">
            <a:extLst>
              <a:ext uri="{FF2B5EF4-FFF2-40B4-BE49-F238E27FC236}">
                <a16:creationId xmlns:a16="http://schemas.microsoft.com/office/drawing/2014/main" id="{D938B997-B150-44CB-BD98-C6C97AB81E95}"/>
              </a:ext>
            </a:extLst>
          </p:cNvPr>
          <p:cNvSpPr/>
          <p:nvPr/>
        </p:nvSpPr>
        <p:spPr>
          <a:xfrm>
            <a:off x="5644350" y="3601461"/>
            <a:ext cx="1512900" cy="196500"/>
          </a:xfrm>
          <a:prstGeom prst="flowChartProcess">
            <a:avLst/>
          </a:prstGeom>
          <a:solidFill>
            <a:srgbClr val="F28C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Record transactions</a:t>
            </a:r>
            <a:endParaRPr sz="1000">
              <a:latin typeface="Catamaran"/>
              <a:ea typeface="Catamaran"/>
              <a:cs typeface="Catamaran"/>
              <a:sym typeface="Catamaran"/>
            </a:endParaRPr>
          </a:p>
        </p:txBody>
      </p:sp>
      <p:grpSp>
        <p:nvGrpSpPr>
          <p:cNvPr id="56" name="Google Shape;610;p47">
            <a:extLst>
              <a:ext uri="{FF2B5EF4-FFF2-40B4-BE49-F238E27FC236}">
                <a16:creationId xmlns:a16="http://schemas.microsoft.com/office/drawing/2014/main" id="{6BFD1D41-4E71-449F-A70E-1E43F2393237}"/>
              </a:ext>
            </a:extLst>
          </p:cNvPr>
          <p:cNvGrpSpPr/>
          <p:nvPr/>
        </p:nvGrpSpPr>
        <p:grpSpPr>
          <a:xfrm>
            <a:off x="157938" y="1558636"/>
            <a:ext cx="6999318" cy="2782950"/>
            <a:chOff x="157938" y="1868300"/>
            <a:chExt cx="6999318" cy="2782950"/>
          </a:xfrm>
        </p:grpSpPr>
        <p:sp>
          <p:nvSpPr>
            <p:cNvPr id="57" name="Google Shape;611;p47">
              <a:extLst>
                <a:ext uri="{FF2B5EF4-FFF2-40B4-BE49-F238E27FC236}">
                  <a16:creationId xmlns:a16="http://schemas.microsoft.com/office/drawing/2014/main" id="{BFBC0616-2682-4A4E-85C0-FD641769D4CF}"/>
                </a:ext>
              </a:extLst>
            </p:cNvPr>
            <p:cNvSpPr/>
            <p:nvPr/>
          </p:nvSpPr>
          <p:spPr>
            <a:xfrm>
              <a:off x="157938" y="1868300"/>
              <a:ext cx="15129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Bring the materials</a:t>
              </a:r>
              <a:endParaRPr sz="1000">
                <a:latin typeface="Catamaran"/>
                <a:ea typeface="Catamaran"/>
                <a:cs typeface="Catamaran"/>
                <a:sym typeface="Catamaran"/>
              </a:endParaRPr>
            </a:p>
          </p:txBody>
        </p:sp>
        <p:sp>
          <p:nvSpPr>
            <p:cNvPr id="58" name="Google Shape;612;p47">
              <a:extLst>
                <a:ext uri="{FF2B5EF4-FFF2-40B4-BE49-F238E27FC236}">
                  <a16:creationId xmlns:a16="http://schemas.microsoft.com/office/drawing/2014/main" id="{036B16D1-AAB8-4BE8-AAA8-50B011A1BBB4}"/>
                </a:ext>
              </a:extLst>
            </p:cNvPr>
            <p:cNvSpPr/>
            <p:nvPr/>
          </p:nvSpPr>
          <p:spPr>
            <a:xfrm>
              <a:off x="5644338" y="4389350"/>
              <a:ext cx="1512918" cy="261900"/>
            </a:xfrm>
            <a:prstGeom prst="flowChartTerminator">
              <a:avLst/>
            </a:prstGeom>
            <a:solidFill>
              <a:srgbClr val="78C5D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Catamaran"/>
                  <a:ea typeface="Catamaran"/>
                  <a:cs typeface="Catamaran"/>
                  <a:sym typeface="Catamaran"/>
                </a:rPr>
                <a:t>Create report</a:t>
              </a:r>
              <a:endParaRPr sz="1000">
                <a:latin typeface="Catamaran"/>
                <a:ea typeface="Catamaran"/>
                <a:cs typeface="Catamaran"/>
                <a:sym typeface="Catamaran"/>
              </a:endParaRPr>
            </a:p>
          </p:txBody>
        </p:sp>
      </p:grpSp>
      <p:cxnSp>
        <p:nvCxnSpPr>
          <p:cNvPr id="59" name="Google Shape;614;p47">
            <a:extLst>
              <a:ext uri="{FF2B5EF4-FFF2-40B4-BE49-F238E27FC236}">
                <a16:creationId xmlns:a16="http://schemas.microsoft.com/office/drawing/2014/main" id="{8BFB2F3D-54FA-40C4-980B-48D4F375E641}"/>
              </a:ext>
            </a:extLst>
          </p:cNvPr>
          <p:cNvCxnSpPr/>
          <p:nvPr/>
        </p:nvCxnSpPr>
        <p:spPr>
          <a:xfrm>
            <a:off x="1669388" y="1689586"/>
            <a:ext cx="335700" cy="0"/>
          </a:xfrm>
          <a:prstGeom prst="straightConnector1">
            <a:avLst/>
          </a:prstGeom>
          <a:noFill/>
          <a:ln w="9525" cap="flat" cmpd="sng">
            <a:solidFill>
              <a:srgbClr val="FF3E1F"/>
            </a:solidFill>
            <a:prstDash val="solid"/>
            <a:round/>
            <a:headEnd type="none" w="med" len="med"/>
            <a:tailEnd type="triangle" w="med" len="med"/>
          </a:ln>
        </p:spPr>
      </p:cxnSp>
      <p:cxnSp>
        <p:nvCxnSpPr>
          <p:cNvPr id="60" name="Google Shape;615;p47">
            <a:extLst>
              <a:ext uri="{FF2B5EF4-FFF2-40B4-BE49-F238E27FC236}">
                <a16:creationId xmlns:a16="http://schemas.microsoft.com/office/drawing/2014/main" id="{B2D72D05-5080-4AD3-9F75-EF68BBF98FD3}"/>
              </a:ext>
            </a:extLst>
          </p:cNvPr>
          <p:cNvCxnSpPr>
            <a:cxnSpLocks/>
            <a:stCxn id="54" idx="2"/>
            <a:endCxn id="29" idx="0"/>
          </p:cNvCxnSpPr>
          <p:nvPr/>
        </p:nvCxnSpPr>
        <p:spPr>
          <a:xfrm>
            <a:off x="2743200" y="2019385"/>
            <a:ext cx="0" cy="375900"/>
          </a:xfrm>
          <a:prstGeom prst="straightConnector1">
            <a:avLst/>
          </a:prstGeom>
          <a:noFill/>
          <a:ln w="9525" cap="flat" cmpd="sng">
            <a:solidFill>
              <a:srgbClr val="FF3E1F"/>
            </a:solidFill>
            <a:prstDash val="solid"/>
            <a:round/>
            <a:headEnd type="none" w="med" len="med"/>
            <a:tailEnd type="triangle" w="med" len="med"/>
          </a:ln>
        </p:spPr>
      </p:cxnSp>
      <p:cxnSp>
        <p:nvCxnSpPr>
          <p:cNvPr id="61" name="Google Shape;616;p47">
            <a:extLst>
              <a:ext uri="{FF2B5EF4-FFF2-40B4-BE49-F238E27FC236}">
                <a16:creationId xmlns:a16="http://schemas.microsoft.com/office/drawing/2014/main" id="{7171EC71-6DE5-49CC-B520-7EB6FAB17D80}"/>
              </a:ext>
            </a:extLst>
          </p:cNvPr>
          <p:cNvCxnSpPr>
            <a:stCxn id="29" idx="2"/>
            <a:endCxn id="30" idx="0"/>
          </p:cNvCxnSpPr>
          <p:nvPr/>
        </p:nvCxnSpPr>
        <p:spPr>
          <a:xfrm>
            <a:off x="27432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2" name="Google Shape;617;p47">
            <a:extLst>
              <a:ext uri="{FF2B5EF4-FFF2-40B4-BE49-F238E27FC236}">
                <a16:creationId xmlns:a16="http://schemas.microsoft.com/office/drawing/2014/main" id="{AFA76A57-309C-46AF-8F4C-9FDDA08DFA9B}"/>
              </a:ext>
            </a:extLst>
          </p:cNvPr>
          <p:cNvCxnSpPr>
            <a:stCxn id="30" idx="2"/>
            <a:endCxn id="31" idx="0"/>
          </p:cNvCxnSpPr>
          <p:nvPr/>
        </p:nvCxnSpPr>
        <p:spPr>
          <a:xfrm>
            <a:off x="27432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4" name="Google Shape;619;p47">
            <a:extLst>
              <a:ext uri="{FF2B5EF4-FFF2-40B4-BE49-F238E27FC236}">
                <a16:creationId xmlns:a16="http://schemas.microsoft.com/office/drawing/2014/main" id="{8AF3E25D-C38E-4B8F-BABD-05FAA2DC4A7D}"/>
              </a:ext>
            </a:extLst>
          </p:cNvPr>
          <p:cNvCxnSpPr>
            <a:stCxn id="36" idx="2"/>
            <a:endCxn id="37" idx="0"/>
          </p:cNvCxnSpPr>
          <p:nvPr/>
        </p:nvCxnSpPr>
        <p:spPr>
          <a:xfrm>
            <a:off x="45720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67" name="Google Shape;622;p47">
            <a:extLst>
              <a:ext uri="{FF2B5EF4-FFF2-40B4-BE49-F238E27FC236}">
                <a16:creationId xmlns:a16="http://schemas.microsoft.com/office/drawing/2014/main" id="{8B2F0DD2-6B6D-4139-AFED-1C587E57B982}"/>
              </a:ext>
            </a:extLst>
          </p:cNvPr>
          <p:cNvCxnSpPr>
            <a:stCxn id="37" idx="2"/>
            <a:endCxn id="50" idx="0"/>
          </p:cNvCxnSpPr>
          <p:nvPr/>
        </p:nvCxnSpPr>
        <p:spPr>
          <a:xfrm>
            <a:off x="4572000" y="3395936"/>
            <a:ext cx="0" cy="214500"/>
          </a:xfrm>
          <a:prstGeom prst="straightConnector1">
            <a:avLst/>
          </a:prstGeom>
          <a:noFill/>
          <a:ln w="9525" cap="flat" cmpd="sng">
            <a:solidFill>
              <a:srgbClr val="FF3E1F"/>
            </a:solidFill>
            <a:prstDash val="solid"/>
            <a:round/>
            <a:headEnd type="none" w="med" len="med"/>
            <a:tailEnd type="triangle" w="med" len="med"/>
          </a:ln>
        </p:spPr>
      </p:cxnSp>
      <p:cxnSp>
        <p:nvCxnSpPr>
          <p:cNvPr id="69" name="Google Shape;624;p47">
            <a:extLst>
              <a:ext uri="{FF2B5EF4-FFF2-40B4-BE49-F238E27FC236}">
                <a16:creationId xmlns:a16="http://schemas.microsoft.com/office/drawing/2014/main" id="{7C09960E-7E37-42A6-AEFF-BAA1DC4AB09B}"/>
              </a:ext>
            </a:extLst>
          </p:cNvPr>
          <p:cNvCxnSpPr>
            <a:stCxn id="40" idx="2"/>
            <a:endCxn id="41" idx="0"/>
          </p:cNvCxnSpPr>
          <p:nvPr/>
        </p:nvCxnSpPr>
        <p:spPr>
          <a:xfrm>
            <a:off x="8229600" y="299391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0" name="Google Shape;625;p47">
            <a:extLst>
              <a:ext uri="{FF2B5EF4-FFF2-40B4-BE49-F238E27FC236}">
                <a16:creationId xmlns:a16="http://schemas.microsoft.com/office/drawing/2014/main" id="{DD2B08DC-AD44-49F3-8DAB-55517D760E02}"/>
              </a:ext>
            </a:extLst>
          </p:cNvPr>
          <p:cNvCxnSpPr>
            <a:stCxn id="41" idx="2"/>
            <a:endCxn id="42" idx="0"/>
          </p:cNvCxnSpPr>
          <p:nvPr/>
        </p:nvCxnSpPr>
        <p:spPr>
          <a:xfrm>
            <a:off x="8229600" y="339593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1" name="Google Shape;626;p47">
            <a:extLst>
              <a:ext uri="{FF2B5EF4-FFF2-40B4-BE49-F238E27FC236}">
                <a16:creationId xmlns:a16="http://schemas.microsoft.com/office/drawing/2014/main" id="{243B55B9-2F99-4B41-9BC2-2AA78037DC33}"/>
              </a:ext>
            </a:extLst>
          </p:cNvPr>
          <p:cNvCxnSpPr>
            <a:stCxn id="49" idx="2"/>
            <a:endCxn id="40" idx="0"/>
          </p:cNvCxnSpPr>
          <p:nvPr/>
        </p:nvCxnSpPr>
        <p:spPr>
          <a:xfrm>
            <a:off x="8229600" y="2591886"/>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2" name="Google Shape;627;p47">
            <a:extLst>
              <a:ext uri="{FF2B5EF4-FFF2-40B4-BE49-F238E27FC236}">
                <a16:creationId xmlns:a16="http://schemas.microsoft.com/office/drawing/2014/main" id="{AA2A5244-38BF-4E61-8572-D4A92B7F34A9}"/>
              </a:ext>
            </a:extLst>
          </p:cNvPr>
          <p:cNvCxnSpPr>
            <a:stCxn id="39" idx="2"/>
            <a:endCxn id="49" idx="0"/>
          </p:cNvCxnSpPr>
          <p:nvPr/>
        </p:nvCxnSpPr>
        <p:spPr>
          <a:xfrm>
            <a:off x="8229600" y="2189861"/>
            <a:ext cx="0" cy="205500"/>
          </a:xfrm>
          <a:prstGeom prst="straightConnector1">
            <a:avLst/>
          </a:prstGeom>
          <a:noFill/>
          <a:ln w="9525" cap="flat" cmpd="sng">
            <a:solidFill>
              <a:srgbClr val="FF3E1F"/>
            </a:solidFill>
            <a:prstDash val="solid"/>
            <a:round/>
            <a:headEnd type="none" w="med" len="med"/>
            <a:tailEnd type="triangle" w="med" len="med"/>
          </a:ln>
        </p:spPr>
      </p:cxnSp>
      <p:cxnSp>
        <p:nvCxnSpPr>
          <p:cNvPr id="73" name="Google Shape;628;p47">
            <a:extLst>
              <a:ext uri="{FF2B5EF4-FFF2-40B4-BE49-F238E27FC236}">
                <a16:creationId xmlns:a16="http://schemas.microsoft.com/office/drawing/2014/main" id="{D2D264D1-CCA2-4D1F-B430-5F5FE3C64ACB}"/>
              </a:ext>
            </a:extLst>
          </p:cNvPr>
          <p:cNvCxnSpPr>
            <a:endCxn id="31" idx="3"/>
          </p:cNvCxnSpPr>
          <p:nvPr/>
        </p:nvCxnSpPr>
        <p:spPr>
          <a:xfrm rot="16200000" flipH="1">
            <a:off x="2690850" y="2488886"/>
            <a:ext cx="1608900" cy="8700"/>
          </a:xfrm>
          <a:prstGeom prst="bentConnector4">
            <a:avLst>
              <a:gd name="adj1" fmla="val 53"/>
              <a:gd name="adj2" fmla="val 1366092"/>
            </a:avLst>
          </a:prstGeom>
          <a:noFill/>
          <a:ln w="9525" cap="flat" cmpd="sng">
            <a:solidFill>
              <a:srgbClr val="FF3E1F"/>
            </a:solidFill>
            <a:prstDash val="solid"/>
            <a:round/>
            <a:headEnd type="none" w="med" len="med"/>
            <a:tailEnd type="triangle" w="med" len="med"/>
          </a:ln>
        </p:spPr>
      </p:cxnSp>
      <p:cxnSp>
        <p:nvCxnSpPr>
          <p:cNvPr id="76" name="Google Shape;631;p47">
            <a:extLst>
              <a:ext uri="{FF2B5EF4-FFF2-40B4-BE49-F238E27FC236}">
                <a16:creationId xmlns:a16="http://schemas.microsoft.com/office/drawing/2014/main" id="{95FC5A7D-6FE0-4A3F-BEEC-F51DE61F0CD5}"/>
              </a:ext>
            </a:extLst>
          </p:cNvPr>
          <p:cNvCxnSpPr>
            <a:stCxn id="50" idx="3"/>
            <a:endCxn id="45" idx="1"/>
          </p:cNvCxnSpPr>
          <p:nvPr/>
        </p:nvCxnSpPr>
        <p:spPr>
          <a:xfrm rot="10800000" flipH="1">
            <a:off x="5328450" y="2895560"/>
            <a:ext cx="315900" cy="1044600"/>
          </a:xfrm>
          <a:prstGeom prst="bentConnector3">
            <a:avLst>
              <a:gd name="adj1" fmla="val 50000"/>
            </a:avLst>
          </a:prstGeom>
          <a:noFill/>
          <a:ln w="9525" cap="flat" cmpd="sng">
            <a:solidFill>
              <a:srgbClr val="FF3E1F"/>
            </a:solidFill>
            <a:prstDash val="solid"/>
            <a:round/>
            <a:headEnd type="none" w="med" len="med"/>
            <a:tailEnd type="triangle" w="med" len="med"/>
          </a:ln>
        </p:spPr>
      </p:cxnSp>
      <p:cxnSp>
        <p:nvCxnSpPr>
          <p:cNvPr id="77" name="Google Shape;632;p47">
            <a:extLst>
              <a:ext uri="{FF2B5EF4-FFF2-40B4-BE49-F238E27FC236}">
                <a16:creationId xmlns:a16="http://schemas.microsoft.com/office/drawing/2014/main" id="{76044469-07BF-4E8E-A43E-1A6500A33234}"/>
              </a:ext>
            </a:extLst>
          </p:cNvPr>
          <p:cNvCxnSpPr>
            <a:stCxn id="31" idx="1"/>
            <a:endCxn id="44" idx="3"/>
          </p:cNvCxnSpPr>
          <p:nvPr/>
        </p:nvCxnSpPr>
        <p:spPr>
          <a:xfrm rot="10800000" flipH="1">
            <a:off x="1986750" y="2493686"/>
            <a:ext cx="5170500" cy="804000"/>
          </a:xfrm>
          <a:prstGeom prst="bentConnector5">
            <a:avLst>
              <a:gd name="adj1" fmla="val -1960"/>
              <a:gd name="adj2" fmla="val -195159"/>
              <a:gd name="adj3" fmla="val 103015"/>
            </a:avLst>
          </a:prstGeom>
          <a:noFill/>
          <a:ln w="9525" cap="flat" cmpd="sng">
            <a:solidFill>
              <a:srgbClr val="FF3E1F"/>
            </a:solidFill>
            <a:prstDash val="solid"/>
            <a:round/>
            <a:headEnd type="none" w="med" len="med"/>
            <a:tailEnd type="triangle" w="med" len="med"/>
          </a:ln>
        </p:spPr>
      </p:cxnSp>
      <p:cxnSp>
        <p:nvCxnSpPr>
          <p:cNvPr id="78" name="Google Shape;633;p47">
            <a:extLst>
              <a:ext uri="{FF2B5EF4-FFF2-40B4-BE49-F238E27FC236}">
                <a16:creationId xmlns:a16="http://schemas.microsoft.com/office/drawing/2014/main" id="{555BC6EB-BB98-4785-9BF2-886A07FD013D}"/>
              </a:ext>
            </a:extLst>
          </p:cNvPr>
          <p:cNvCxnSpPr>
            <a:stCxn id="41" idx="1"/>
            <a:endCxn id="46" idx="3"/>
          </p:cNvCxnSpPr>
          <p:nvPr/>
        </p:nvCxnSpPr>
        <p:spPr>
          <a:xfrm rot="10800000">
            <a:off x="7157250" y="3297686"/>
            <a:ext cx="315900" cy="0"/>
          </a:xfrm>
          <a:prstGeom prst="straightConnector1">
            <a:avLst/>
          </a:prstGeom>
          <a:noFill/>
          <a:ln w="9525" cap="flat" cmpd="sng">
            <a:solidFill>
              <a:srgbClr val="FF3E1F"/>
            </a:solidFill>
            <a:prstDash val="solid"/>
            <a:round/>
            <a:headEnd type="none" w="med" len="med"/>
            <a:tailEnd type="triangle" w="med" len="med"/>
          </a:ln>
        </p:spPr>
      </p:cxnSp>
      <p:cxnSp>
        <p:nvCxnSpPr>
          <p:cNvPr id="79" name="Google Shape;634;p47">
            <a:extLst>
              <a:ext uri="{FF2B5EF4-FFF2-40B4-BE49-F238E27FC236}">
                <a16:creationId xmlns:a16="http://schemas.microsoft.com/office/drawing/2014/main" id="{F75EC33D-4A9C-4076-A783-116AC2F13AF8}"/>
              </a:ext>
            </a:extLst>
          </p:cNvPr>
          <p:cNvCxnSpPr>
            <a:stCxn id="42" idx="1"/>
            <a:endCxn id="47" idx="3"/>
          </p:cNvCxnSpPr>
          <p:nvPr/>
        </p:nvCxnSpPr>
        <p:spPr>
          <a:xfrm rot="10800000">
            <a:off x="7157250" y="3699711"/>
            <a:ext cx="315900" cy="0"/>
          </a:xfrm>
          <a:prstGeom prst="straightConnector1">
            <a:avLst/>
          </a:prstGeom>
          <a:noFill/>
          <a:ln w="9525" cap="flat" cmpd="sng">
            <a:solidFill>
              <a:srgbClr val="FF3E1F"/>
            </a:solidFill>
            <a:prstDash val="solid"/>
            <a:round/>
            <a:headEnd type="none" w="med" len="med"/>
            <a:tailEnd type="triangle" w="med" len="med"/>
          </a:ln>
        </p:spPr>
      </p:cxnSp>
      <p:cxnSp>
        <p:nvCxnSpPr>
          <p:cNvPr id="80" name="Google Shape;635;p47">
            <a:extLst>
              <a:ext uri="{FF2B5EF4-FFF2-40B4-BE49-F238E27FC236}">
                <a16:creationId xmlns:a16="http://schemas.microsoft.com/office/drawing/2014/main" id="{D9F4151C-BAC2-4D46-AEF7-C5D51AEC4EF1}"/>
              </a:ext>
            </a:extLst>
          </p:cNvPr>
          <p:cNvCxnSpPr>
            <a:stCxn id="50" idx="2"/>
            <a:endCxn id="39" idx="3"/>
          </p:cNvCxnSpPr>
          <p:nvPr/>
        </p:nvCxnSpPr>
        <p:spPr>
          <a:xfrm rot="16200000">
            <a:off x="5689950" y="973710"/>
            <a:ext cx="2178300" cy="4414200"/>
          </a:xfrm>
          <a:prstGeom prst="bentConnector4">
            <a:avLst>
              <a:gd name="adj1" fmla="val -15929"/>
              <a:gd name="adj2" fmla="val 102493"/>
            </a:avLst>
          </a:prstGeom>
          <a:noFill/>
          <a:ln w="9525" cap="flat" cmpd="sng">
            <a:solidFill>
              <a:srgbClr val="FF3E1F"/>
            </a:solidFill>
            <a:prstDash val="solid"/>
            <a:round/>
            <a:headEnd type="none" w="med" len="med"/>
            <a:tailEnd type="triangle" w="med" len="med"/>
          </a:ln>
        </p:spPr>
      </p:cxnSp>
      <p:cxnSp>
        <p:nvCxnSpPr>
          <p:cNvPr id="81" name="Google Shape;636;p47">
            <a:extLst>
              <a:ext uri="{FF2B5EF4-FFF2-40B4-BE49-F238E27FC236}">
                <a16:creationId xmlns:a16="http://schemas.microsoft.com/office/drawing/2014/main" id="{ED12B5B6-34AE-44EB-9694-D514D6388DAA}"/>
              </a:ext>
            </a:extLst>
          </p:cNvPr>
          <p:cNvCxnSpPr>
            <a:stCxn id="45" idx="3"/>
            <a:endCxn id="39" idx="1"/>
          </p:cNvCxnSpPr>
          <p:nvPr/>
        </p:nvCxnSpPr>
        <p:spPr>
          <a:xfrm rot="10800000" flipH="1">
            <a:off x="7157250" y="2091661"/>
            <a:ext cx="315900" cy="804000"/>
          </a:xfrm>
          <a:prstGeom prst="bentConnector3">
            <a:avLst>
              <a:gd name="adj1" fmla="val 67102"/>
            </a:avLst>
          </a:prstGeom>
          <a:noFill/>
          <a:ln w="9525" cap="flat" cmpd="sng">
            <a:solidFill>
              <a:srgbClr val="FF3E1F"/>
            </a:solidFill>
            <a:prstDash val="solid"/>
            <a:round/>
            <a:headEnd type="none" w="med" len="med"/>
            <a:tailEnd type="triangle" w="med" len="med"/>
          </a:ln>
        </p:spPr>
      </p:cxnSp>
      <p:cxnSp>
        <p:nvCxnSpPr>
          <p:cNvPr id="82" name="Google Shape;637;p47">
            <a:extLst>
              <a:ext uri="{FF2B5EF4-FFF2-40B4-BE49-F238E27FC236}">
                <a16:creationId xmlns:a16="http://schemas.microsoft.com/office/drawing/2014/main" id="{59381A7D-9802-42CB-9A65-AED493CF1783}"/>
              </a:ext>
            </a:extLst>
          </p:cNvPr>
          <p:cNvCxnSpPr>
            <a:stCxn id="47" idx="2"/>
            <a:endCxn id="58" idx="0"/>
          </p:cNvCxnSpPr>
          <p:nvPr/>
        </p:nvCxnSpPr>
        <p:spPr>
          <a:xfrm>
            <a:off x="6400800" y="3797961"/>
            <a:ext cx="0" cy="281700"/>
          </a:xfrm>
          <a:prstGeom prst="straightConnector1">
            <a:avLst/>
          </a:prstGeom>
          <a:noFill/>
          <a:ln w="9525" cap="flat" cmpd="sng">
            <a:solidFill>
              <a:srgbClr val="FF3E1F"/>
            </a:solidFill>
            <a:prstDash val="solid"/>
            <a:round/>
            <a:headEnd type="none" w="med" len="med"/>
            <a:tailEnd type="triangle" w="med" len="med"/>
          </a:ln>
        </p:spPr>
      </p:cxnSp>
      <p:sp>
        <p:nvSpPr>
          <p:cNvPr id="83" name="Google Shape;638;p47">
            <a:extLst>
              <a:ext uri="{FF2B5EF4-FFF2-40B4-BE49-F238E27FC236}">
                <a16:creationId xmlns:a16="http://schemas.microsoft.com/office/drawing/2014/main" id="{0C4A1DFE-4748-4270-81DE-FF45694FB50C}"/>
              </a:ext>
            </a:extLst>
          </p:cNvPr>
          <p:cNvSpPr txBox="1"/>
          <p:nvPr/>
        </p:nvSpPr>
        <p:spPr>
          <a:xfrm>
            <a:off x="2726000" y="2043461"/>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No</a:t>
            </a:r>
            <a:endParaRPr/>
          </a:p>
        </p:txBody>
      </p:sp>
      <p:sp>
        <p:nvSpPr>
          <p:cNvPr id="84" name="Google Shape;639;p47">
            <a:extLst>
              <a:ext uri="{FF2B5EF4-FFF2-40B4-BE49-F238E27FC236}">
                <a16:creationId xmlns:a16="http://schemas.microsoft.com/office/drawing/2014/main" id="{2D1334AA-A519-4A8F-8178-1049536F904F}"/>
              </a:ext>
            </a:extLst>
          </p:cNvPr>
          <p:cNvSpPr txBox="1"/>
          <p:nvPr/>
        </p:nvSpPr>
        <p:spPr>
          <a:xfrm>
            <a:off x="3330436" y="1510124"/>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Yes</a:t>
            </a:r>
            <a:endParaRPr/>
          </a:p>
        </p:txBody>
      </p:sp>
      <p:sp>
        <p:nvSpPr>
          <p:cNvPr id="87" name="Google Shape;642;p47">
            <a:extLst>
              <a:ext uri="{FF2B5EF4-FFF2-40B4-BE49-F238E27FC236}">
                <a16:creationId xmlns:a16="http://schemas.microsoft.com/office/drawing/2014/main" id="{394660B6-DE08-4916-BB1F-35839DF1AA75}"/>
              </a:ext>
            </a:extLst>
          </p:cNvPr>
          <p:cNvSpPr txBox="1"/>
          <p:nvPr/>
        </p:nvSpPr>
        <p:spPr>
          <a:xfrm>
            <a:off x="4561912" y="4411980"/>
            <a:ext cx="559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Yes</a:t>
            </a:r>
            <a:endParaRPr/>
          </a:p>
        </p:txBody>
      </p:sp>
      <p:sp>
        <p:nvSpPr>
          <p:cNvPr id="88" name="Google Shape;643;p47">
            <a:extLst>
              <a:ext uri="{FF2B5EF4-FFF2-40B4-BE49-F238E27FC236}">
                <a16:creationId xmlns:a16="http://schemas.microsoft.com/office/drawing/2014/main" id="{671CFB53-6C90-480C-A9CD-C85F3C81EA89}"/>
              </a:ext>
            </a:extLst>
          </p:cNvPr>
          <p:cNvSpPr txBox="1"/>
          <p:nvPr/>
        </p:nvSpPr>
        <p:spPr>
          <a:xfrm>
            <a:off x="5205000" y="3743586"/>
            <a:ext cx="388200" cy="19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000">
                <a:latin typeface="Catamaran"/>
                <a:ea typeface="Catamaran"/>
                <a:cs typeface="Catamaran"/>
                <a:sym typeface="Catamaran"/>
              </a:rPr>
              <a:t>No</a:t>
            </a:r>
            <a:endParaRPr/>
          </a:p>
        </p:txBody>
      </p:sp>
      <p:cxnSp>
        <p:nvCxnSpPr>
          <p:cNvPr id="89" name="Google Shape;644;p47">
            <a:extLst>
              <a:ext uri="{FF2B5EF4-FFF2-40B4-BE49-F238E27FC236}">
                <a16:creationId xmlns:a16="http://schemas.microsoft.com/office/drawing/2014/main" id="{EDF00C0E-C166-43FE-AF0D-7450B056A0C5}"/>
              </a:ext>
            </a:extLst>
          </p:cNvPr>
          <p:cNvCxnSpPr>
            <a:stCxn id="46" idx="1"/>
            <a:endCxn id="58" idx="1"/>
          </p:cNvCxnSpPr>
          <p:nvPr/>
        </p:nvCxnSpPr>
        <p:spPr>
          <a:xfrm>
            <a:off x="5644350" y="3297686"/>
            <a:ext cx="600" cy="912900"/>
          </a:xfrm>
          <a:prstGeom prst="bentConnector3">
            <a:avLst>
              <a:gd name="adj1" fmla="val -18700000"/>
            </a:avLst>
          </a:prstGeom>
          <a:noFill/>
          <a:ln w="9525" cap="flat" cmpd="sng">
            <a:solidFill>
              <a:srgbClr val="FF3E1F"/>
            </a:solidFill>
            <a:prstDash val="solid"/>
            <a:round/>
            <a:headEnd type="none" w="med" len="med"/>
            <a:tailEnd type="triangle" w="med" len="med"/>
          </a:ln>
        </p:spPr>
      </p:cxnSp>
      <p:sp>
        <p:nvSpPr>
          <p:cNvPr id="92" name="TextBox 91">
            <a:extLst>
              <a:ext uri="{FF2B5EF4-FFF2-40B4-BE49-F238E27FC236}">
                <a16:creationId xmlns:a16="http://schemas.microsoft.com/office/drawing/2014/main" id="{D15BD416-BDE7-4705-83C5-7B2F6817798D}"/>
              </a:ext>
            </a:extLst>
          </p:cNvPr>
          <p:cNvSpPr txBox="1"/>
          <p:nvPr/>
        </p:nvSpPr>
        <p:spPr>
          <a:xfrm>
            <a:off x="412047" y="129087"/>
            <a:ext cx="8319906" cy="400110"/>
          </a:xfrm>
          <a:prstGeom prst="rect">
            <a:avLst/>
          </a:prstGeom>
          <a:noFill/>
        </p:spPr>
        <p:txBody>
          <a:bodyPr wrap="none" rtlCol="0">
            <a:spAutoFit/>
          </a:bodyPr>
          <a:lstStyle/>
          <a:p>
            <a:pPr algn="ctr"/>
            <a:r>
              <a:rPr lang="en-US" sz="2000" b="1">
                <a:latin typeface="Livvic" pitchFamily="2" charset="0"/>
              </a:rPr>
              <a:t>BATTERY/ELECTRONIC SCRAP/ELECTRONIC PANEL/FERRO-SCRAP</a:t>
            </a:r>
          </a:p>
        </p:txBody>
      </p:sp>
      <p:grpSp>
        <p:nvGrpSpPr>
          <p:cNvPr id="98" name="Group 97">
            <a:extLst>
              <a:ext uri="{FF2B5EF4-FFF2-40B4-BE49-F238E27FC236}">
                <a16:creationId xmlns:a16="http://schemas.microsoft.com/office/drawing/2014/main" id="{599108F6-329B-4216-965F-29574D658F8B}"/>
              </a:ext>
            </a:extLst>
          </p:cNvPr>
          <p:cNvGrpSpPr/>
          <p:nvPr/>
        </p:nvGrpSpPr>
        <p:grpSpPr>
          <a:xfrm>
            <a:off x="7210425" y="4506527"/>
            <a:ext cx="209550" cy="209550"/>
            <a:chOff x="7210425" y="4506527"/>
            <a:chExt cx="209550" cy="209550"/>
          </a:xfrm>
        </p:grpSpPr>
        <p:cxnSp>
          <p:nvCxnSpPr>
            <p:cNvPr id="95" name="Straight Connector 94">
              <a:extLst>
                <a:ext uri="{FF2B5EF4-FFF2-40B4-BE49-F238E27FC236}">
                  <a16:creationId xmlns:a16="http://schemas.microsoft.com/office/drawing/2014/main" id="{CF73142C-5432-4988-B96F-8A1E9E391182}"/>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7BE9C98-DEEC-4513-8B04-51E17DA2457A}"/>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93" name="Arc 92">
              <a:extLst>
                <a:ext uri="{FF2B5EF4-FFF2-40B4-BE49-F238E27FC236}">
                  <a16:creationId xmlns:a16="http://schemas.microsoft.com/office/drawing/2014/main" id="{2E288506-24FE-42F5-9475-EA047DAB482B}"/>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9" name="Group 98">
            <a:extLst>
              <a:ext uri="{FF2B5EF4-FFF2-40B4-BE49-F238E27FC236}">
                <a16:creationId xmlns:a16="http://schemas.microsoft.com/office/drawing/2014/main" id="{A6D840F8-0835-4BDD-8FA4-8EC9407B1F9C}"/>
              </a:ext>
            </a:extLst>
          </p:cNvPr>
          <p:cNvGrpSpPr/>
          <p:nvPr/>
        </p:nvGrpSpPr>
        <p:grpSpPr>
          <a:xfrm>
            <a:off x="7277533" y="3663444"/>
            <a:ext cx="71676" cy="71676"/>
            <a:chOff x="7210425" y="4506527"/>
            <a:chExt cx="209550" cy="209550"/>
          </a:xfrm>
        </p:grpSpPr>
        <p:cxnSp>
          <p:nvCxnSpPr>
            <p:cNvPr id="100" name="Straight Connector 99">
              <a:extLst>
                <a:ext uri="{FF2B5EF4-FFF2-40B4-BE49-F238E27FC236}">
                  <a16:creationId xmlns:a16="http://schemas.microsoft.com/office/drawing/2014/main" id="{D3F02528-AF12-44AB-870B-F4F2126A21C8}"/>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EEF7D45-ACDA-4E7F-AD85-CF7F47CCBC4E}"/>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2" name="Arc 101">
              <a:extLst>
                <a:ext uri="{FF2B5EF4-FFF2-40B4-BE49-F238E27FC236}">
                  <a16:creationId xmlns:a16="http://schemas.microsoft.com/office/drawing/2014/main" id="{09523702-A5F3-43C3-B4AF-707D6B60C48D}"/>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2ED279BE-EA90-4A54-AD0D-D9FFB94BB003}"/>
              </a:ext>
            </a:extLst>
          </p:cNvPr>
          <p:cNvGrpSpPr/>
          <p:nvPr/>
        </p:nvGrpSpPr>
        <p:grpSpPr>
          <a:xfrm>
            <a:off x="7278196" y="3258596"/>
            <a:ext cx="71676" cy="71676"/>
            <a:chOff x="7210425" y="4506527"/>
            <a:chExt cx="209550" cy="209550"/>
          </a:xfrm>
        </p:grpSpPr>
        <p:cxnSp>
          <p:nvCxnSpPr>
            <p:cNvPr id="104" name="Straight Connector 103">
              <a:extLst>
                <a:ext uri="{FF2B5EF4-FFF2-40B4-BE49-F238E27FC236}">
                  <a16:creationId xmlns:a16="http://schemas.microsoft.com/office/drawing/2014/main" id="{88345168-86ED-4D9E-9E49-95455EAA62D7}"/>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D372EB4E-DDFD-4E31-97C9-D9B7886689B1}"/>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06" name="Arc 105">
              <a:extLst>
                <a:ext uri="{FF2B5EF4-FFF2-40B4-BE49-F238E27FC236}">
                  <a16:creationId xmlns:a16="http://schemas.microsoft.com/office/drawing/2014/main" id="{6DE69446-5EAE-4A87-A734-50229CA430BF}"/>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7" name="Group 106">
            <a:extLst>
              <a:ext uri="{FF2B5EF4-FFF2-40B4-BE49-F238E27FC236}">
                <a16:creationId xmlns:a16="http://schemas.microsoft.com/office/drawing/2014/main" id="{ACDE5411-5DF3-4AFF-917F-34E3E90D5298}"/>
              </a:ext>
            </a:extLst>
          </p:cNvPr>
          <p:cNvGrpSpPr/>
          <p:nvPr/>
        </p:nvGrpSpPr>
        <p:grpSpPr>
          <a:xfrm>
            <a:off x="7277046" y="2856570"/>
            <a:ext cx="71676" cy="71676"/>
            <a:chOff x="7210425" y="4506527"/>
            <a:chExt cx="209550" cy="209550"/>
          </a:xfrm>
        </p:grpSpPr>
        <p:cxnSp>
          <p:nvCxnSpPr>
            <p:cNvPr id="108" name="Straight Connector 107">
              <a:extLst>
                <a:ext uri="{FF2B5EF4-FFF2-40B4-BE49-F238E27FC236}">
                  <a16:creationId xmlns:a16="http://schemas.microsoft.com/office/drawing/2014/main" id="{E5C5634B-60BE-4697-B9BD-A2EB91319AF0}"/>
                </a:ext>
              </a:extLst>
            </p:cNvPr>
            <p:cNvCxnSpPr>
              <a:cxnSpLocks/>
            </p:cNvCxnSpPr>
            <p:nvPr/>
          </p:nvCxnSpPr>
          <p:spPr>
            <a:xfrm>
              <a:off x="7215294" y="4613814"/>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F6D0F1C8-B6D1-44AF-84A0-E16C5148B643}"/>
                </a:ext>
              </a:extLst>
            </p:cNvPr>
            <p:cNvCxnSpPr>
              <a:cxnSpLocks/>
            </p:cNvCxnSpPr>
            <p:nvPr/>
          </p:nvCxnSpPr>
          <p:spPr>
            <a:xfrm>
              <a:off x="7318022" y="4611302"/>
              <a:ext cx="9144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10" name="Arc 109">
              <a:extLst>
                <a:ext uri="{FF2B5EF4-FFF2-40B4-BE49-F238E27FC236}">
                  <a16:creationId xmlns:a16="http://schemas.microsoft.com/office/drawing/2014/main" id="{20C5947D-B080-4EBA-AE2C-E5B99262F63D}"/>
                </a:ext>
              </a:extLst>
            </p:cNvPr>
            <p:cNvSpPr/>
            <p:nvPr/>
          </p:nvSpPr>
          <p:spPr>
            <a:xfrm>
              <a:off x="7210425" y="4506527"/>
              <a:ext cx="209550" cy="209550"/>
            </a:xfrm>
            <a:prstGeom prst="arc">
              <a:avLst>
                <a:gd name="adj1" fmla="val 10721883"/>
                <a:gd name="adj2" fmla="val 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1" name="TextBox 110">
            <a:extLst>
              <a:ext uri="{FF2B5EF4-FFF2-40B4-BE49-F238E27FC236}">
                <a16:creationId xmlns:a16="http://schemas.microsoft.com/office/drawing/2014/main" id="{B2A6D4AD-F675-4F86-B9DA-AA68D45F228B}"/>
              </a:ext>
            </a:extLst>
          </p:cNvPr>
          <p:cNvSpPr txBox="1"/>
          <p:nvPr/>
        </p:nvSpPr>
        <p:spPr>
          <a:xfrm>
            <a:off x="3723953" y="3184459"/>
            <a:ext cx="1683547" cy="246221"/>
          </a:xfrm>
          <a:prstGeom prst="rect">
            <a:avLst/>
          </a:prstGeom>
          <a:noFill/>
        </p:spPr>
        <p:txBody>
          <a:bodyPr wrap="square">
            <a:spAutoFit/>
          </a:bodyPr>
          <a:lstStyle/>
          <a:p>
            <a:pPr marL="0" lvl="0" indent="0" algn="ctr" rtl="0">
              <a:spcBef>
                <a:spcPts val="0"/>
              </a:spcBef>
              <a:spcAft>
                <a:spcPts val="0"/>
              </a:spcAft>
              <a:buNone/>
            </a:pPr>
            <a:r>
              <a:rPr lang="en-US" sz="1000">
                <a:latin typeface="Catamaran"/>
                <a:ea typeface="Catamaran"/>
                <a:cs typeface="Catamaran"/>
                <a:sym typeface="Catamaran"/>
              </a:rPr>
              <a:t>Move containers to storage</a:t>
            </a:r>
          </a:p>
        </p:txBody>
      </p:sp>
      <p:cxnSp>
        <p:nvCxnSpPr>
          <p:cNvPr id="4" name="Connector: Elbow 3">
            <a:extLst>
              <a:ext uri="{FF2B5EF4-FFF2-40B4-BE49-F238E27FC236}">
                <a16:creationId xmlns:a16="http://schemas.microsoft.com/office/drawing/2014/main" id="{EB41AF92-9DD2-481C-B7F9-8B8E89EC837C}"/>
              </a:ext>
            </a:extLst>
          </p:cNvPr>
          <p:cNvCxnSpPr>
            <a:cxnSpLocks/>
            <a:stCxn id="31" idx="2"/>
            <a:endCxn id="36" idx="0"/>
          </p:cNvCxnSpPr>
          <p:nvPr/>
        </p:nvCxnSpPr>
        <p:spPr>
          <a:xfrm rot="5400000" flipH="1" flipV="1">
            <a:off x="3358337" y="2182274"/>
            <a:ext cx="598525" cy="1828800"/>
          </a:xfrm>
          <a:prstGeom prst="bentConnector5">
            <a:avLst>
              <a:gd name="adj1" fmla="val -38194"/>
              <a:gd name="adj2" fmla="val 53333"/>
              <a:gd name="adj3" fmla="val 13819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919529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36EA0C9-F7A1-4CC6-82D5-26A426B3E3D1}"/>
              </a:ext>
            </a:extLst>
          </p:cNvPr>
          <p:cNvPicPr/>
          <p:nvPr/>
        </p:nvPicPr>
        <p:blipFill>
          <a:blip r:embed="rId2">
            <a:extLst>
              <a:ext uri="{28A0092B-C50C-407E-A947-70E740481C1C}">
                <a14:useLocalDpi xmlns:a14="http://schemas.microsoft.com/office/drawing/2010/main" val="0"/>
              </a:ext>
            </a:extLst>
          </a:blip>
          <a:stretch>
            <a:fillRect/>
          </a:stretch>
        </p:blipFill>
        <p:spPr>
          <a:xfrm>
            <a:off x="0" y="1157654"/>
            <a:ext cx="9144000" cy="2828192"/>
          </a:xfrm>
          <a:prstGeom prst="rect">
            <a:avLst/>
          </a:prstGeom>
        </p:spPr>
      </p:pic>
    </p:spTree>
    <p:extLst>
      <p:ext uri="{BB962C8B-B14F-4D97-AF65-F5344CB8AC3E}">
        <p14:creationId xmlns:p14="http://schemas.microsoft.com/office/powerpoint/2010/main" val="2105732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6"/>
          <p:cNvPicPr preferRelativeResize="0"/>
          <p:nvPr/>
        </p:nvPicPr>
        <p:blipFill rotWithShape="1">
          <a:blip r:embed="rId3">
            <a:alphaModFix/>
          </a:blip>
          <a:srcRect t="25465" r="7510" b="948"/>
          <a:stretch/>
        </p:blipFill>
        <p:spPr>
          <a:xfrm>
            <a:off x="3706564" y="1052523"/>
            <a:ext cx="5280095" cy="2959041"/>
          </a:xfrm>
          <a:prstGeom prst="rect">
            <a:avLst/>
          </a:prstGeom>
          <a:noFill/>
          <a:ln>
            <a:noFill/>
          </a:ln>
        </p:spPr>
      </p:pic>
      <p:sp>
        <p:nvSpPr>
          <p:cNvPr id="187" name="Google Shape;187;p36"/>
          <p:cNvSpPr/>
          <p:nvPr/>
        </p:nvSpPr>
        <p:spPr>
          <a:xfrm rot="10800000" flipH="1">
            <a:off x="1776600" y="2668742"/>
            <a:ext cx="5590800" cy="157895"/>
          </a:xfrm>
          <a:prstGeom prst="rect">
            <a:avLst/>
          </a:prstGeom>
          <a:solidFill>
            <a:srgbClr val="261E17">
              <a:alpha val="617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6"/>
          <p:cNvSpPr/>
          <p:nvPr/>
        </p:nvSpPr>
        <p:spPr>
          <a:xfrm>
            <a:off x="152400" y="2816675"/>
            <a:ext cx="7215000" cy="2174400"/>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6"/>
          <p:cNvSpPr txBox="1">
            <a:spLocks noGrp="1"/>
          </p:cNvSpPr>
          <p:nvPr>
            <p:ph type="subTitle" idx="3"/>
          </p:nvPr>
        </p:nvSpPr>
        <p:spPr>
          <a:xfrm>
            <a:off x="380876" y="3471342"/>
            <a:ext cx="1522200" cy="9462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200">
                <a:solidFill>
                  <a:srgbClr val="261E17"/>
                </a:solidFill>
                <a:latin typeface="Catamaran"/>
                <a:ea typeface="Catamaran"/>
                <a:cs typeface="Catamaran"/>
                <a:sym typeface="Catamaran"/>
              </a:rPr>
              <a:t>Understand the current waste management process at Ciudad del Saber</a:t>
            </a:r>
            <a:endParaRPr sz="1200">
              <a:solidFill>
                <a:srgbClr val="261E17"/>
              </a:solidFill>
            </a:endParaRPr>
          </a:p>
        </p:txBody>
      </p:sp>
      <p:sp>
        <p:nvSpPr>
          <p:cNvPr id="191" name="Google Shape;191;p36"/>
          <p:cNvSpPr txBox="1">
            <a:spLocks noGrp="1"/>
          </p:cNvSpPr>
          <p:nvPr>
            <p:ph type="ctrTitle"/>
          </p:nvPr>
        </p:nvSpPr>
        <p:spPr>
          <a:xfrm>
            <a:off x="3786712" y="2826642"/>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bg1"/>
                </a:solidFill>
              </a:rPr>
              <a:t>OBJECTIVE 3</a:t>
            </a:r>
            <a:endParaRPr>
              <a:solidFill>
                <a:schemeClr val="bg1"/>
              </a:solidFill>
            </a:endParaRPr>
          </a:p>
        </p:txBody>
      </p:sp>
      <p:sp>
        <p:nvSpPr>
          <p:cNvPr id="192" name="Google Shape;192;p36"/>
          <p:cNvSpPr txBox="1">
            <a:spLocks noGrp="1"/>
          </p:cNvSpPr>
          <p:nvPr>
            <p:ph type="ctrTitle" idx="5"/>
          </p:nvPr>
        </p:nvSpPr>
        <p:spPr>
          <a:xfrm>
            <a:off x="2098494" y="2826642"/>
            <a:ext cx="17988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bg1"/>
                </a:solidFill>
              </a:rPr>
              <a:t>OBJECTIVE 2</a:t>
            </a:r>
            <a:endParaRPr>
              <a:solidFill>
                <a:schemeClr val="bg1"/>
              </a:solidFill>
            </a:endParaRPr>
          </a:p>
        </p:txBody>
      </p:sp>
      <p:sp>
        <p:nvSpPr>
          <p:cNvPr id="193" name="Google Shape;193;p36"/>
          <p:cNvSpPr txBox="1">
            <a:spLocks noGrp="1"/>
          </p:cNvSpPr>
          <p:nvPr>
            <p:ph type="subTitle" idx="6"/>
          </p:nvPr>
        </p:nvSpPr>
        <p:spPr>
          <a:xfrm>
            <a:off x="3788438" y="3471342"/>
            <a:ext cx="1476300" cy="946200"/>
          </a:xfrm>
          <a:prstGeom prst="rect">
            <a:avLst/>
          </a:prstGeom>
        </p:spPr>
        <p:txBody>
          <a:bodyPr spcFirstLastPara="1" wrap="square" lIns="91425" tIns="91425" rIns="91425" bIns="91425" anchor="t" anchorCtr="0">
            <a:noAutofit/>
          </a:bodyPr>
          <a:lstStyle/>
          <a:p>
            <a:pPr marL="0" lvl="0" indent="0" algn="l" rtl="0">
              <a:spcBef>
                <a:spcPts val="0"/>
              </a:spcBef>
              <a:spcAft>
                <a:spcPts val="1000"/>
              </a:spcAft>
              <a:buNone/>
            </a:pPr>
            <a:r>
              <a:rPr lang="en" sz="1200">
                <a:solidFill>
                  <a:srgbClr val="261E17"/>
                </a:solidFill>
                <a:latin typeface="Catamaran"/>
                <a:ea typeface="Catamaran"/>
                <a:cs typeface="Catamaran"/>
                <a:sym typeface="Catamaran"/>
              </a:rPr>
              <a:t>Recommend improvements to the current waste management process at Ciudad del Saber</a:t>
            </a:r>
            <a:endParaRPr sz="1200">
              <a:solidFill>
                <a:srgbClr val="261E17"/>
              </a:solidFill>
            </a:endParaRPr>
          </a:p>
        </p:txBody>
      </p:sp>
      <p:sp>
        <p:nvSpPr>
          <p:cNvPr id="197" name="Google Shape;197;p36"/>
          <p:cNvSpPr txBox="1">
            <a:spLocks noGrp="1"/>
          </p:cNvSpPr>
          <p:nvPr>
            <p:ph type="subTitle" idx="1"/>
          </p:nvPr>
        </p:nvSpPr>
        <p:spPr>
          <a:xfrm>
            <a:off x="5491688" y="3412592"/>
            <a:ext cx="1522200" cy="946200"/>
          </a:xfrm>
          <a:prstGeom prst="rect">
            <a:avLst/>
          </a:prstGeom>
        </p:spPr>
        <p:txBody>
          <a:bodyPr spcFirstLastPara="1" wrap="square" lIns="91425" tIns="91425" rIns="91425" bIns="91425" anchor="t" anchorCtr="0">
            <a:noAutofit/>
          </a:bodyPr>
          <a:lstStyle/>
          <a:p>
            <a:pPr marL="0" lvl="0" indent="0" algn="l" rtl="0">
              <a:spcBef>
                <a:spcPts val="600"/>
              </a:spcBef>
              <a:spcAft>
                <a:spcPts val="1000"/>
              </a:spcAft>
              <a:buNone/>
            </a:pPr>
            <a:r>
              <a:rPr lang="en" sz="1200">
                <a:solidFill>
                  <a:srgbClr val="261E17"/>
                </a:solidFill>
                <a:latin typeface="Catamaran"/>
                <a:ea typeface="Catamaran"/>
                <a:cs typeface="Catamaran"/>
                <a:sym typeface="Catamaran"/>
              </a:rPr>
              <a:t>Propose new signage and education programs</a:t>
            </a:r>
            <a:endParaRPr sz="1200">
              <a:solidFill>
                <a:srgbClr val="261E17"/>
              </a:solidFill>
            </a:endParaRPr>
          </a:p>
        </p:txBody>
      </p:sp>
      <p:sp>
        <p:nvSpPr>
          <p:cNvPr id="198" name="Google Shape;198;p36"/>
          <p:cNvSpPr txBox="1">
            <a:spLocks noGrp="1"/>
          </p:cNvSpPr>
          <p:nvPr>
            <p:ph type="ctrTitle"/>
          </p:nvPr>
        </p:nvSpPr>
        <p:spPr>
          <a:xfrm>
            <a:off x="5432512" y="2826642"/>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bg1"/>
                </a:solidFill>
              </a:rPr>
              <a:t>OBJECTIVE 4</a:t>
            </a:r>
            <a:endParaRPr>
              <a:solidFill>
                <a:schemeClr val="bg1"/>
              </a:solidFill>
            </a:endParaRPr>
          </a:p>
        </p:txBody>
      </p:sp>
      <p:sp>
        <p:nvSpPr>
          <p:cNvPr id="199" name="Google Shape;199;p36"/>
          <p:cNvSpPr txBox="1">
            <a:spLocks noGrp="1"/>
          </p:cNvSpPr>
          <p:nvPr>
            <p:ph type="ctrTitle" idx="2"/>
          </p:nvPr>
        </p:nvSpPr>
        <p:spPr>
          <a:xfrm>
            <a:off x="380876" y="2826642"/>
            <a:ext cx="1828200" cy="644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chemeClr val="bg1"/>
                </a:solidFill>
              </a:rPr>
              <a:t>OBJECTIVE 1</a:t>
            </a:r>
            <a:endParaRPr>
              <a:solidFill>
                <a:schemeClr val="bg1"/>
              </a:solidFill>
            </a:endParaRPr>
          </a:p>
        </p:txBody>
      </p:sp>
      <p:sp>
        <p:nvSpPr>
          <p:cNvPr id="200" name="Google Shape;200;p36"/>
          <p:cNvSpPr txBox="1">
            <a:spLocks noGrp="1"/>
          </p:cNvSpPr>
          <p:nvPr>
            <p:ph type="subTitle" idx="1"/>
          </p:nvPr>
        </p:nvSpPr>
        <p:spPr>
          <a:xfrm>
            <a:off x="2098488" y="3395142"/>
            <a:ext cx="1522200" cy="946200"/>
          </a:xfrm>
          <a:prstGeom prst="rect">
            <a:avLst/>
          </a:prstGeom>
        </p:spPr>
        <p:txBody>
          <a:bodyPr spcFirstLastPara="1" wrap="square" lIns="91425" tIns="91425" rIns="91425" bIns="91425" anchor="t" anchorCtr="0">
            <a:noAutofit/>
          </a:bodyPr>
          <a:lstStyle/>
          <a:p>
            <a:pPr marL="0" lvl="0" indent="0" algn="l" rtl="0">
              <a:spcBef>
                <a:spcPts val="600"/>
              </a:spcBef>
              <a:spcAft>
                <a:spcPts val="1000"/>
              </a:spcAft>
              <a:buNone/>
            </a:pPr>
            <a:r>
              <a:rPr lang="en" sz="1200">
                <a:solidFill>
                  <a:srgbClr val="261E17"/>
                </a:solidFill>
                <a:latin typeface="Catamaran"/>
                <a:ea typeface="Catamaran"/>
                <a:cs typeface="Catamaran"/>
                <a:sym typeface="Catamaran"/>
              </a:rPr>
              <a:t>Determine the current level of understanding about recycling</a:t>
            </a:r>
            <a:endParaRPr sz="1200">
              <a:solidFill>
                <a:srgbClr val="261E17"/>
              </a:solidFill>
            </a:endParaRPr>
          </a:p>
        </p:txBody>
      </p:sp>
      <p:sp>
        <p:nvSpPr>
          <p:cNvPr id="2" name="Google Shape;170;p34">
            <a:extLst>
              <a:ext uri="{FF2B5EF4-FFF2-40B4-BE49-F238E27FC236}">
                <a16:creationId xmlns:a16="http://schemas.microsoft.com/office/drawing/2014/main" id="{67A1DD2B-2A5B-4833-A6AD-533923D627EF}"/>
              </a:ext>
            </a:extLst>
          </p:cNvPr>
          <p:cNvSpPr txBox="1"/>
          <p:nvPr/>
        </p:nvSpPr>
        <p:spPr>
          <a:xfrm>
            <a:off x="3706564" y="2343637"/>
            <a:ext cx="428700" cy="32510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tamaran Thin"/>
                <a:ea typeface="Catamaran Thin"/>
                <a:cs typeface="Catamaran Thin"/>
                <a:sym typeface="Catamaran Thin"/>
              </a:rPr>
              <a:t>[4]</a:t>
            </a:r>
            <a:endParaRPr>
              <a:latin typeface="Catamaran Thin"/>
              <a:ea typeface="Catamaran Thin"/>
              <a:cs typeface="Catamaran Thin"/>
              <a:sym typeface="Catamaran Thin"/>
            </a:endParaRPr>
          </a:p>
        </p:txBody>
      </p:sp>
      <p:sp>
        <p:nvSpPr>
          <p:cNvPr id="19" name="TextBox 18">
            <a:extLst>
              <a:ext uri="{FF2B5EF4-FFF2-40B4-BE49-F238E27FC236}">
                <a16:creationId xmlns:a16="http://schemas.microsoft.com/office/drawing/2014/main" id="{702B81A3-0A43-4F94-A9EE-E47216CC89A4}"/>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rgbClr val="261E17"/>
                </a:solidFill>
                <a:latin typeface="Livvic" pitchFamily="2" charset="0"/>
                <a:cs typeface="Catamaran ExtraBold" panose="00000900000000000000" pitchFamily="2" charset="0"/>
              </a:rPr>
              <a:t>PROJECT OBJECTIVES</a:t>
            </a:r>
          </a:p>
        </p:txBody>
      </p:sp>
      <p:cxnSp>
        <p:nvCxnSpPr>
          <p:cNvPr id="20" name="Straight Connector 19">
            <a:extLst>
              <a:ext uri="{FF2B5EF4-FFF2-40B4-BE49-F238E27FC236}">
                <a16:creationId xmlns:a16="http://schemas.microsoft.com/office/drawing/2014/main" id="{6C5F2D8D-C9EA-455A-9E9A-00B0745D9EB8}"/>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5" name="Google Shape;410;p72">
            <a:extLst>
              <a:ext uri="{FF2B5EF4-FFF2-40B4-BE49-F238E27FC236}">
                <a16:creationId xmlns:a16="http://schemas.microsoft.com/office/drawing/2014/main" id="{4E70A433-FB4D-4B68-88CA-1BAF5DA70A39}"/>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6</a:t>
            </a:fld>
            <a:endParaRPr lang="en" b="1">
              <a:solidFill>
                <a:srgbClr val="261E17"/>
              </a:solidFill>
              <a:latin typeface="Livvic"/>
              <a:ea typeface="Livvic"/>
              <a:cs typeface="Livvic"/>
              <a:sym typeface="Livvic"/>
            </a:endParaRPr>
          </a:p>
        </p:txBody>
      </p:sp>
      <p:sp>
        <p:nvSpPr>
          <p:cNvPr id="26" name="Google Shape;367;p68">
            <a:extLst>
              <a:ext uri="{FF2B5EF4-FFF2-40B4-BE49-F238E27FC236}">
                <a16:creationId xmlns:a16="http://schemas.microsoft.com/office/drawing/2014/main" id="{77031CA4-44A8-4237-87D4-8EB96EC19152}"/>
              </a:ext>
            </a:extLst>
          </p:cNvPr>
          <p:cNvSpPr txBox="1"/>
          <p:nvPr/>
        </p:nvSpPr>
        <p:spPr>
          <a:xfrm>
            <a:off x="7690561" y="4023942"/>
            <a:ext cx="1694742"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Self-Service</a:t>
            </a:r>
          </a:p>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Drop-off Area at CAR</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7" name="Google Shape;240;p38">
            <a:extLst>
              <a:ext uri="{FF2B5EF4-FFF2-40B4-BE49-F238E27FC236}">
                <a16:creationId xmlns:a16="http://schemas.microsoft.com/office/drawing/2014/main" id="{E167B083-ED14-4D1D-B71D-5058605C5376}"/>
              </a:ext>
            </a:extLst>
          </p:cNvPr>
          <p:cNvSpPr/>
          <p:nvPr/>
        </p:nvSpPr>
        <p:spPr>
          <a:xfrm>
            <a:off x="7553760" y="4110942"/>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FFCEF5B2-3EDD-42EF-99E8-9740EBC8F802}"/>
              </a:ext>
            </a:extLst>
          </p:cNvPr>
          <p:cNvPicPr>
            <a:picLocks noChangeAspect="1"/>
          </p:cNvPicPr>
          <p:nvPr/>
        </p:nvPicPr>
        <p:blipFill>
          <a:blip r:embed="rId3">
            <a:lum bright="70000" contrast="-70000"/>
          </a:blip>
          <a:stretch>
            <a:fillRect/>
          </a:stretch>
        </p:blipFill>
        <p:spPr>
          <a:xfrm>
            <a:off x="914400" y="1657350"/>
            <a:ext cx="1828800" cy="1828800"/>
          </a:xfrm>
          <a:prstGeom prst="rect">
            <a:avLst/>
          </a:prstGeom>
        </p:spPr>
      </p:pic>
      <p:sp>
        <p:nvSpPr>
          <p:cNvPr id="9" name="TextBox 8">
            <a:extLst>
              <a:ext uri="{FF2B5EF4-FFF2-40B4-BE49-F238E27FC236}">
                <a16:creationId xmlns:a16="http://schemas.microsoft.com/office/drawing/2014/main" id="{4BDC9909-E742-47B2-AC3E-B3BD0E29EAA1}"/>
              </a:ext>
            </a:extLst>
          </p:cNvPr>
          <p:cNvSpPr txBox="1"/>
          <p:nvPr/>
        </p:nvSpPr>
        <p:spPr>
          <a:xfrm>
            <a:off x="12" y="2156251"/>
            <a:ext cx="9143988" cy="830997"/>
          </a:xfrm>
          <a:prstGeom prst="rect">
            <a:avLst/>
          </a:prstGeom>
          <a:noFill/>
        </p:spPr>
        <p:txBody>
          <a:bodyPr wrap="square" rtlCol="0">
            <a:spAutoFit/>
          </a:bodyPr>
          <a:lstStyle/>
          <a:p>
            <a:pPr algn="ctr"/>
            <a:r>
              <a:rPr lang="en-US" sz="4800" b="1">
                <a:solidFill>
                  <a:srgbClr val="261E17"/>
                </a:solidFill>
                <a:latin typeface="Livvic" pitchFamily="2" charset="0"/>
                <a:cs typeface="Catamaran ExtraBold" panose="00000900000000000000" pitchFamily="2" charset="0"/>
              </a:rPr>
              <a:t>METHODOLOGY</a:t>
            </a:r>
          </a:p>
        </p:txBody>
      </p:sp>
      <p:sp>
        <p:nvSpPr>
          <p:cNvPr id="19" name="Google Shape;410;p72">
            <a:extLst>
              <a:ext uri="{FF2B5EF4-FFF2-40B4-BE49-F238E27FC236}">
                <a16:creationId xmlns:a16="http://schemas.microsoft.com/office/drawing/2014/main" id="{D801C284-9B20-43A1-8B9C-FE57534DE11F}"/>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7</a:t>
            </a:fld>
            <a:endParaRPr lang="en" b="1">
              <a:solidFill>
                <a:srgbClr val="261E17"/>
              </a:solidFill>
              <a:latin typeface="Livvic"/>
              <a:ea typeface="Livvic"/>
              <a:cs typeface="Livvic"/>
              <a:sym typeface="Livvic"/>
            </a:endParaRPr>
          </a:p>
        </p:txBody>
      </p:sp>
      <p:sp>
        <p:nvSpPr>
          <p:cNvPr id="3" name="Right Triangle 2">
            <a:extLst>
              <a:ext uri="{FF2B5EF4-FFF2-40B4-BE49-F238E27FC236}">
                <a16:creationId xmlns:a16="http://schemas.microsoft.com/office/drawing/2014/main" id="{311BD1DA-207C-4905-B957-10DCF64E14DE}"/>
              </a:ext>
            </a:extLst>
          </p:cNvPr>
          <p:cNvSpPr/>
          <p:nvPr/>
        </p:nvSpPr>
        <p:spPr>
          <a:xfrm>
            <a:off x="0" y="4961965"/>
            <a:ext cx="181535" cy="18153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2074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220C838-2B2A-4093-8BFA-228F0BE809E2}"/>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rgbClr val="261E17"/>
                </a:solidFill>
                <a:latin typeface="Livvic" pitchFamily="2" charset="0"/>
                <a:cs typeface="Catamaran ExtraBold" panose="00000900000000000000" pitchFamily="2" charset="0"/>
              </a:rPr>
              <a:t>SURVEY</a:t>
            </a:r>
          </a:p>
        </p:txBody>
      </p:sp>
      <p:cxnSp>
        <p:nvCxnSpPr>
          <p:cNvPr id="10" name="Straight Connector 9">
            <a:extLst>
              <a:ext uri="{FF2B5EF4-FFF2-40B4-BE49-F238E27FC236}">
                <a16:creationId xmlns:a16="http://schemas.microsoft.com/office/drawing/2014/main" id="{58E2EA0D-B135-492A-B8C5-06A00D076DED}"/>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23" name="Google Shape;410;p72">
            <a:extLst>
              <a:ext uri="{FF2B5EF4-FFF2-40B4-BE49-F238E27FC236}">
                <a16:creationId xmlns:a16="http://schemas.microsoft.com/office/drawing/2014/main" id="{36E5F39F-4C7C-41D8-8B2A-DA795808B81B}"/>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8</a:t>
            </a:fld>
            <a:endParaRPr lang="en" b="1">
              <a:solidFill>
                <a:srgbClr val="261E17"/>
              </a:solidFill>
              <a:latin typeface="Livvic"/>
              <a:ea typeface="Livvic"/>
              <a:cs typeface="Livvic"/>
              <a:sym typeface="Livvic"/>
            </a:endParaRPr>
          </a:p>
        </p:txBody>
      </p:sp>
      <p:pic>
        <p:nvPicPr>
          <p:cNvPr id="2050" name="Picture 2">
            <a:extLst>
              <a:ext uri="{FF2B5EF4-FFF2-40B4-BE49-F238E27FC236}">
                <a16:creationId xmlns:a16="http://schemas.microsoft.com/office/drawing/2014/main" id="{FEF0E5E9-519D-4EC9-9C77-C834CB974C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69"/>
          <a:stretch/>
        </p:blipFill>
        <p:spPr bwMode="auto">
          <a:xfrm>
            <a:off x="6048031" y="1405558"/>
            <a:ext cx="2471087" cy="292293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Google Shape;367;p68">
            <a:extLst>
              <a:ext uri="{FF2B5EF4-FFF2-40B4-BE49-F238E27FC236}">
                <a16:creationId xmlns:a16="http://schemas.microsoft.com/office/drawing/2014/main" id="{ADE52C78-4C42-4ECC-A585-FFD486580553}"/>
              </a:ext>
            </a:extLst>
          </p:cNvPr>
          <p:cNvSpPr txBox="1"/>
          <p:nvPr/>
        </p:nvSpPr>
        <p:spPr>
          <a:xfrm>
            <a:off x="761681" y="4361620"/>
            <a:ext cx="2136777"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FAS’s Instagram post on October 5</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7" name="Google Shape;240;p38">
            <a:extLst>
              <a:ext uri="{FF2B5EF4-FFF2-40B4-BE49-F238E27FC236}">
                <a16:creationId xmlns:a16="http://schemas.microsoft.com/office/drawing/2014/main" id="{D3C5ABE0-E826-4C24-A722-CF7C37BE01EE}"/>
              </a:ext>
            </a:extLst>
          </p:cNvPr>
          <p:cNvSpPr/>
          <p:nvPr/>
        </p:nvSpPr>
        <p:spPr>
          <a:xfrm>
            <a:off x="624881" y="4448620"/>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3" name="Google Shape;367;p68">
            <a:extLst>
              <a:ext uri="{FF2B5EF4-FFF2-40B4-BE49-F238E27FC236}">
                <a16:creationId xmlns:a16="http://schemas.microsoft.com/office/drawing/2014/main" id="{3B42D822-24B0-4269-BC21-6DA9830B5570}"/>
              </a:ext>
            </a:extLst>
          </p:cNvPr>
          <p:cNvSpPr txBox="1"/>
          <p:nvPr/>
        </p:nvSpPr>
        <p:spPr>
          <a:xfrm>
            <a:off x="3722318" y="4359787"/>
            <a:ext cx="1333784"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Slack announcement</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14" name="Google Shape;240;p38">
            <a:extLst>
              <a:ext uri="{FF2B5EF4-FFF2-40B4-BE49-F238E27FC236}">
                <a16:creationId xmlns:a16="http://schemas.microsoft.com/office/drawing/2014/main" id="{4784B40C-6E6F-4EBA-977E-CAB423D0B13B}"/>
              </a:ext>
            </a:extLst>
          </p:cNvPr>
          <p:cNvSpPr/>
          <p:nvPr/>
        </p:nvSpPr>
        <p:spPr>
          <a:xfrm>
            <a:off x="3585517" y="4446787"/>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19" name="Google Shape;367;p68">
            <a:extLst>
              <a:ext uri="{FF2B5EF4-FFF2-40B4-BE49-F238E27FC236}">
                <a16:creationId xmlns:a16="http://schemas.microsoft.com/office/drawing/2014/main" id="{2841129E-170D-4473-8D84-FA0F16846F17}"/>
              </a:ext>
            </a:extLst>
          </p:cNvPr>
          <p:cNvSpPr txBox="1"/>
          <p:nvPr/>
        </p:nvSpPr>
        <p:spPr>
          <a:xfrm>
            <a:off x="6289577" y="4359787"/>
            <a:ext cx="2229541"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Introduction to the survey (EN)</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1" name="Google Shape;240;p38">
            <a:extLst>
              <a:ext uri="{FF2B5EF4-FFF2-40B4-BE49-F238E27FC236}">
                <a16:creationId xmlns:a16="http://schemas.microsoft.com/office/drawing/2014/main" id="{611BE010-3597-4E15-AC02-F751C696DD96}"/>
              </a:ext>
            </a:extLst>
          </p:cNvPr>
          <p:cNvSpPr/>
          <p:nvPr/>
        </p:nvSpPr>
        <p:spPr>
          <a:xfrm>
            <a:off x="6152777" y="4446787"/>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nvGrpSpPr>
          <p:cNvPr id="30" name="Group 29">
            <a:extLst>
              <a:ext uri="{FF2B5EF4-FFF2-40B4-BE49-F238E27FC236}">
                <a16:creationId xmlns:a16="http://schemas.microsoft.com/office/drawing/2014/main" id="{0074799B-2BEF-4630-A8A2-0B3FC3B81C50}"/>
              </a:ext>
            </a:extLst>
          </p:cNvPr>
          <p:cNvGrpSpPr/>
          <p:nvPr/>
        </p:nvGrpSpPr>
        <p:grpSpPr>
          <a:xfrm>
            <a:off x="624881" y="1405558"/>
            <a:ext cx="1962523" cy="2923230"/>
            <a:chOff x="1088136" y="583539"/>
            <a:chExt cx="2382038" cy="3548108"/>
          </a:xfrm>
          <a:effectLst>
            <a:outerShdw blurRad="50800" dist="38100" dir="2700000" algn="tl" rotWithShape="0">
              <a:prstClr val="black">
                <a:alpha val="40000"/>
              </a:prstClr>
            </a:outerShdw>
          </a:effectLst>
        </p:grpSpPr>
        <p:pic>
          <p:nvPicPr>
            <p:cNvPr id="27" name="Picture 26">
              <a:extLst>
                <a:ext uri="{FF2B5EF4-FFF2-40B4-BE49-F238E27FC236}">
                  <a16:creationId xmlns:a16="http://schemas.microsoft.com/office/drawing/2014/main" id="{A1AB5414-EB57-4E6E-92AA-171ECB33F7FE}"/>
                </a:ext>
              </a:extLst>
            </p:cNvPr>
            <p:cNvPicPr>
              <a:picLocks noChangeAspect="1"/>
            </p:cNvPicPr>
            <p:nvPr/>
          </p:nvPicPr>
          <p:blipFill rotWithShape="1">
            <a:blip r:embed="rId4"/>
            <a:srcRect t="74643"/>
            <a:stretch/>
          </p:blipFill>
          <p:spPr>
            <a:xfrm>
              <a:off x="1088136" y="3229560"/>
              <a:ext cx="2377441" cy="902087"/>
            </a:xfrm>
            <a:prstGeom prst="rect">
              <a:avLst/>
            </a:prstGeom>
          </p:spPr>
        </p:pic>
        <p:pic>
          <p:nvPicPr>
            <p:cNvPr id="12" name="Picture 11" descr="A person holding a sign&#10;&#10;Description automatically generated">
              <a:extLst>
                <a:ext uri="{FF2B5EF4-FFF2-40B4-BE49-F238E27FC236}">
                  <a16:creationId xmlns:a16="http://schemas.microsoft.com/office/drawing/2014/main" id="{3CF7292C-67AD-42F3-91B4-0B69618E61C9}"/>
                </a:ext>
              </a:extLst>
            </p:cNvPr>
            <p:cNvPicPr>
              <a:picLocks noChangeAspect="1"/>
            </p:cNvPicPr>
            <p:nvPr/>
          </p:nvPicPr>
          <p:blipFill>
            <a:blip r:embed="rId5"/>
            <a:stretch>
              <a:fillRect/>
            </a:stretch>
          </p:blipFill>
          <p:spPr>
            <a:xfrm>
              <a:off x="1088136" y="854182"/>
              <a:ext cx="2381497" cy="2381496"/>
            </a:xfrm>
            <a:prstGeom prst="rect">
              <a:avLst/>
            </a:prstGeom>
            <a:effectLst/>
          </p:spPr>
        </p:pic>
        <p:pic>
          <p:nvPicPr>
            <p:cNvPr id="29" name="Picture 28">
              <a:extLst>
                <a:ext uri="{FF2B5EF4-FFF2-40B4-BE49-F238E27FC236}">
                  <a16:creationId xmlns:a16="http://schemas.microsoft.com/office/drawing/2014/main" id="{761C8341-327B-485A-B59E-9ED2B2AB8334}"/>
                </a:ext>
              </a:extLst>
            </p:cNvPr>
            <p:cNvPicPr>
              <a:picLocks noChangeAspect="1"/>
            </p:cNvPicPr>
            <p:nvPr/>
          </p:nvPicPr>
          <p:blipFill rotWithShape="1">
            <a:blip r:embed="rId4"/>
            <a:srcRect r="3171" b="92648"/>
            <a:stretch/>
          </p:blipFill>
          <p:spPr>
            <a:xfrm>
              <a:off x="1088136" y="583539"/>
              <a:ext cx="2382038" cy="270626"/>
            </a:xfrm>
            <a:prstGeom prst="rect">
              <a:avLst/>
            </a:prstGeom>
          </p:spPr>
        </p:pic>
      </p:grpSp>
      <p:pic>
        <p:nvPicPr>
          <p:cNvPr id="3" name="Picture 2" descr="Text&#10;&#10;Description automatically generated">
            <a:extLst>
              <a:ext uri="{FF2B5EF4-FFF2-40B4-BE49-F238E27FC236}">
                <a16:creationId xmlns:a16="http://schemas.microsoft.com/office/drawing/2014/main" id="{D6DEEF11-F63F-41F5-A13A-5085E7DF82AA}"/>
              </a:ext>
            </a:extLst>
          </p:cNvPr>
          <p:cNvPicPr>
            <a:picLocks noChangeAspect="1"/>
          </p:cNvPicPr>
          <p:nvPr/>
        </p:nvPicPr>
        <p:blipFill>
          <a:blip r:embed="rId6"/>
          <a:stretch>
            <a:fillRect/>
          </a:stretch>
        </p:blipFill>
        <p:spPr>
          <a:xfrm>
            <a:off x="3491381" y="1405558"/>
            <a:ext cx="1645098" cy="2926080"/>
          </a:xfrm>
          <a:prstGeom prst="rect">
            <a:avLst/>
          </a:prstGeom>
          <a:effectLst>
            <a:outerShdw blurRad="50800" dist="38100" dir="2700000" algn="tl" rotWithShape="0">
              <a:prstClr val="black">
                <a:alpha val="40000"/>
              </a:prstClr>
            </a:outerShdw>
          </a:effectLst>
        </p:spPr>
      </p:pic>
      <p:sp>
        <p:nvSpPr>
          <p:cNvPr id="4" name="Right Triangle 3">
            <a:extLst>
              <a:ext uri="{FF2B5EF4-FFF2-40B4-BE49-F238E27FC236}">
                <a16:creationId xmlns:a16="http://schemas.microsoft.com/office/drawing/2014/main" id="{69D02DF0-F918-441F-8DF8-9ED01E68B4B0}"/>
              </a:ext>
            </a:extLst>
          </p:cNvPr>
          <p:cNvSpPr/>
          <p:nvPr/>
        </p:nvSpPr>
        <p:spPr>
          <a:xfrm>
            <a:off x="0" y="4961965"/>
            <a:ext cx="181535" cy="18153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43262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DB2F8A3-96F7-4C2F-8007-ECAFCC8C994F}"/>
              </a:ext>
            </a:extLst>
          </p:cNvPr>
          <p:cNvSpPr txBox="1"/>
          <p:nvPr/>
        </p:nvSpPr>
        <p:spPr>
          <a:xfrm>
            <a:off x="12" y="182880"/>
            <a:ext cx="9143988" cy="646331"/>
          </a:xfrm>
          <a:prstGeom prst="rect">
            <a:avLst/>
          </a:prstGeom>
          <a:noFill/>
        </p:spPr>
        <p:txBody>
          <a:bodyPr wrap="square" rtlCol="0">
            <a:spAutoFit/>
          </a:bodyPr>
          <a:lstStyle/>
          <a:p>
            <a:pPr algn="ctr"/>
            <a:r>
              <a:rPr lang="en-US" sz="3600" b="1">
                <a:solidFill>
                  <a:srgbClr val="261E17"/>
                </a:solidFill>
                <a:latin typeface="Livvic" pitchFamily="2" charset="0"/>
                <a:cs typeface="Catamaran ExtraBold" panose="00000900000000000000" pitchFamily="2" charset="0"/>
              </a:rPr>
              <a:t>INTERVIEW</a:t>
            </a:r>
          </a:p>
        </p:txBody>
      </p:sp>
      <p:cxnSp>
        <p:nvCxnSpPr>
          <p:cNvPr id="10" name="Straight Connector 9">
            <a:extLst>
              <a:ext uri="{FF2B5EF4-FFF2-40B4-BE49-F238E27FC236}">
                <a16:creationId xmlns:a16="http://schemas.microsoft.com/office/drawing/2014/main" id="{8BCA6CE0-75E4-4A2C-9056-9B503BDC895D}"/>
              </a:ext>
            </a:extLst>
          </p:cNvPr>
          <p:cNvCxnSpPr/>
          <p:nvPr/>
        </p:nvCxnSpPr>
        <p:spPr>
          <a:xfrm>
            <a:off x="2286000" y="914400"/>
            <a:ext cx="4572000" cy="0"/>
          </a:xfrm>
          <a:prstGeom prst="line">
            <a:avLst/>
          </a:prstGeom>
          <a:ln w="12700">
            <a:solidFill>
              <a:srgbClr val="261E17"/>
            </a:solidFill>
          </a:ln>
        </p:spPr>
        <p:style>
          <a:lnRef idx="1">
            <a:schemeClr val="accent1"/>
          </a:lnRef>
          <a:fillRef idx="0">
            <a:schemeClr val="accent1"/>
          </a:fillRef>
          <a:effectRef idx="0">
            <a:schemeClr val="accent1"/>
          </a:effectRef>
          <a:fontRef idx="minor">
            <a:schemeClr val="tx1"/>
          </a:fontRef>
        </p:style>
      </p:cxnSp>
      <p:sp>
        <p:nvSpPr>
          <p:cNvPr id="12" name="Google Shape;410;p72">
            <a:extLst>
              <a:ext uri="{FF2B5EF4-FFF2-40B4-BE49-F238E27FC236}">
                <a16:creationId xmlns:a16="http://schemas.microsoft.com/office/drawing/2014/main" id="{50E4C0DC-97D6-4D00-9822-946C3A104AC4}"/>
              </a:ext>
            </a:extLst>
          </p:cNvPr>
          <p:cNvSpPr txBox="1">
            <a:spLocks/>
          </p:cNvSpPr>
          <p:nvPr/>
        </p:nvSpPr>
        <p:spPr>
          <a:xfrm>
            <a:off x="8827993" y="4749901"/>
            <a:ext cx="315995"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00000000-1234-1234-1234-123412341234}" type="slidenum">
              <a:rPr lang="en" b="1" smtClean="0">
                <a:solidFill>
                  <a:srgbClr val="261E17"/>
                </a:solidFill>
                <a:latin typeface="Livvic"/>
                <a:ea typeface="Livvic"/>
                <a:cs typeface="Livvic"/>
                <a:sym typeface="Livvic"/>
              </a:rPr>
              <a:pPr/>
              <a:t>9</a:t>
            </a:fld>
            <a:endParaRPr lang="en" b="1">
              <a:solidFill>
                <a:srgbClr val="261E17"/>
              </a:solidFill>
              <a:latin typeface="Livvic"/>
              <a:ea typeface="Livvic"/>
              <a:cs typeface="Livvic"/>
              <a:sym typeface="Livvic"/>
            </a:endParaRPr>
          </a:p>
        </p:txBody>
      </p:sp>
      <p:grpSp>
        <p:nvGrpSpPr>
          <p:cNvPr id="26" name="Group 25">
            <a:extLst>
              <a:ext uri="{FF2B5EF4-FFF2-40B4-BE49-F238E27FC236}">
                <a16:creationId xmlns:a16="http://schemas.microsoft.com/office/drawing/2014/main" id="{94E40053-E76F-486F-A6A4-39122B19078B}"/>
              </a:ext>
            </a:extLst>
          </p:cNvPr>
          <p:cNvGrpSpPr/>
          <p:nvPr/>
        </p:nvGrpSpPr>
        <p:grpSpPr>
          <a:xfrm>
            <a:off x="702845" y="1241443"/>
            <a:ext cx="7738309" cy="3593481"/>
            <a:chOff x="702845" y="1241443"/>
            <a:chExt cx="7738309" cy="3593481"/>
          </a:xfrm>
        </p:grpSpPr>
        <p:grpSp>
          <p:nvGrpSpPr>
            <p:cNvPr id="16" name="Group 15">
              <a:extLst>
                <a:ext uri="{FF2B5EF4-FFF2-40B4-BE49-F238E27FC236}">
                  <a16:creationId xmlns:a16="http://schemas.microsoft.com/office/drawing/2014/main" id="{6AA8BF35-EAEA-4DE0-927E-609B50291806}"/>
                </a:ext>
              </a:extLst>
            </p:cNvPr>
            <p:cNvGrpSpPr/>
            <p:nvPr/>
          </p:nvGrpSpPr>
          <p:grpSpPr>
            <a:xfrm>
              <a:off x="702845" y="1241443"/>
              <a:ext cx="7738309" cy="3200400"/>
              <a:chOff x="702845" y="1241443"/>
              <a:chExt cx="7738309" cy="3200400"/>
            </a:xfrm>
          </p:grpSpPr>
          <p:grpSp>
            <p:nvGrpSpPr>
              <p:cNvPr id="14" name="Group 13">
                <a:extLst>
                  <a:ext uri="{FF2B5EF4-FFF2-40B4-BE49-F238E27FC236}">
                    <a16:creationId xmlns:a16="http://schemas.microsoft.com/office/drawing/2014/main" id="{626B16DD-6662-4A71-8D45-1338826D6F50}"/>
                  </a:ext>
                </a:extLst>
              </p:cNvPr>
              <p:cNvGrpSpPr/>
              <p:nvPr/>
            </p:nvGrpSpPr>
            <p:grpSpPr>
              <a:xfrm>
                <a:off x="702845" y="1241443"/>
                <a:ext cx="7738309" cy="3200400"/>
                <a:chOff x="711369" y="1352279"/>
                <a:chExt cx="7738309" cy="3200400"/>
              </a:xfrm>
            </p:grpSpPr>
            <p:pic>
              <p:nvPicPr>
                <p:cNvPr id="4098" name="Picture 2">
                  <a:extLst>
                    <a:ext uri="{FF2B5EF4-FFF2-40B4-BE49-F238E27FC236}">
                      <a16:creationId xmlns:a16="http://schemas.microsoft.com/office/drawing/2014/main" id="{B962511C-7F66-4D63-9706-969FCCB95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561" y="1352279"/>
                  <a:ext cx="2461569" cy="3200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099" name="Picture 3">
                  <a:extLst>
                    <a:ext uri="{FF2B5EF4-FFF2-40B4-BE49-F238E27FC236}">
                      <a16:creationId xmlns:a16="http://schemas.microsoft.com/office/drawing/2014/main" id="{6E87DBF2-496D-47AE-AD9A-6F45BA5A0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231" y="1352279"/>
                  <a:ext cx="2455447" cy="3200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5439071-8D44-49AE-9AF8-EECD5E771B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229" r="34116"/>
                <a:stretch/>
              </p:blipFill>
              <p:spPr bwMode="auto">
                <a:xfrm>
                  <a:off x="711369" y="1352279"/>
                  <a:ext cx="1801091" cy="3200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15" name="Oval 14">
                <a:extLst>
                  <a:ext uri="{FF2B5EF4-FFF2-40B4-BE49-F238E27FC236}">
                    <a16:creationId xmlns:a16="http://schemas.microsoft.com/office/drawing/2014/main" id="{7F0BE9E1-277A-40F1-9D33-394106C4BB4E}"/>
                  </a:ext>
                </a:extLst>
              </p:cNvPr>
              <p:cNvSpPr/>
              <p:nvPr/>
            </p:nvSpPr>
            <p:spPr>
              <a:xfrm>
                <a:off x="1295401" y="2251365"/>
                <a:ext cx="540326" cy="713508"/>
              </a:xfrm>
              <a:prstGeom prst="ellipse">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Google Shape;367;p68">
              <a:extLst>
                <a:ext uri="{FF2B5EF4-FFF2-40B4-BE49-F238E27FC236}">
                  <a16:creationId xmlns:a16="http://schemas.microsoft.com/office/drawing/2014/main" id="{B081D958-BC91-4B61-BA1B-DEEA02D2AEAF}"/>
                </a:ext>
              </a:extLst>
            </p:cNvPr>
            <p:cNvSpPr txBox="1"/>
            <p:nvPr/>
          </p:nvSpPr>
          <p:spPr>
            <a:xfrm>
              <a:off x="917233" y="4441324"/>
              <a:ext cx="1664291"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Delegated Interview Recording #1</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0" name="Google Shape;240;p38">
              <a:extLst>
                <a:ext uri="{FF2B5EF4-FFF2-40B4-BE49-F238E27FC236}">
                  <a16:creationId xmlns:a16="http://schemas.microsoft.com/office/drawing/2014/main" id="{FF5B3B2C-EB7A-4340-A8C5-58D057BC1F0E}"/>
                </a:ext>
              </a:extLst>
            </p:cNvPr>
            <p:cNvSpPr/>
            <p:nvPr/>
          </p:nvSpPr>
          <p:spPr>
            <a:xfrm>
              <a:off x="780433" y="4528324"/>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1" name="Google Shape;367;p68">
              <a:extLst>
                <a:ext uri="{FF2B5EF4-FFF2-40B4-BE49-F238E27FC236}">
                  <a16:creationId xmlns:a16="http://schemas.microsoft.com/office/drawing/2014/main" id="{3FCEDE9D-2403-43D3-AA3F-E5F5FD51BB91}"/>
                </a:ext>
              </a:extLst>
            </p:cNvPr>
            <p:cNvSpPr txBox="1"/>
            <p:nvPr/>
          </p:nvSpPr>
          <p:spPr>
            <a:xfrm>
              <a:off x="3237866" y="4441324"/>
              <a:ext cx="2126616"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Excerpt of the note sheet from Delegated Interview #2</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2" name="Google Shape;240;p38">
              <a:extLst>
                <a:ext uri="{FF2B5EF4-FFF2-40B4-BE49-F238E27FC236}">
                  <a16:creationId xmlns:a16="http://schemas.microsoft.com/office/drawing/2014/main" id="{4EA64152-92A9-4D61-91C9-272EE5BF7BA3}"/>
                </a:ext>
              </a:extLst>
            </p:cNvPr>
            <p:cNvSpPr/>
            <p:nvPr/>
          </p:nvSpPr>
          <p:spPr>
            <a:xfrm>
              <a:off x="3101066" y="4528324"/>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23" name="Google Shape;367;p68">
              <a:extLst>
                <a:ext uri="{FF2B5EF4-FFF2-40B4-BE49-F238E27FC236}">
                  <a16:creationId xmlns:a16="http://schemas.microsoft.com/office/drawing/2014/main" id="{323267A2-08CD-4840-9287-D926F1D3322A}"/>
                </a:ext>
              </a:extLst>
            </p:cNvPr>
            <p:cNvSpPr txBox="1"/>
            <p:nvPr/>
          </p:nvSpPr>
          <p:spPr>
            <a:xfrm>
              <a:off x="6209536" y="4441324"/>
              <a:ext cx="2126616"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Excerpt of the note sheet from Delegated Interview #3</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24" name="Google Shape;240;p38">
              <a:extLst>
                <a:ext uri="{FF2B5EF4-FFF2-40B4-BE49-F238E27FC236}">
                  <a16:creationId xmlns:a16="http://schemas.microsoft.com/office/drawing/2014/main" id="{8A051E51-7667-43D4-8733-27DB950D7FE9}"/>
                </a:ext>
              </a:extLst>
            </p:cNvPr>
            <p:cNvSpPr/>
            <p:nvPr/>
          </p:nvSpPr>
          <p:spPr>
            <a:xfrm>
              <a:off x="6072736" y="4528324"/>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grpSp>
        <p:nvGrpSpPr>
          <p:cNvPr id="39" name="Group 38">
            <a:extLst>
              <a:ext uri="{FF2B5EF4-FFF2-40B4-BE49-F238E27FC236}">
                <a16:creationId xmlns:a16="http://schemas.microsoft.com/office/drawing/2014/main" id="{E417C4B9-1356-45A8-8D6A-FAB3B9E414A5}"/>
              </a:ext>
            </a:extLst>
          </p:cNvPr>
          <p:cNvGrpSpPr/>
          <p:nvPr/>
        </p:nvGrpSpPr>
        <p:grpSpPr>
          <a:xfrm>
            <a:off x="294134" y="1240924"/>
            <a:ext cx="8555731" cy="3594000"/>
            <a:chOff x="272262" y="3046687"/>
            <a:chExt cx="8555731" cy="3594000"/>
          </a:xfrm>
        </p:grpSpPr>
        <p:grpSp>
          <p:nvGrpSpPr>
            <p:cNvPr id="18" name="Group 17">
              <a:extLst>
                <a:ext uri="{FF2B5EF4-FFF2-40B4-BE49-F238E27FC236}">
                  <a16:creationId xmlns:a16="http://schemas.microsoft.com/office/drawing/2014/main" id="{C6C21DAC-DE9C-446C-BA11-E38B7DFAB325}"/>
                </a:ext>
              </a:extLst>
            </p:cNvPr>
            <p:cNvGrpSpPr/>
            <p:nvPr/>
          </p:nvGrpSpPr>
          <p:grpSpPr>
            <a:xfrm>
              <a:off x="272262" y="3046687"/>
              <a:ext cx="8555731" cy="3200400"/>
              <a:chOff x="30694" y="5743274"/>
              <a:chExt cx="8555731" cy="3200400"/>
            </a:xfrm>
          </p:grpSpPr>
          <p:pic>
            <p:nvPicPr>
              <p:cNvPr id="4102" name="Picture 6">
                <a:extLst>
                  <a:ext uri="{FF2B5EF4-FFF2-40B4-BE49-F238E27FC236}">
                    <a16:creationId xmlns:a16="http://schemas.microsoft.com/office/drawing/2014/main" id="{68434576-63CB-4154-80F3-91B11BDFA7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94" y="5743274"/>
                <a:ext cx="2529414" cy="3200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3" name="Picture 7">
                <a:extLst>
                  <a:ext uri="{FF2B5EF4-FFF2-40B4-BE49-F238E27FC236}">
                    <a16:creationId xmlns:a16="http://schemas.microsoft.com/office/drawing/2014/main" id="{92799390-B2B2-4199-B789-7A6DB40954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9541" y="5743274"/>
                <a:ext cx="2494429" cy="3200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9AD9BE43-C702-47BF-891A-68239D5F243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160" t="30674" r="28260" b="9901"/>
              <a:stretch/>
            </p:blipFill>
            <p:spPr bwMode="auto">
              <a:xfrm>
                <a:off x="5373403" y="7170808"/>
                <a:ext cx="3213022" cy="177286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8" name="Google Shape;367;p68">
              <a:extLst>
                <a:ext uri="{FF2B5EF4-FFF2-40B4-BE49-F238E27FC236}">
                  <a16:creationId xmlns:a16="http://schemas.microsoft.com/office/drawing/2014/main" id="{CD2BE184-5778-4052-B8EC-F91337EE01DE}"/>
                </a:ext>
              </a:extLst>
            </p:cNvPr>
            <p:cNvSpPr txBox="1"/>
            <p:nvPr/>
          </p:nvSpPr>
          <p:spPr>
            <a:xfrm>
              <a:off x="491130" y="6247087"/>
              <a:ext cx="2172462"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Question list for the Direct Interview</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30" name="Google Shape;240;p38">
              <a:extLst>
                <a:ext uri="{FF2B5EF4-FFF2-40B4-BE49-F238E27FC236}">
                  <a16:creationId xmlns:a16="http://schemas.microsoft.com/office/drawing/2014/main" id="{9BA25519-6051-4A50-A8B5-6AAE9F63F4C3}"/>
                </a:ext>
              </a:extLst>
            </p:cNvPr>
            <p:cNvSpPr/>
            <p:nvPr/>
          </p:nvSpPr>
          <p:spPr>
            <a:xfrm>
              <a:off x="354330" y="6334087"/>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2" name="Google Shape;367;p68">
              <a:extLst>
                <a:ext uri="{FF2B5EF4-FFF2-40B4-BE49-F238E27FC236}">
                  <a16:creationId xmlns:a16="http://schemas.microsoft.com/office/drawing/2014/main" id="{5A55B0A3-7099-4113-A918-FBDC0677FA8D}"/>
                </a:ext>
              </a:extLst>
            </p:cNvPr>
            <p:cNvSpPr txBox="1"/>
            <p:nvPr/>
          </p:nvSpPr>
          <p:spPr>
            <a:xfrm>
              <a:off x="3179977" y="6247087"/>
              <a:ext cx="2172462"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Note sheet from the Direct Interview</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34" name="Google Shape;240;p38">
              <a:extLst>
                <a:ext uri="{FF2B5EF4-FFF2-40B4-BE49-F238E27FC236}">
                  <a16:creationId xmlns:a16="http://schemas.microsoft.com/office/drawing/2014/main" id="{560DD573-7E5F-4E4F-BBAD-8A11AF2AAE3F}"/>
                </a:ext>
              </a:extLst>
            </p:cNvPr>
            <p:cNvSpPr/>
            <p:nvPr/>
          </p:nvSpPr>
          <p:spPr>
            <a:xfrm>
              <a:off x="3043177" y="6334087"/>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sp>
          <p:nvSpPr>
            <p:cNvPr id="36" name="Google Shape;367;p68">
              <a:extLst>
                <a:ext uri="{FF2B5EF4-FFF2-40B4-BE49-F238E27FC236}">
                  <a16:creationId xmlns:a16="http://schemas.microsoft.com/office/drawing/2014/main" id="{B28763D2-4843-44FA-A57B-CFA46F7C8866}"/>
                </a:ext>
              </a:extLst>
            </p:cNvPr>
            <p:cNvSpPr txBox="1"/>
            <p:nvPr/>
          </p:nvSpPr>
          <p:spPr>
            <a:xfrm>
              <a:off x="5833838" y="6247087"/>
              <a:ext cx="2494429"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solidFill>
                    <a:schemeClr val="tx1">
                      <a:lumMod val="50000"/>
                    </a:schemeClr>
                  </a:solidFill>
                  <a:latin typeface="Catamaran" panose="00000500000000000000" pitchFamily="2" charset="0"/>
                  <a:ea typeface="Catamaran Light"/>
                  <a:cs typeface="Catamaran" panose="00000500000000000000" pitchFamily="2" charset="0"/>
                  <a:sym typeface="Catamaran Light"/>
                </a:rPr>
                <a:t>Microsoft Teams meeting with our sponsor</a:t>
              </a:r>
              <a:endParaRPr sz="1000">
                <a:solidFill>
                  <a:schemeClr val="tx1">
                    <a:lumMod val="50000"/>
                  </a:schemeClr>
                </a:solidFill>
                <a:latin typeface="Catamaran" panose="00000500000000000000" pitchFamily="2" charset="0"/>
                <a:ea typeface="Catamaran Light"/>
                <a:cs typeface="Catamaran" panose="00000500000000000000" pitchFamily="2" charset="0"/>
                <a:sym typeface="Catamaran Light"/>
              </a:endParaRPr>
            </a:p>
          </p:txBody>
        </p:sp>
        <p:sp>
          <p:nvSpPr>
            <p:cNvPr id="37" name="Google Shape;240;p38">
              <a:extLst>
                <a:ext uri="{FF2B5EF4-FFF2-40B4-BE49-F238E27FC236}">
                  <a16:creationId xmlns:a16="http://schemas.microsoft.com/office/drawing/2014/main" id="{665190C0-AEE4-4204-B23C-CCC9E19AD3C5}"/>
                </a:ext>
              </a:extLst>
            </p:cNvPr>
            <p:cNvSpPr/>
            <p:nvPr/>
          </p:nvSpPr>
          <p:spPr>
            <a:xfrm>
              <a:off x="5697039" y="6334087"/>
              <a:ext cx="136800" cy="109800"/>
            </a:xfrm>
            <a:prstGeom prst="triangle">
              <a:avLst>
                <a:gd name="adj" fmla="val 50000"/>
              </a:avLst>
            </a:prstGeom>
            <a:solidFill>
              <a:srgbClr val="8C7B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bg1"/>
                </a:solidFill>
              </a:endParaRPr>
            </a:p>
          </p:txBody>
        </p:sp>
      </p:grpSp>
      <p:sp>
        <p:nvSpPr>
          <p:cNvPr id="2" name="Right Triangle 1">
            <a:extLst>
              <a:ext uri="{FF2B5EF4-FFF2-40B4-BE49-F238E27FC236}">
                <a16:creationId xmlns:a16="http://schemas.microsoft.com/office/drawing/2014/main" id="{A482573B-F29C-4051-9D34-EC41D0DADBDD}"/>
              </a:ext>
            </a:extLst>
          </p:cNvPr>
          <p:cNvSpPr/>
          <p:nvPr/>
        </p:nvSpPr>
        <p:spPr>
          <a:xfrm>
            <a:off x="0" y="4961965"/>
            <a:ext cx="181535" cy="181535"/>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3795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gineering Project Proposal by Slidesgo">
  <a:themeElements>
    <a:clrScheme name="Simple Light">
      <a:dk1>
        <a:srgbClr val="434343"/>
      </a:dk1>
      <a:lt1>
        <a:srgbClr val="FFFFFF"/>
      </a:lt1>
      <a:dk2>
        <a:srgbClr val="595959"/>
      </a:dk2>
      <a:lt2>
        <a:srgbClr val="EEEEEE"/>
      </a:lt2>
      <a:accent1>
        <a:srgbClr val="908269"/>
      </a:accent1>
      <a:accent2>
        <a:srgbClr val="212121"/>
      </a:accent2>
      <a:accent3>
        <a:srgbClr val="CFC3AC"/>
      </a:accent3>
      <a:accent4>
        <a:srgbClr val="976E26"/>
      </a:accent4>
      <a:accent5>
        <a:srgbClr val="927D59"/>
      </a:accent5>
      <a:accent6>
        <a:srgbClr val="584F3E"/>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10B930C7B49374888996D6BE85D2104" ma:contentTypeVersion="10" ma:contentTypeDescription="Create a new document." ma:contentTypeScope="" ma:versionID="5e6a2c7608e5054e93d235b62bbf63dd">
  <xsd:schema xmlns:xsd="http://www.w3.org/2001/XMLSchema" xmlns:xs="http://www.w3.org/2001/XMLSchema" xmlns:p="http://schemas.microsoft.com/office/2006/metadata/properties" xmlns:ns2="097a8cd1-4f5f-44ab-af3d-ce4f639e892f" xmlns:ns3="d59702f1-b0ef-4dbf-bf5e-65bccfe3ba48" targetNamespace="http://schemas.microsoft.com/office/2006/metadata/properties" ma:root="true" ma:fieldsID="c10e7c5cdf6d66ee8489fb39f06ea652" ns2:_="" ns3:_="">
    <xsd:import namespace="097a8cd1-4f5f-44ab-af3d-ce4f639e892f"/>
    <xsd:import namespace="d59702f1-b0ef-4dbf-bf5e-65bccfe3ba4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a8cd1-4f5f-44ab-af3d-ce4f639e89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9702f1-b0ef-4dbf-bf5e-65bccfe3ba4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E5CC27-54BA-415D-A3D7-6100B0EA3809}">
  <ds:schemaRefs>
    <ds:schemaRef ds:uri="097a8cd1-4f5f-44ab-af3d-ce4f639e892f"/>
    <ds:schemaRef ds:uri="d59702f1-b0ef-4dbf-bf5e-65bccfe3ba4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101C7F8D-006A-4409-9650-FF2FA75B721E}">
  <ds:schemaRefs>
    <ds:schemaRef ds:uri="097a8cd1-4f5f-44ab-af3d-ce4f639e892f"/>
    <ds:schemaRef ds:uri="d59702f1-b0ef-4dbf-bf5e-65bccfe3ba4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D2F3F1F-8442-40B5-A169-29328F8E8C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TotalTime>
  <Words>4299</Words>
  <Application>Microsoft Office PowerPoint</Application>
  <PresentationFormat>On-screen Show (16:9)</PresentationFormat>
  <Paragraphs>413</Paragraphs>
  <Slides>52</Slides>
  <Notes>26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Catamaran Thin</vt:lpstr>
      <vt:lpstr>Catamaran Light</vt:lpstr>
      <vt:lpstr>Fira Sans Extra Condensed Medium</vt:lpstr>
      <vt:lpstr>Catamaran</vt:lpstr>
      <vt:lpstr>Livvic</vt:lpstr>
      <vt:lpstr>Catamaran ExtraBold</vt:lpstr>
      <vt:lpstr>Roboto</vt:lpstr>
      <vt:lpstr>Engineering Project Proposal by Slidesgo</vt:lpstr>
      <vt:lpstr>AN ANALYSIS OF CENTRO DE ACOPIO  DE RECICLABLES IN CIUDAD DEL SABER, PANAMA</vt:lpstr>
      <vt:lpstr>PowerPoint Presentation</vt:lpstr>
      <vt:lpstr>PowerPoint Presentation</vt:lpstr>
      <vt:lpstr>PowerPoint Presentation</vt:lpstr>
      <vt:lpstr>PowerPoint Presentation</vt:lpstr>
      <vt:lpstr>OBJECTIVE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RECYCLING AND SUSTAINABILITY EDUCATION IN CIUDAD DEL SABER</dc:title>
  <dc:creator>Katherine Pawlak</dc:creator>
  <cp:lastModifiedBy>Do, Hoang S.</cp:lastModifiedBy>
  <cp:revision>4</cp:revision>
  <dcterms:modified xsi:type="dcterms:W3CDTF">2020-10-15T18:49:25Z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0x010100810B930C7B49374888996D6BE85D2104</vt:lpwstr>
  </property>
</Properties>
</file>