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6" r:id="rId2"/>
    <p:sldId id="370" r:id="rId3"/>
    <p:sldId id="368" r:id="rId4"/>
    <p:sldId id="371" r:id="rId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008000"/>
    <a:srgbClr val="003366"/>
    <a:srgbClr val="CC0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10/26/2014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9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10/26/2014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14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55679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CS3516 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B14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728" y="4357694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rek@cs.wpi.edu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43175" y="5643578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B14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6766" cy="48006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To introduce fundamental concepts  of computer network architecture.</a:t>
            </a:r>
          </a:p>
          <a:p>
            <a:pPr marL="514350" indent="-514350">
              <a:buNone/>
            </a:pPr>
            <a:r>
              <a:rPr lang="en-US" dirty="0" smtClean="0"/>
              <a:t>2. To provide a broad view of the full network stack and protocol suites.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3. To develop an understanding of </a:t>
            </a:r>
            <a:r>
              <a:rPr lang="en-US" dirty="0" smtClean="0">
                <a:solidFill>
                  <a:srgbClr val="0033CC"/>
                </a:solidFill>
              </a:rPr>
              <a:t>modern</a:t>
            </a:r>
            <a:r>
              <a:rPr lang="en-US" dirty="0" smtClean="0"/>
              <a:t> computer networks from a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design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  <a:r>
              <a:rPr lang="en-US" dirty="0" smtClean="0"/>
              <a:t> perspective.</a:t>
            </a:r>
          </a:p>
          <a:p>
            <a:pPr marL="514350" indent="-514350">
              <a:buNone/>
            </a:pPr>
            <a:r>
              <a:rPr lang="en-US" dirty="0" smtClean="0"/>
              <a:t>4. To expose students to standard networking terminology.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5. </a:t>
            </a:r>
            <a:r>
              <a:rPr lang="en-US" dirty="0"/>
              <a:t>To provide an opportunity to do network programming using </a:t>
            </a:r>
            <a:r>
              <a:rPr lang="en-US" dirty="0" smtClean="0">
                <a:latin typeface="Comic Sans MS" pitchFamily="66" charset="0"/>
              </a:rPr>
              <a:t>TCP/IP sockets</a:t>
            </a:r>
            <a:r>
              <a:rPr lang="en-US" dirty="0" smtClean="0"/>
              <a:t>.</a:t>
            </a:r>
            <a:endParaRPr lang="en-US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6. To </a:t>
            </a:r>
            <a:r>
              <a:rPr lang="en-US" dirty="0" smtClean="0"/>
              <a:t>introduce students to wireless and local area networks.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7. To discuss congestion and introduce security issues.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2751</TotalTime>
  <Words>116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Revised_Master</vt:lpstr>
      <vt:lpstr>CS3516 B14  Computer Networks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125</cp:revision>
  <dcterms:created xsi:type="dcterms:W3CDTF">2004-01-21T20:05:10Z</dcterms:created>
  <dcterms:modified xsi:type="dcterms:W3CDTF">2014-10-27T01:45:28Z</dcterms:modified>
</cp:coreProperties>
</file>