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311" r:id="rId2"/>
    <p:sldId id="310" r:id="rId3"/>
    <p:sldId id="312" r:id="rId4"/>
    <p:sldId id="313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62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33ACFF4F-6A05-4CE4-BB68-F4A686D42AD9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FAD5FA4-58B7-41FF-8F36-B8301AF8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B256A77-D093-4B1A-8FA4-CD3D2A53BE9D}" type="datetime1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018CD4E9-00B7-459E-9095-A00F0BA02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828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effectLst/>
              <a:latin typeface="Trebuchet MS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076700"/>
            <a:ext cx="4953000" cy="10255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Subtitle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984375"/>
            <a:ext cx="8066088" cy="1516063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77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7D03-E74A-4E04-9E1E-BA9C54B2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0"/>
            <a:ext cx="2208212" cy="6357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2238" cy="6357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F057-56E6-4B80-ADE9-4273916F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dirty="0" smtClean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24E6-E1F5-467A-808B-599E51433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13AD-CFC6-4C38-8573-A90FB0DD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0DA6-7ED2-4AFA-9266-961D58B39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6786-685F-4542-8298-DB00DD23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A200-3362-4C33-822D-35199FF4B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3"/>
          <p:cNvSpPr txBox="1">
            <a:spLocks/>
          </p:cNvSpPr>
          <p:nvPr userDrawn="1"/>
        </p:nvSpPr>
        <p:spPr bwMode="auto">
          <a:xfrm>
            <a:off x="2132013" y="63944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Internet of Things    </a:t>
            </a:r>
            <a:r>
              <a:rPr lang="en-US" dirty="0" smtClean="0"/>
              <a:t>Course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C8754-5CD2-4238-9BCE-3EF1BB06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 bwMode="auto">
          <a:xfrm>
            <a:off x="2132013" y="63944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Internet of Things    </a:t>
            </a:r>
            <a:r>
              <a:rPr lang="en-US" dirty="0" smtClean="0"/>
              <a:t>Course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B6E1-8EE8-4743-9FC6-52C8B215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0BF6-0523-4BB0-BFF4-20D9E53C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4325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Course Objectives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fld id="{40BC79DE-EB33-467A-89D9-107C7186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87407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2132013" y="63944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Internet of Things    </a:t>
            </a:r>
            <a:r>
              <a:rPr lang="en-US" dirty="0" smtClean="0"/>
              <a:t>Course Objectives</a:t>
            </a:r>
            <a:endParaRPr lang="en-US" dirty="0"/>
          </a:p>
        </p:txBody>
      </p:sp>
      <p:pic>
        <p:nvPicPr>
          <p:cNvPr id="13" name="Picture 3" descr="Picture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97" y="161"/>
            <a:ext cx="91551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28800"/>
            <a:ext cx="7994650" cy="33702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CS525T</a:t>
            </a:r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Internet of Things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7744" y="5725938"/>
            <a:ext cx="5824736" cy="943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Professor Bob Kinicki</a:t>
            </a:r>
          </a:p>
          <a:p>
            <a:pPr>
              <a:defRPr/>
            </a:pPr>
            <a:r>
              <a:rPr lang="en-US" dirty="0"/>
              <a:t>Fall </a:t>
            </a:r>
            <a:r>
              <a:rPr lang="en-US" dirty="0" smtClean="0"/>
              <a:t>2015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420938"/>
            <a:ext cx="8001000" cy="15144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7744" y="5725938"/>
            <a:ext cx="5824736" cy="943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CS525T</a:t>
            </a:r>
          </a:p>
          <a:p>
            <a:pPr>
              <a:defRPr/>
            </a:pPr>
            <a:r>
              <a:rPr lang="en-US" dirty="0" smtClean="0"/>
              <a:t>Internet of Things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794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  <a:endParaRPr lang="en-US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4"/>
            <a:ext cx="8077200" cy="482443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sz="2800" dirty="0" smtClean="0"/>
              <a:t>To introduce the </a:t>
            </a:r>
            <a:r>
              <a:rPr lang="en-US" sz="2800" b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vision</a:t>
            </a:r>
            <a:r>
              <a:rPr lang="en-US" sz="2800" dirty="0" smtClean="0"/>
              <a:t> of the Internet of Things and its impact on the world.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dirty="0" smtClean="0"/>
              <a:t>To provide in-depth coverage of three or four </a:t>
            </a:r>
            <a:r>
              <a:rPr lang="en-US" sz="2800" dirty="0" smtClean="0"/>
              <a:t>IoT </a:t>
            </a:r>
            <a:r>
              <a:rPr lang="en-US" sz="2800" dirty="0" smtClean="0"/>
              <a:t>research areas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{a limited breath goal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understand the challenges that must be overcome before IoT can be deployed.</a:t>
            </a:r>
            <a:endParaRPr lang="en-US" sz="2800" b="0" dirty="0" smtClean="0"/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dirty="0" smtClean="0"/>
              <a:t>To provide an appreciation for the standardization of IoT protocols that is necessary for IoT to become reality.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67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80728"/>
            <a:ext cx="8229600" cy="4752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dirty="0"/>
              <a:t>To prepare students to conduct </a:t>
            </a:r>
            <a:r>
              <a:rPr lang="en-US" dirty="0" smtClean="0"/>
              <a:t>research by refining the following research skills: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develop literature searching and literature review techniques.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analyze and evaluate published results.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improve oral and written communications skills.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appreciate IoT performance evaluation and privacy issues.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1996</TotalTime>
  <Words>129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CS525T the Internet of Things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90</cp:revision>
  <dcterms:created xsi:type="dcterms:W3CDTF">2004-01-21T20:05:10Z</dcterms:created>
  <dcterms:modified xsi:type="dcterms:W3CDTF">2015-09-01T19:13:37Z</dcterms:modified>
</cp:coreProperties>
</file>