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y="6858000" cx="12192000"/>
  <p:notesSz cx="6858000" cy="9144000"/>
  <p:embeddedFontLst>
    <p:embeddedFont>
      <p:font typeface="Questrial"/>
      <p:regular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12" Type="http://schemas.openxmlformats.org/officeDocument/2006/relationships/slide" Target="slides/slide8.xml"/><Relationship Id="rId34" Type="http://schemas.openxmlformats.org/officeDocument/2006/relationships/font" Target="fonts/Questrial-regular.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8788"/>
          </a:xfrm>
          <a:prstGeom prst="rect">
            <a:avLst/>
          </a:prstGeom>
          <a:noFill/>
          <a:ln>
            <a:noFill/>
          </a:ln>
        </p:spPr>
        <p:txBody>
          <a:bodyPr anchorCtr="0" anchor="t" bIns="91425" lIns="91425" rIns="91425" tIns="91425"/>
          <a:lstStyle>
            <a:lvl1pPr indent="0" lvl="0" marL="0" marR="0" rtl="0" algn="l">
              <a:spcBef>
                <a:spcPts val="0"/>
              </a:spcBef>
              <a:defRPr b="0" i="0" sz="12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8788"/>
          </a:xfrm>
          <a:prstGeom prst="rect">
            <a:avLst/>
          </a:prstGeom>
          <a:noFill/>
          <a:ln>
            <a:noFill/>
          </a:ln>
        </p:spPr>
        <p:txBody>
          <a:bodyPr anchorCtr="0" anchor="t" bIns="91425" lIns="91425" rIns="91425" tIns="91425"/>
          <a:lstStyle>
            <a:lvl1pPr indent="0" lvl="0" marL="0" marR="0" rtl="0" algn="r">
              <a:spcBef>
                <a:spcPts val="0"/>
              </a:spcBef>
              <a:defRPr b="0" i="0" sz="12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400550"/>
            <a:ext cx="5486399" cy="3600450"/>
          </a:xfrm>
          <a:prstGeom prst="rect">
            <a:avLst/>
          </a:prstGeom>
          <a:noFill/>
          <a:ln>
            <a:noFill/>
          </a:ln>
        </p:spPr>
        <p:txBody>
          <a:bodyPr anchorCtr="0" anchor="t" bIns="91425" lIns="91425" rIns="91425" tIns="91425"/>
          <a:lstStyle>
            <a:lvl1pPr indent="0" lvl="0" marL="0" marR="0" rtl="0" algn="l">
              <a:spcBef>
                <a:spcPts val="0"/>
              </a:spcBef>
              <a:defRPr b="0" i="0" sz="1200" u="none" cap="none" strike="noStrike">
                <a:solidFill>
                  <a:schemeClr val="dk1"/>
                </a:solidFill>
                <a:latin typeface="Calibri"/>
                <a:ea typeface="Calibri"/>
                <a:cs typeface="Calibri"/>
                <a:sym typeface="Calibri"/>
              </a:defRPr>
            </a:lvl1pPr>
            <a:lvl2pPr indent="0" lvl="1" marL="457200" marR="0" rtl="0" algn="l">
              <a:spcBef>
                <a:spcPts val="0"/>
              </a:spcBef>
              <a:defRPr b="0" i="0" sz="1200" u="none" cap="none" strike="noStrike">
                <a:solidFill>
                  <a:schemeClr val="dk1"/>
                </a:solidFill>
                <a:latin typeface="Calibri"/>
                <a:ea typeface="Calibri"/>
                <a:cs typeface="Calibri"/>
                <a:sym typeface="Calibri"/>
              </a:defRPr>
            </a:lvl2pPr>
            <a:lvl3pPr indent="0" lvl="2" marL="914400" marR="0" rtl="0" algn="l">
              <a:spcBef>
                <a:spcPts val="0"/>
              </a:spcBef>
              <a:defRPr b="0" i="0" sz="1200" u="none" cap="none" strike="noStrike">
                <a:solidFill>
                  <a:schemeClr val="dk1"/>
                </a:solidFill>
                <a:latin typeface="Calibri"/>
                <a:ea typeface="Calibri"/>
                <a:cs typeface="Calibri"/>
                <a:sym typeface="Calibri"/>
              </a:defRPr>
            </a:lvl3pPr>
            <a:lvl4pPr indent="0" lvl="3" marL="1371600" marR="0" rtl="0" algn="l">
              <a:spcBef>
                <a:spcPts val="0"/>
              </a:spcBef>
              <a:defRPr b="0" i="0" sz="1200" u="none" cap="none" strike="noStrike">
                <a:solidFill>
                  <a:schemeClr val="dk1"/>
                </a:solidFill>
                <a:latin typeface="Calibri"/>
                <a:ea typeface="Calibri"/>
                <a:cs typeface="Calibri"/>
                <a:sym typeface="Calibri"/>
              </a:defRPr>
            </a:lvl4pPr>
            <a:lvl5pPr indent="0" lvl="4" marL="1828800" marR="0" rtl="0" algn="l">
              <a:spcBef>
                <a:spcPts val="0"/>
              </a:spcBef>
              <a:defRPr b="0" i="0" sz="1200" u="none" cap="none" strike="noStrike">
                <a:solidFill>
                  <a:schemeClr val="dk1"/>
                </a:solidFill>
                <a:latin typeface="Calibri"/>
                <a:ea typeface="Calibri"/>
                <a:cs typeface="Calibri"/>
                <a:sym typeface="Calibri"/>
              </a:defRPr>
            </a:lvl5pPr>
            <a:lvl6pPr indent="0" lvl="5" marL="2286000" marR="0" rtl="0" algn="l">
              <a:spcBef>
                <a:spcPts val="0"/>
              </a:spcBef>
              <a:defRPr b="0" i="0" sz="1200" u="none" cap="none" strike="noStrike">
                <a:solidFill>
                  <a:schemeClr val="dk1"/>
                </a:solidFill>
                <a:latin typeface="Calibri"/>
                <a:ea typeface="Calibri"/>
                <a:cs typeface="Calibri"/>
                <a:sym typeface="Calibri"/>
              </a:defRPr>
            </a:lvl6pPr>
            <a:lvl7pPr indent="0" lvl="6" marL="2743200" marR="0" rtl="0" algn="l">
              <a:spcBef>
                <a:spcPts val="0"/>
              </a:spcBef>
              <a:defRPr b="0" i="0" sz="1200" u="none" cap="none" strike="noStrike">
                <a:solidFill>
                  <a:schemeClr val="dk1"/>
                </a:solidFill>
                <a:latin typeface="Calibri"/>
                <a:ea typeface="Calibri"/>
                <a:cs typeface="Calibri"/>
                <a:sym typeface="Calibri"/>
              </a:defRPr>
            </a:lvl7pPr>
            <a:lvl8pPr indent="0" lvl="7" marL="3200400" marR="0" rtl="0" algn="l">
              <a:spcBef>
                <a:spcPts val="0"/>
              </a:spcBef>
              <a:defRPr b="0" i="0" sz="1200" u="none" cap="none" strike="noStrike">
                <a:solidFill>
                  <a:schemeClr val="dk1"/>
                </a:solidFill>
                <a:latin typeface="Calibri"/>
                <a:ea typeface="Calibri"/>
                <a:cs typeface="Calibri"/>
                <a:sym typeface="Calibri"/>
              </a:defRPr>
            </a:lvl8pPr>
            <a:lvl9pPr indent="0" lvl="8" marL="3657600" marR="0" rtl="0" algn="l">
              <a:spcBef>
                <a:spcPts val="0"/>
              </a:spcBef>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8786"/>
          </a:xfrm>
          <a:prstGeom prst="rect">
            <a:avLst/>
          </a:prstGeom>
          <a:noFill/>
          <a:ln>
            <a:noFill/>
          </a:ln>
        </p:spPr>
        <p:txBody>
          <a:bodyPr anchorCtr="0" anchor="b" bIns="91425" lIns="91425" rIns="91425" tIns="91425"/>
          <a:lstStyle>
            <a:lvl1pPr indent="0" lvl="0" marL="0" marR="0" rtl="0" algn="l">
              <a:spcBef>
                <a:spcPts val="0"/>
              </a:spcBef>
              <a:defRPr b="0" i="0" sz="12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6" name="Shape 166"/>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67" name="Shape 167"/>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8" name="Shape 238"/>
        <p:cNvGrpSpPr/>
        <p:nvPr/>
      </p:nvGrpSpPr>
      <p:grpSpPr>
        <a:xfrm>
          <a:off x="0" y="0"/>
          <a:ext cx="0" cy="0"/>
          <a:chOff x="0" y="0"/>
          <a:chExt cx="0" cy="0"/>
        </a:xfrm>
      </p:grpSpPr>
      <p:sp>
        <p:nvSpPr>
          <p:cNvPr id="239" name="Shape 239"/>
          <p:cNvSpPr txBox="1"/>
          <p:nvPr>
            <p:ph idx="1" type="body"/>
          </p:nvPr>
        </p:nvSpPr>
        <p:spPr>
          <a:xfrm>
            <a:off x="685800" y="4400550"/>
            <a:ext cx="5486399" cy="3600599"/>
          </a:xfrm>
          <a:prstGeom prst="rect">
            <a:avLst/>
          </a:prstGeom>
        </p:spPr>
        <p:txBody>
          <a:bodyPr anchorCtr="0" anchor="t" bIns="91425" lIns="91425" rIns="91425" tIns="91425">
            <a:noAutofit/>
          </a:bodyPr>
          <a:lstStyle/>
          <a:p>
            <a:pPr lvl="0" rtl="0">
              <a:spcBef>
                <a:spcPts val="0"/>
              </a:spcBef>
              <a:buNone/>
            </a:pPr>
            <a:r>
              <a:t/>
            </a:r>
            <a:endParaRPr/>
          </a:p>
        </p:txBody>
      </p:sp>
      <p:sp>
        <p:nvSpPr>
          <p:cNvPr id="240" name="Shape 24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txBox="1"/>
          <p:nvPr>
            <p:ph idx="1" type="body"/>
          </p:nvPr>
        </p:nvSpPr>
        <p:spPr>
          <a:xfrm>
            <a:off x="685800" y="4400550"/>
            <a:ext cx="5486399" cy="3600599"/>
          </a:xfrm>
          <a:prstGeom prst="rect">
            <a:avLst/>
          </a:prstGeom>
        </p:spPr>
        <p:txBody>
          <a:bodyPr anchorCtr="0" anchor="t" bIns="91425" lIns="91425" rIns="91425" tIns="91425">
            <a:noAutofit/>
          </a:bodyPr>
          <a:lstStyle/>
          <a:p>
            <a:pPr lvl="0" rtl="0">
              <a:spcBef>
                <a:spcPts val="0"/>
              </a:spcBef>
              <a:buNone/>
            </a:pPr>
            <a:r>
              <a:t/>
            </a:r>
            <a:endParaRPr/>
          </a:p>
        </p:txBody>
      </p:sp>
      <p:sp>
        <p:nvSpPr>
          <p:cNvPr id="248" name="Shape 24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4" name="Shape 254"/>
        <p:cNvGrpSpPr/>
        <p:nvPr/>
      </p:nvGrpSpPr>
      <p:grpSpPr>
        <a:xfrm>
          <a:off x="0" y="0"/>
          <a:ext cx="0" cy="0"/>
          <a:chOff x="0" y="0"/>
          <a:chExt cx="0" cy="0"/>
        </a:xfrm>
      </p:grpSpPr>
      <p:sp>
        <p:nvSpPr>
          <p:cNvPr id="255" name="Shape 255"/>
          <p:cNvSpPr txBox="1"/>
          <p:nvPr>
            <p:ph idx="1" type="body"/>
          </p:nvPr>
        </p:nvSpPr>
        <p:spPr>
          <a:xfrm>
            <a:off x="685800" y="4400550"/>
            <a:ext cx="5486399" cy="3600599"/>
          </a:xfrm>
          <a:prstGeom prst="rect">
            <a:avLst/>
          </a:prstGeom>
        </p:spPr>
        <p:txBody>
          <a:bodyPr anchorCtr="0" anchor="t" bIns="91425" lIns="91425" rIns="91425" tIns="91425">
            <a:noAutofit/>
          </a:bodyPr>
          <a:lstStyle/>
          <a:p>
            <a:pPr lvl="0" rtl="0">
              <a:spcBef>
                <a:spcPts val="0"/>
              </a:spcBef>
              <a:buNone/>
            </a:pPr>
            <a:r>
              <a:t/>
            </a:r>
            <a:endParaRPr/>
          </a:p>
        </p:txBody>
      </p:sp>
      <p:sp>
        <p:nvSpPr>
          <p:cNvPr id="256" name="Shape 25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2" name="Shape 262"/>
        <p:cNvGrpSpPr/>
        <p:nvPr/>
      </p:nvGrpSpPr>
      <p:grpSpPr>
        <a:xfrm>
          <a:off x="0" y="0"/>
          <a:ext cx="0" cy="0"/>
          <a:chOff x="0" y="0"/>
          <a:chExt cx="0" cy="0"/>
        </a:xfrm>
      </p:grpSpPr>
      <p:sp>
        <p:nvSpPr>
          <p:cNvPr id="263" name="Shape 263"/>
          <p:cNvSpPr txBox="1"/>
          <p:nvPr>
            <p:ph idx="1" type="body"/>
          </p:nvPr>
        </p:nvSpPr>
        <p:spPr>
          <a:xfrm>
            <a:off x="685800" y="4400550"/>
            <a:ext cx="5486399" cy="3600599"/>
          </a:xfrm>
          <a:prstGeom prst="rect">
            <a:avLst/>
          </a:prstGeom>
        </p:spPr>
        <p:txBody>
          <a:bodyPr anchorCtr="0" anchor="t" bIns="91425" lIns="91425" rIns="91425" tIns="91425">
            <a:noAutofit/>
          </a:bodyPr>
          <a:lstStyle/>
          <a:p>
            <a:pPr lvl="0" rtl="0">
              <a:spcBef>
                <a:spcPts val="0"/>
              </a:spcBef>
              <a:buNone/>
            </a:pPr>
            <a:r>
              <a:t/>
            </a:r>
            <a:endParaRPr/>
          </a:p>
        </p:txBody>
      </p:sp>
      <p:sp>
        <p:nvSpPr>
          <p:cNvPr id="264" name="Shape 26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72" name="Shape 27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8" name="Shape 278"/>
        <p:cNvGrpSpPr/>
        <p:nvPr/>
      </p:nvGrpSpPr>
      <p:grpSpPr>
        <a:xfrm>
          <a:off x="0" y="0"/>
          <a:ext cx="0" cy="0"/>
          <a:chOff x="0" y="0"/>
          <a:chExt cx="0" cy="0"/>
        </a:xfrm>
      </p:grpSpPr>
      <p:sp>
        <p:nvSpPr>
          <p:cNvPr id="279" name="Shape 279"/>
          <p:cNvSpPr txBox="1"/>
          <p:nvPr>
            <p:ph idx="1" type="body"/>
          </p:nvPr>
        </p:nvSpPr>
        <p:spPr>
          <a:xfrm>
            <a:off x="685800" y="4400550"/>
            <a:ext cx="5486399" cy="3600599"/>
          </a:xfrm>
          <a:prstGeom prst="rect">
            <a:avLst/>
          </a:prstGeom>
        </p:spPr>
        <p:txBody>
          <a:bodyPr anchorCtr="0" anchor="t" bIns="91425" lIns="91425" rIns="91425" tIns="91425">
            <a:noAutofit/>
          </a:bodyPr>
          <a:lstStyle/>
          <a:p>
            <a:pPr lvl="0" rtl="0">
              <a:spcBef>
                <a:spcPts val="0"/>
              </a:spcBef>
              <a:buNone/>
            </a:pPr>
            <a:r>
              <a:t/>
            </a:r>
            <a:endParaRPr/>
          </a:p>
        </p:txBody>
      </p:sp>
      <p:sp>
        <p:nvSpPr>
          <p:cNvPr id="280" name="Shape 28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6" name="Shape 286"/>
        <p:cNvGrpSpPr/>
        <p:nvPr/>
      </p:nvGrpSpPr>
      <p:grpSpPr>
        <a:xfrm>
          <a:off x="0" y="0"/>
          <a:ext cx="0" cy="0"/>
          <a:chOff x="0" y="0"/>
          <a:chExt cx="0" cy="0"/>
        </a:xfrm>
      </p:grpSpPr>
      <p:sp>
        <p:nvSpPr>
          <p:cNvPr id="287" name="Shape 28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88" name="Shape 28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4" name="Shape 294"/>
        <p:cNvGrpSpPr/>
        <p:nvPr/>
      </p:nvGrpSpPr>
      <p:grpSpPr>
        <a:xfrm>
          <a:off x="0" y="0"/>
          <a:ext cx="0" cy="0"/>
          <a:chOff x="0" y="0"/>
          <a:chExt cx="0" cy="0"/>
        </a:xfrm>
      </p:grpSpPr>
      <p:sp>
        <p:nvSpPr>
          <p:cNvPr id="295" name="Shape 295"/>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96" name="Shape 29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2" name="Shape 302"/>
        <p:cNvGrpSpPr/>
        <p:nvPr/>
      </p:nvGrpSpPr>
      <p:grpSpPr>
        <a:xfrm>
          <a:off x="0" y="0"/>
          <a:ext cx="0" cy="0"/>
          <a:chOff x="0" y="0"/>
          <a:chExt cx="0" cy="0"/>
        </a:xfrm>
      </p:grpSpPr>
      <p:sp>
        <p:nvSpPr>
          <p:cNvPr id="303" name="Shape 303"/>
          <p:cNvSpPr txBox="1"/>
          <p:nvPr>
            <p:ph idx="1" type="body"/>
          </p:nvPr>
        </p:nvSpPr>
        <p:spPr>
          <a:xfrm>
            <a:off x="685800" y="4400550"/>
            <a:ext cx="5486399" cy="3600599"/>
          </a:xfrm>
          <a:prstGeom prst="rect">
            <a:avLst/>
          </a:prstGeom>
        </p:spPr>
        <p:txBody>
          <a:bodyPr anchorCtr="0" anchor="t" bIns="91425" lIns="91425" rIns="91425" tIns="91425">
            <a:noAutofit/>
          </a:bodyPr>
          <a:lstStyle/>
          <a:p>
            <a:pPr lvl="0" rtl="0">
              <a:spcBef>
                <a:spcPts val="0"/>
              </a:spcBef>
              <a:buNone/>
            </a:pPr>
            <a:r>
              <a:t/>
            </a:r>
            <a:endParaRPr/>
          </a:p>
        </p:txBody>
      </p:sp>
      <p:sp>
        <p:nvSpPr>
          <p:cNvPr id="304" name="Shape 30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0" name="Shape 310"/>
        <p:cNvGrpSpPr/>
        <p:nvPr/>
      </p:nvGrpSpPr>
      <p:grpSpPr>
        <a:xfrm>
          <a:off x="0" y="0"/>
          <a:ext cx="0" cy="0"/>
          <a:chOff x="0" y="0"/>
          <a:chExt cx="0" cy="0"/>
        </a:xfrm>
      </p:grpSpPr>
      <p:sp>
        <p:nvSpPr>
          <p:cNvPr id="311" name="Shape 311"/>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12" name="Shape 31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3" name="Shape 173"/>
        <p:cNvGrpSpPr/>
        <p:nvPr/>
      </p:nvGrpSpPr>
      <p:grpSpPr>
        <a:xfrm>
          <a:off x="0" y="0"/>
          <a:ext cx="0" cy="0"/>
          <a:chOff x="0" y="0"/>
          <a:chExt cx="0" cy="0"/>
        </a:xfrm>
      </p:grpSpPr>
      <p:sp>
        <p:nvSpPr>
          <p:cNvPr id="174" name="Shape 17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75" name="Shape 17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8" name="Shape 318"/>
        <p:cNvGrpSpPr/>
        <p:nvPr/>
      </p:nvGrpSpPr>
      <p:grpSpPr>
        <a:xfrm>
          <a:off x="0" y="0"/>
          <a:ext cx="0" cy="0"/>
          <a:chOff x="0" y="0"/>
          <a:chExt cx="0" cy="0"/>
        </a:xfrm>
      </p:grpSpPr>
      <p:sp>
        <p:nvSpPr>
          <p:cNvPr id="319" name="Shape 319"/>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20" name="Shape 32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6" name="Shape 326"/>
        <p:cNvGrpSpPr/>
        <p:nvPr/>
      </p:nvGrpSpPr>
      <p:grpSpPr>
        <a:xfrm>
          <a:off x="0" y="0"/>
          <a:ext cx="0" cy="0"/>
          <a:chOff x="0" y="0"/>
          <a:chExt cx="0" cy="0"/>
        </a:xfrm>
      </p:grpSpPr>
      <p:sp>
        <p:nvSpPr>
          <p:cNvPr id="327" name="Shape 32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28" name="Shape 32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4" name="Shape 334"/>
        <p:cNvGrpSpPr/>
        <p:nvPr/>
      </p:nvGrpSpPr>
      <p:grpSpPr>
        <a:xfrm>
          <a:off x="0" y="0"/>
          <a:ext cx="0" cy="0"/>
          <a:chOff x="0" y="0"/>
          <a:chExt cx="0" cy="0"/>
        </a:xfrm>
      </p:grpSpPr>
      <p:sp>
        <p:nvSpPr>
          <p:cNvPr id="335" name="Shape 335"/>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36" name="Shape 33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3" name="Shape 343"/>
        <p:cNvGrpSpPr/>
        <p:nvPr/>
      </p:nvGrpSpPr>
      <p:grpSpPr>
        <a:xfrm>
          <a:off x="0" y="0"/>
          <a:ext cx="0" cy="0"/>
          <a:chOff x="0" y="0"/>
          <a:chExt cx="0" cy="0"/>
        </a:xfrm>
      </p:grpSpPr>
      <p:sp>
        <p:nvSpPr>
          <p:cNvPr id="344" name="Shape 34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45" name="Shape 34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2" name="Shape 352"/>
        <p:cNvGrpSpPr/>
        <p:nvPr/>
      </p:nvGrpSpPr>
      <p:grpSpPr>
        <a:xfrm>
          <a:off x="0" y="0"/>
          <a:ext cx="0" cy="0"/>
          <a:chOff x="0" y="0"/>
          <a:chExt cx="0" cy="0"/>
        </a:xfrm>
      </p:grpSpPr>
      <p:sp>
        <p:nvSpPr>
          <p:cNvPr id="353" name="Shape 353"/>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54" name="Shape 35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0" name="Shape 360"/>
        <p:cNvGrpSpPr/>
        <p:nvPr/>
      </p:nvGrpSpPr>
      <p:grpSpPr>
        <a:xfrm>
          <a:off x="0" y="0"/>
          <a:ext cx="0" cy="0"/>
          <a:chOff x="0" y="0"/>
          <a:chExt cx="0" cy="0"/>
        </a:xfrm>
      </p:grpSpPr>
      <p:sp>
        <p:nvSpPr>
          <p:cNvPr id="361" name="Shape 361"/>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62" name="Shape 36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8" name="Shape 368"/>
        <p:cNvGrpSpPr/>
        <p:nvPr/>
      </p:nvGrpSpPr>
      <p:grpSpPr>
        <a:xfrm>
          <a:off x="0" y="0"/>
          <a:ext cx="0" cy="0"/>
          <a:chOff x="0" y="0"/>
          <a:chExt cx="0" cy="0"/>
        </a:xfrm>
      </p:grpSpPr>
      <p:sp>
        <p:nvSpPr>
          <p:cNvPr id="369" name="Shape 369"/>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70" name="Shape 37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7" name="Shape 377"/>
        <p:cNvGrpSpPr/>
        <p:nvPr/>
      </p:nvGrpSpPr>
      <p:grpSpPr>
        <a:xfrm>
          <a:off x="0" y="0"/>
          <a:ext cx="0" cy="0"/>
          <a:chOff x="0" y="0"/>
          <a:chExt cx="0" cy="0"/>
        </a:xfrm>
      </p:grpSpPr>
      <p:sp>
        <p:nvSpPr>
          <p:cNvPr id="378" name="Shape 37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79" name="Shape 379"/>
          <p:cNvSpPr txBox="1"/>
          <p:nvPr>
            <p:ph idx="1" type="body"/>
          </p:nvPr>
        </p:nvSpPr>
        <p:spPr>
          <a:xfrm>
            <a:off x="685800" y="4400550"/>
            <a:ext cx="5486399" cy="3600599"/>
          </a:xfrm>
          <a:prstGeom prst="rect">
            <a:avLst/>
          </a:prstGeom>
        </p:spPr>
        <p:txBody>
          <a:bodyPr anchorCtr="0" anchor="t" bIns="91425" lIns="91425" rIns="91425" tIns="91425">
            <a:noAutofit/>
          </a:bodyPr>
          <a:lstStyle/>
          <a:p>
            <a:pPr lvl="0">
              <a:spcBef>
                <a:spcPts val="0"/>
              </a:spcBef>
              <a:buNone/>
            </a:pPr>
            <a:r>
              <a:t/>
            </a:r>
            <a:endParaRPr/>
          </a:p>
        </p:txBody>
      </p:sp>
      <p:sp>
        <p:nvSpPr>
          <p:cNvPr id="380" name="Shape 380"/>
          <p:cNvSpPr txBox="1"/>
          <p:nvPr>
            <p:ph idx="12" type="sldNum"/>
          </p:nvPr>
        </p:nvSpPr>
        <p:spPr>
          <a:xfrm>
            <a:off x="3884612" y="8685213"/>
            <a:ext cx="2971799" cy="458699"/>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5" name="Shape 385"/>
        <p:cNvGrpSpPr/>
        <p:nvPr/>
      </p:nvGrpSpPr>
      <p:grpSpPr>
        <a:xfrm>
          <a:off x="0" y="0"/>
          <a:ext cx="0" cy="0"/>
          <a:chOff x="0" y="0"/>
          <a:chExt cx="0" cy="0"/>
        </a:xfrm>
      </p:grpSpPr>
      <p:sp>
        <p:nvSpPr>
          <p:cNvPr id="386" name="Shape 38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87" name="Shape 387"/>
          <p:cNvSpPr txBox="1"/>
          <p:nvPr>
            <p:ph idx="1" type="body"/>
          </p:nvPr>
        </p:nvSpPr>
        <p:spPr>
          <a:xfrm>
            <a:off x="685800" y="4400550"/>
            <a:ext cx="5486399" cy="3600599"/>
          </a:xfrm>
          <a:prstGeom prst="rect">
            <a:avLst/>
          </a:prstGeom>
        </p:spPr>
        <p:txBody>
          <a:bodyPr anchorCtr="0" anchor="t" bIns="91425" lIns="91425" rIns="91425" tIns="91425">
            <a:noAutofit/>
          </a:bodyPr>
          <a:lstStyle/>
          <a:p>
            <a:pPr lvl="0">
              <a:spcBef>
                <a:spcPts val="0"/>
              </a:spcBef>
              <a:buNone/>
            </a:pPr>
            <a:r>
              <a:t/>
            </a:r>
            <a:endParaRPr/>
          </a:p>
        </p:txBody>
      </p:sp>
      <p:sp>
        <p:nvSpPr>
          <p:cNvPr id="388" name="Shape 388"/>
          <p:cNvSpPr txBox="1"/>
          <p:nvPr>
            <p:ph idx="12" type="sldNum"/>
          </p:nvPr>
        </p:nvSpPr>
        <p:spPr>
          <a:xfrm>
            <a:off x="3884612" y="8685213"/>
            <a:ext cx="2971799" cy="458699"/>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3" name="Shape 393"/>
        <p:cNvGrpSpPr/>
        <p:nvPr/>
      </p:nvGrpSpPr>
      <p:grpSpPr>
        <a:xfrm>
          <a:off x="0" y="0"/>
          <a:ext cx="0" cy="0"/>
          <a:chOff x="0" y="0"/>
          <a:chExt cx="0" cy="0"/>
        </a:xfrm>
      </p:grpSpPr>
      <p:sp>
        <p:nvSpPr>
          <p:cNvPr id="394" name="Shape 39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95" name="Shape 39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1" name="Shape 181"/>
        <p:cNvGrpSpPr/>
        <p:nvPr/>
      </p:nvGrpSpPr>
      <p:grpSpPr>
        <a:xfrm>
          <a:off x="0" y="0"/>
          <a:ext cx="0" cy="0"/>
          <a:chOff x="0" y="0"/>
          <a:chExt cx="0" cy="0"/>
        </a:xfrm>
      </p:grpSpPr>
      <p:sp>
        <p:nvSpPr>
          <p:cNvPr id="182" name="Shape 182"/>
          <p:cNvSpPr txBox="1"/>
          <p:nvPr>
            <p:ph idx="1" type="body"/>
          </p:nvPr>
        </p:nvSpPr>
        <p:spPr>
          <a:xfrm>
            <a:off x="685800" y="4400550"/>
            <a:ext cx="5486399" cy="3600599"/>
          </a:xfrm>
          <a:prstGeom prst="rect">
            <a:avLst/>
          </a:prstGeom>
        </p:spPr>
        <p:txBody>
          <a:bodyPr anchorCtr="0" anchor="t" bIns="91425" lIns="91425" rIns="91425" tIns="91425">
            <a:noAutofit/>
          </a:bodyPr>
          <a:lstStyle/>
          <a:p>
            <a:pPr lvl="0" rtl="0">
              <a:spcBef>
                <a:spcPts val="0"/>
              </a:spcBef>
              <a:buNone/>
            </a:pPr>
            <a:r>
              <a:t/>
            </a:r>
            <a:endParaRPr/>
          </a:p>
        </p:txBody>
      </p:sp>
      <p:sp>
        <p:nvSpPr>
          <p:cNvPr id="183" name="Shape 18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txBox="1"/>
          <p:nvPr>
            <p:ph idx="1" type="body"/>
          </p:nvPr>
        </p:nvSpPr>
        <p:spPr>
          <a:xfrm>
            <a:off x="685800" y="4400550"/>
            <a:ext cx="5486399" cy="3600599"/>
          </a:xfrm>
          <a:prstGeom prst="rect">
            <a:avLst/>
          </a:prstGeom>
        </p:spPr>
        <p:txBody>
          <a:bodyPr anchorCtr="0" anchor="t" bIns="91425" lIns="91425" rIns="91425" tIns="91425">
            <a:noAutofit/>
          </a:bodyPr>
          <a:lstStyle/>
          <a:p>
            <a:pPr lvl="0" rtl="0">
              <a:spcBef>
                <a:spcPts val="0"/>
              </a:spcBef>
              <a:buNone/>
            </a:pPr>
            <a:r>
              <a:t/>
            </a:r>
            <a:endParaRPr/>
          </a:p>
        </p:txBody>
      </p:sp>
      <p:sp>
        <p:nvSpPr>
          <p:cNvPr id="191" name="Shape 19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99" name="Shape 19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5" name="Shape 205"/>
        <p:cNvGrpSpPr/>
        <p:nvPr/>
      </p:nvGrpSpPr>
      <p:grpSpPr>
        <a:xfrm>
          <a:off x="0" y="0"/>
          <a:ext cx="0" cy="0"/>
          <a:chOff x="0" y="0"/>
          <a:chExt cx="0" cy="0"/>
        </a:xfrm>
      </p:grpSpPr>
      <p:sp>
        <p:nvSpPr>
          <p:cNvPr id="206" name="Shape 206"/>
          <p:cNvSpPr txBox="1"/>
          <p:nvPr>
            <p:ph idx="1" type="body"/>
          </p:nvPr>
        </p:nvSpPr>
        <p:spPr>
          <a:xfrm>
            <a:off x="685800" y="4400550"/>
            <a:ext cx="5486399" cy="3600599"/>
          </a:xfrm>
          <a:prstGeom prst="rect">
            <a:avLst/>
          </a:prstGeom>
        </p:spPr>
        <p:txBody>
          <a:bodyPr anchorCtr="0" anchor="t" bIns="91425" lIns="91425" rIns="91425" tIns="91425">
            <a:noAutofit/>
          </a:bodyPr>
          <a:lstStyle/>
          <a:p>
            <a:pPr lvl="0" rtl="0">
              <a:spcBef>
                <a:spcPts val="0"/>
              </a:spcBef>
              <a:buNone/>
            </a:pPr>
            <a:r>
              <a:t/>
            </a:r>
            <a:endParaRPr/>
          </a:p>
        </p:txBody>
      </p:sp>
      <p:sp>
        <p:nvSpPr>
          <p:cNvPr id="207" name="Shape 20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txBox="1"/>
          <p:nvPr>
            <p:ph idx="1" type="body"/>
          </p:nvPr>
        </p:nvSpPr>
        <p:spPr>
          <a:xfrm>
            <a:off x="685800" y="4400550"/>
            <a:ext cx="5486399" cy="3600599"/>
          </a:xfrm>
          <a:prstGeom prst="rect">
            <a:avLst/>
          </a:prstGeom>
        </p:spPr>
        <p:txBody>
          <a:bodyPr anchorCtr="0" anchor="t" bIns="91425" lIns="91425" rIns="91425" tIns="91425">
            <a:noAutofit/>
          </a:bodyPr>
          <a:lstStyle/>
          <a:p>
            <a:pPr lvl="0" rtl="0">
              <a:spcBef>
                <a:spcPts val="0"/>
              </a:spcBef>
              <a:buNone/>
            </a:pPr>
            <a:r>
              <a:t/>
            </a:r>
            <a:endParaRPr/>
          </a:p>
        </p:txBody>
      </p:sp>
      <p:sp>
        <p:nvSpPr>
          <p:cNvPr id="215" name="Shape 21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24" name="Shape 22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txBox="1"/>
          <p:nvPr>
            <p:ph idx="1" type="body"/>
          </p:nvPr>
        </p:nvSpPr>
        <p:spPr>
          <a:xfrm>
            <a:off x="685800" y="4400550"/>
            <a:ext cx="5486399" cy="3600599"/>
          </a:xfrm>
          <a:prstGeom prst="rect">
            <a:avLst/>
          </a:prstGeom>
        </p:spPr>
        <p:txBody>
          <a:bodyPr anchorCtr="0" anchor="t" bIns="91425" lIns="91425" rIns="91425" tIns="91425">
            <a:noAutofit/>
          </a:bodyPr>
          <a:lstStyle/>
          <a:p>
            <a:pPr lvl="0" rtl="0">
              <a:spcBef>
                <a:spcPts val="0"/>
              </a:spcBef>
              <a:buNone/>
            </a:pPr>
            <a:r>
              <a:t/>
            </a:r>
            <a:endParaRPr/>
          </a:p>
        </p:txBody>
      </p:sp>
      <p:sp>
        <p:nvSpPr>
          <p:cNvPr id="232" name="Shape 23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42" name="Shape 42"/>
        <p:cNvGrpSpPr/>
        <p:nvPr/>
      </p:nvGrpSpPr>
      <p:grpSpPr>
        <a:xfrm>
          <a:off x="0" y="0"/>
          <a:ext cx="0" cy="0"/>
          <a:chOff x="0" y="0"/>
          <a:chExt cx="0" cy="0"/>
        </a:xfrm>
      </p:grpSpPr>
      <p:sp>
        <p:nvSpPr>
          <p:cNvPr id="43" name="Shape 43"/>
          <p:cNvSpPr txBox="1"/>
          <p:nvPr>
            <p:ph type="ctrTitle"/>
          </p:nvPr>
        </p:nvSpPr>
        <p:spPr>
          <a:xfrm>
            <a:off x="2589213" y="2514600"/>
            <a:ext cx="8915398" cy="2262781"/>
          </a:xfrm>
          <a:prstGeom prst="rect">
            <a:avLst/>
          </a:prstGeom>
          <a:noFill/>
          <a:ln>
            <a:noFill/>
          </a:ln>
        </p:spPr>
        <p:txBody>
          <a:bodyPr anchorCtr="0" anchor="b" bIns="91425" lIns="91425" rIns="91425" tIns="91425"/>
          <a:lstStyle>
            <a:lvl1pPr indent="0" lvl="0" marL="0" marR="0" rtl="0" algn="l">
              <a:spcBef>
                <a:spcPts val="0"/>
              </a:spcBef>
              <a:buClr>
                <a:srgbClr val="262626"/>
              </a:buClr>
              <a:buFont typeface="Questrial"/>
              <a:buNone/>
              <a:defRPr b="0" i="0" sz="5400" u="none" cap="none" strike="noStrike">
                <a:solidFill>
                  <a:srgbClr val="262626"/>
                </a:solidFill>
                <a:latin typeface="Questrial"/>
                <a:ea typeface="Questrial"/>
                <a:cs typeface="Questrial"/>
                <a:sym typeface="Questrial"/>
              </a:defRPr>
            </a:lvl1pPr>
            <a:lvl2pPr indent="0" lvl="1" marL="0" marR="0" rtl="0" algn="l">
              <a:spcBef>
                <a:spcPts val="0"/>
              </a:spcBef>
              <a:defRPr b="0" i="0" sz="1800" u="none" cap="none" strike="noStrike">
                <a:solidFill>
                  <a:schemeClr val="dk2"/>
                </a:solidFill>
              </a:defRPr>
            </a:lvl2pPr>
            <a:lvl3pPr indent="0" lvl="2" marL="0" marR="0" rtl="0" algn="l">
              <a:spcBef>
                <a:spcPts val="0"/>
              </a:spcBef>
              <a:defRPr b="0" i="0" sz="1800" u="none" cap="none" strike="noStrike">
                <a:solidFill>
                  <a:schemeClr val="dk2"/>
                </a:solidFill>
              </a:defRPr>
            </a:lvl3pPr>
            <a:lvl4pPr indent="0" lvl="3" marL="0" marR="0" rtl="0" algn="l">
              <a:spcBef>
                <a:spcPts val="0"/>
              </a:spcBef>
              <a:defRPr b="0" i="0" sz="1800" u="none" cap="none" strike="noStrike">
                <a:solidFill>
                  <a:schemeClr val="dk2"/>
                </a:solidFill>
              </a:defRPr>
            </a:lvl4pPr>
            <a:lvl5pPr indent="0" lvl="4" marL="0" marR="0" rtl="0" algn="l">
              <a:spcBef>
                <a:spcPts val="0"/>
              </a:spcBef>
              <a:defRPr b="0" i="0" sz="1800" u="none" cap="none" strike="noStrike">
                <a:solidFill>
                  <a:schemeClr val="dk2"/>
                </a:solidFill>
              </a:defRPr>
            </a:lvl5pPr>
            <a:lvl6pPr indent="0" lvl="5" marL="0" marR="0" rtl="0" algn="l">
              <a:spcBef>
                <a:spcPts val="0"/>
              </a:spcBef>
              <a:defRPr b="0" i="0" sz="1800" u="none" cap="none" strike="noStrike">
                <a:solidFill>
                  <a:schemeClr val="dk2"/>
                </a:solidFill>
              </a:defRPr>
            </a:lvl6pPr>
            <a:lvl7pPr indent="0" lvl="6" marL="0" marR="0" rtl="0" algn="l">
              <a:spcBef>
                <a:spcPts val="0"/>
              </a:spcBef>
              <a:defRPr b="0" i="0" sz="1800" u="none" cap="none" strike="noStrike">
                <a:solidFill>
                  <a:schemeClr val="dk2"/>
                </a:solidFill>
              </a:defRPr>
            </a:lvl7pPr>
            <a:lvl8pPr indent="0" lvl="7" marL="0" marR="0" rtl="0" algn="l">
              <a:spcBef>
                <a:spcPts val="0"/>
              </a:spcBef>
              <a:defRPr b="0" i="0" sz="1800" u="none" cap="none" strike="noStrike">
                <a:solidFill>
                  <a:schemeClr val="dk2"/>
                </a:solidFill>
              </a:defRPr>
            </a:lvl8pPr>
            <a:lvl9pPr indent="0" lvl="8" marL="0" marR="0" rtl="0" algn="l">
              <a:spcBef>
                <a:spcPts val="0"/>
              </a:spcBef>
              <a:defRPr b="0" i="0" sz="1800" u="none" cap="none" strike="noStrike">
                <a:solidFill>
                  <a:schemeClr val="dk2"/>
                </a:solidFill>
              </a:defRPr>
            </a:lvl9pPr>
          </a:lstStyle>
          <a:p/>
        </p:txBody>
      </p:sp>
      <p:sp>
        <p:nvSpPr>
          <p:cNvPr id="44" name="Shape 44"/>
          <p:cNvSpPr txBox="1"/>
          <p:nvPr>
            <p:ph idx="1" type="subTitle"/>
          </p:nvPr>
        </p:nvSpPr>
        <p:spPr>
          <a:xfrm>
            <a:off x="2589213" y="4777378"/>
            <a:ext cx="8915398" cy="1126282"/>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595959"/>
                </a:solidFill>
                <a:latin typeface="Questrial"/>
                <a:ea typeface="Questrial"/>
                <a:cs typeface="Questrial"/>
                <a:sym typeface="Questrial"/>
              </a:defRPr>
            </a:lvl1pPr>
            <a:lvl2pPr indent="0" lvl="1" marL="457200" marR="0" rtl="0" algn="ctr">
              <a:spcBef>
                <a:spcPts val="1000"/>
              </a:spcBef>
              <a:spcAft>
                <a:spcPts val="0"/>
              </a:spcAft>
              <a:buClr>
                <a:schemeClr val="accent1"/>
              </a:buClr>
              <a:buFont typeface="Noto Sans Symbols"/>
              <a:buNone/>
              <a:defRPr b="0" i="0" sz="1600" u="none" cap="none" strike="noStrike">
                <a:solidFill>
                  <a:srgbClr val="888888"/>
                </a:solidFill>
                <a:latin typeface="Questrial"/>
                <a:ea typeface="Questrial"/>
                <a:cs typeface="Questrial"/>
                <a:sym typeface="Questrial"/>
              </a:defRPr>
            </a:lvl2pPr>
            <a:lvl3pPr indent="0" lvl="2" marL="914400" marR="0" rtl="0" algn="ctr">
              <a:spcBef>
                <a:spcPts val="1000"/>
              </a:spcBef>
              <a:spcAft>
                <a:spcPts val="0"/>
              </a:spcAft>
              <a:buClr>
                <a:schemeClr val="accent1"/>
              </a:buClr>
              <a:buFont typeface="Noto Sans Symbols"/>
              <a:buNone/>
              <a:defRPr b="0" i="0" sz="1400" u="none" cap="none" strike="noStrike">
                <a:solidFill>
                  <a:srgbClr val="888888"/>
                </a:solidFill>
                <a:latin typeface="Questrial"/>
                <a:ea typeface="Questrial"/>
                <a:cs typeface="Questrial"/>
                <a:sym typeface="Questrial"/>
              </a:defRPr>
            </a:lvl3pPr>
            <a:lvl4pPr indent="0" lvl="3" marL="1371600" marR="0" rtl="0" algn="ctr">
              <a:spcBef>
                <a:spcPts val="1000"/>
              </a:spcBef>
              <a:spcAft>
                <a:spcPts val="0"/>
              </a:spcAft>
              <a:buClr>
                <a:schemeClr val="accent1"/>
              </a:buClr>
              <a:buFont typeface="Noto Sans Symbols"/>
              <a:buNone/>
              <a:defRPr b="0" i="0" sz="1200" u="none" cap="none" strike="noStrike">
                <a:solidFill>
                  <a:srgbClr val="888888"/>
                </a:solidFill>
                <a:latin typeface="Questrial"/>
                <a:ea typeface="Questrial"/>
                <a:cs typeface="Questrial"/>
                <a:sym typeface="Questrial"/>
              </a:defRPr>
            </a:lvl4pPr>
            <a:lvl5pPr indent="0" lvl="4" marL="1828800" marR="0" rtl="0" algn="ctr">
              <a:spcBef>
                <a:spcPts val="1000"/>
              </a:spcBef>
              <a:spcAft>
                <a:spcPts val="0"/>
              </a:spcAft>
              <a:buClr>
                <a:schemeClr val="accent1"/>
              </a:buClr>
              <a:buFont typeface="Noto Sans Symbols"/>
              <a:buNone/>
              <a:defRPr b="0" i="0" sz="1200" u="none" cap="none" strike="noStrike">
                <a:solidFill>
                  <a:srgbClr val="888888"/>
                </a:solidFill>
                <a:latin typeface="Questrial"/>
                <a:ea typeface="Questrial"/>
                <a:cs typeface="Questrial"/>
                <a:sym typeface="Questrial"/>
              </a:defRPr>
            </a:lvl5pPr>
            <a:lvl6pPr indent="0" lvl="5" marL="2286000" marR="0" rtl="0" algn="ctr">
              <a:spcBef>
                <a:spcPts val="1000"/>
              </a:spcBef>
              <a:spcAft>
                <a:spcPts val="0"/>
              </a:spcAft>
              <a:buClr>
                <a:schemeClr val="accent1"/>
              </a:buClr>
              <a:buFont typeface="Noto Sans Symbols"/>
              <a:buNone/>
              <a:defRPr b="0" i="0" sz="1200" u="none" cap="none" strike="noStrike">
                <a:solidFill>
                  <a:srgbClr val="888888"/>
                </a:solidFill>
                <a:latin typeface="Questrial"/>
                <a:ea typeface="Questrial"/>
                <a:cs typeface="Questrial"/>
                <a:sym typeface="Questrial"/>
              </a:defRPr>
            </a:lvl6pPr>
            <a:lvl7pPr indent="0" lvl="6" marL="2743200" marR="0" rtl="0" algn="ctr">
              <a:spcBef>
                <a:spcPts val="1000"/>
              </a:spcBef>
              <a:spcAft>
                <a:spcPts val="0"/>
              </a:spcAft>
              <a:buClr>
                <a:schemeClr val="accent1"/>
              </a:buClr>
              <a:buFont typeface="Noto Sans Symbols"/>
              <a:buNone/>
              <a:defRPr b="0" i="0" sz="1200" u="none" cap="none" strike="noStrike">
                <a:solidFill>
                  <a:srgbClr val="888888"/>
                </a:solidFill>
                <a:latin typeface="Questrial"/>
                <a:ea typeface="Questrial"/>
                <a:cs typeface="Questrial"/>
                <a:sym typeface="Questrial"/>
              </a:defRPr>
            </a:lvl7pPr>
            <a:lvl8pPr indent="0" lvl="7" marL="3200400" marR="0" rtl="0" algn="ctr">
              <a:spcBef>
                <a:spcPts val="1000"/>
              </a:spcBef>
              <a:spcAft>
                <a:spcPts val="0"/>
              </a:spcAft>
              <a:buClr>
                <a:schemeClr val="accent1"/>
              </a:buClr>
              <a:buFont typeface="Noto Sans Symbols"/>
              <a:buNone/>
              <a:defRPr b="0" i="0" sz="1200" u="none" cap="none" strike="noStrike">
                <a:solidFill>
                  <a:srgbClr val="888888"/>
                </a:solidFill>
                <a:latin typeface="Questrial"/>
                <a:ea typeface="Questrial"/>
                <a:cs typeface="Questrial"/>
                <a:sym typeface="Questrial"/>
              </a:defRPr>
            </a:lvl8pPr>
            <a:lvl9pPr indent="0" lvl="8" marL="3657600" marR="0" rtl="0" algn="ctr">
              <a:spcBef>
                <a:spcPts val="1000"/>
              </a:spcBef>
              <a:spcAft>
                <a:spcPts val="0"/>
              </a:spcAft>
              <a:buClr>
                <a:schemeClr val="accent1"/>
              </a:buClr>
              <a:buFont typeface="Noto Sans Symbols"/>
              <a:buNone/>
              <a:defRPr b="0" i="0" sz="1200" u="none" cap="none" strike="noStrike">
                <a:solidFill>
                  <a:srgbClr val="888888"/>
                </a:solidFill>
                <a:latin typeface="Questrial"/>
                <a:ea typeface="Questrial"/>
                <a:cs typeface="Questrial"/>
                <a:sym typeface="Questrial"/>
              </a:defRPr>
            </a:lvl9pPr>
          </a:lstStyle>
          <a:p/>
        </p:txBody>
      </p:sp>
      <p:sp>
        <p:nvSpPr>
          <p:cNvPr id="45" name="Shape 45"/>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46" name="Shape 46"/>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47" name="Shape 47"/>
          <p:cNvSpPr/>
          <p:nvPr/>
        </p:nvSpPr>
        <p:spPr>
          <a:xfrm>
            <a:off x="0" y="4323810"/>
            <a:ext cx="1744651" cy="778589"/>
          </a:xfrm>
          <a:custGeom>
            <a:pathLst>
              <a:path extrusionOk="0" h="120000" w="120000">
                <a:moveTo>
                  <a:pt x="92580" y="119999"/>
                </a:moveTo>
                <a:cubicBezTo>
                  <a:pt x="93548" y="119999"/>
                  <a:pt x="94193" y="119277"/>
                  <a:pt x="94516" y="118554"/>
                </a:cubicBezTo>
                <a:cubicBezTo>
                  <a:pt x="94516" y="117831"/>
                  <a:pt x="94838" y="117831"/>
                  <a:pt x="94838" y="117831"/>
                </a:cubicBezTo>
                <a:cubicBezTo>
                  <a:pt x="119354" y="62891"/>
                  <a:pt x="119354" y="62891"/>
                  <a:pt x="119354" y="62891"/>
                </a:cubicBezTo>
                <a:cubicBezTo>
                  <a:pt x="120000" y="61445"/>
                  <a:pt x="120000" y="58554"/>
                  <a:pt x="119354" y="56385"/>
                </a:cubicBezTo>
                <a:cubicBezTo>
                  <a:pt x="94838" y="2168"/>
                  <a:pt x="94838" y="2168"/>
                  <a:pt x="94838" y="2168"/>
                </a:cubicBezTo>
                <a:cubicBezTo>
                  <a:pt x="94838" y="1445"/>
                  <a:pt x="94516" y="1445"/>
                  <a:pt x="94516" y="1445"/>
                </a:cubicBezTo>
                <a:cubicBezTo>
                  <a:pt x="94193" y="722"/>
                  <a:pt x="93548" y="0"/>
                  <a:pt x="92580" y="0"/>
                </a:cubicBezTo>
                <a:cubicBezTo>
                  <a:pt x="0" y="0"/>
                  <a:pt x="0" y="0"/>
                  <a:pt x="0" y="0"/>
                </a:cubicBezTo>
                <a:cubicBezTo>
                  <a:pt x="0" y="119999"/>
                  <a:pt x="0" y="119999"/>
                  <a:pt x="0" y="119999"/>
                </a:cubicBezTo>
                <a:lnTo>
                  <a:pt x="92580" y="119999"/>
                </a:ln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48" name="Shape 48"/>
          <p:cNvSpPr txBox="1"/>
          <p:nvPr>
            <p:ph idx="12" type="sldNum"/>
          </p:nvPr>
        </p:nvSpPr>
        <p:spPr>
          <a:xfrm>
            <a:off x="531812" y="4529539"/>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nd Caption">
    <p:spTree>
      <p:nvGrpSpPr>
        <p:cNvPr id="108" name="Shape 108"/>
        <p:cNvGrpSpPr/>
        <p:nvPr/>
      </p:nvGrpSpPr>
      <p:grpSpPr>
        <a:xfrm>
          <a:off x="0" y="0"/>
          <a:ext cx="0" cy="0"/>
          <a:chOff x="0" y="0"/>
          <a:chExt cx="0" cy="0"/>
        </a:xfrm>
      </p:grpSpPr>
      <p:sp>
        <p:nvSpPr>
          <p:cNvPr id="109" name="Shape 109"/>
          <p:cNvSpPr txBox="1"/>
          <p:nvPr>
            <p:ph type="title"/>
          </p:nvPr>
        </p:nvSpPr>
        <p:spPr>
          <a:xfrm>
            <a:off x="2589211" y="609600"/>
            <a:ext cx="8915398" cy="3117040"/>
          </a:xfrm>
          <a:prstGeom prst="rect">
            <a:avLst/>
          </a:prstGeom>
          <a:noFill/>
          <a:ln>
            <a:noFill/>
          </a:ln>
        </p:spPr>
        <p:txBody>
          <a:bodyPr anchorCtr="0" anchor="ctr" bIns="91425" lIns="91425" rIns="91425" tIns="91425"/>
          <a:lstStyle>
            <a:lvl1pPr lvl="0" rtl="0" algn="l">
              <a:spcBef>
                <a:spcPts val="0"/>
              </a:spcBef>
              <a:defRPr b="0" sz="4800" cap="none"/>
            </a:lvl1pPr>
            <a:lvl2pPr lvl="1" rtl="0">
              <a:spcBef>
                <a:spcPts val="0"/>
              </a:spcBef>
              <a:defRPr>
                <a:solidFill>
                  <a:schemeClr val="dk2"/>
                </a:solidFill>
              </a:defRPr>
            </a:lvl2pPr>
            <a:lvl3pPr lvl="2" rtl="0">
              <a:spcBef>
                <a:spcPts val="0"/>
              </a:spcBef>
              <a:defRPr>
                <a:solidFill>
                  <a:schemeClr val="dk2"/>
                </a:solidFill>
              </a:defRPr>
            </a:lvl3pPr>
            <a:lvl4pPr lvl="3" rtl="0">
              <a:spcBef>
                <a:spcPts val="0"/>
              </a:spcBef>
              <a:defRPr>
                <a:solidFill>
                  <a:schemeClr val="dk2"/>
                </a:solidFill>
              </a:defRPr>
            </a:lvl4pPr>
            <a:lvl5pPr lvl="4" rtl="0">
              <a:spcBef>
                <a:spcPts val="0"/>
              </a:spcBef>
              <a:defRPr>
                <a:solidFill>
                  <a:schemeClr val="dk2"/>
                </a:solidFill>
              </a:defRPr>
            </a:lvl5pPr>
            <a:lvl6pPr lvl="5" rtl="0">
              <a:spcBef>
                <a:spcPts val="0"/>
              </a:spcBef>
              <a:defRPr>
                <a:solidFill>
                  <a:schemeClr val="dk2"/>
                </a:solidFill>
              </a:defRPr>
            </a:lvl6pPr>
            <a:lvl7pPr lvl="6" rtl="0">
              <a:spcBef>
                <a:spcPts val="0"/>
              </a:spcBef>
              <a:defRPr>
                <a:solidFill>
                  <a:schemeClr val="dk2"/>
                </a:solidFill>
              </a:defRPr>
            </a:lvl7pPr>
            <a:lvl8pPr lvl="7" rtl="0">
              <a:spcBef>
                <a:spcPts val="0"/>
              </a:spcBef>
              <a:defRPr>
                <a:solidFill>
                  <a:schemeClr val="dk2"/>
                </a:solidFill>
              </a:defRPr>
            </a:lvl8pPr>
            <a:lvl9pPr lvl="8" rtl="0">
              <a:spcBef>
                <a:spcPts val="0"/>
              </a:spcBef>
              <a:defRPr>
                <a:solidFill>
                  <a:schemeClr val="dk2"/>
                </a:solidFill>
              </a:defRPr>
            </a:lvl9pPr>
          </a:lstStyle>
          <a:p/>
        </p:txBody>
      </p:sp>
      <p:sp>
        <p:nvSpPr>
          <p:cNvPr id="110" name="Shape 110"/>
          <p:cNvSpPr txBox="1"/>
          <p:nvPr>
            <p:ph idx="1" type="body"/>
          </p:nvPr>
        </p:nvSpPr>
        <p:spPr>
          <a:xfrm>
            <a:off x="2589211" y="4354046"/>
            <a:ext cx="8915398" cy="1555863"/>
          </a:xfrm>
          <a:prstGeom prst="rect">
            <a:avLst/>
          </a:prstGeom>
          <a:noFill/>
          <a:ln>
            <a:noFill/>
          </a:ln>
        </p:spPr>
        <p:txBody>
          <a:bodyPr anchorCtr="0" anchor="ctr" bIns="91425" lIns="91425" rIns="91425" tIns="91425"/>
          <a:lstStyle>
            <a:lvl1pPr indent="0" lvl="0" marL="0" rtl="0" algn="l">
              <a:spcBef>
                <a:spcPts val="0"/>
              </a:spcBef>
              <a:buClr>
                <a:srgbClr val="595959"/>
              </a:buClr>
              <a:buFont typeface="Questrial"/>
              <a:buNone/>
              <a:defRPr sz="1800">
                <a:solidFill>
                  <a:srgbClr val="595959"/>
                </a:solidFill>
              </a:defRPr>
            </a:lvl1pPr>
            <a:lvl2pPr indent="0" lvl="1" marL="457200" rtl="0">
              <a:spcBef>
                <a:spcPts val="0"/>
              </a:spcBef>
              <a:buClr>
                <a:srgbClr val="888888"/>
              </a:buClr>
              <a:buFont typeface="Questrial"/>
              <a:buNone/>
              <a:defRPr sz="1800">
                <a:solidFill>
                  <a:srgbClr val="888888"/>
                </a:solidFill>
              </a:defRPr>
            </a:lvl2pPr>
            <a:lvl3pPr indent="0" lvl="2" marL="914400" rtl="0">
              <a:spcBef>
                <a:spcPts val="0"/>
              </a:spcBef>
              <a:buClr>
                <a:srgbClr val="888888"/>
              </a:buClr>
              <a:buFont typeface="Questrial"/>
              <a:buNone/>
              <a:defRPr sz="1600">
                <a:solidFill>
                  <a:srgbClr val="888888"/>
                </a:solidFill>
              </a:defRPr>
            </a:lvl3pPr>
            <a:lvl4pPr indent="0" lvl="3" marL="1371600" rtl="0">
              <a:spcBef>
                <a:spcPts val="0"/>
              </a:spcBef>
              <a:buClr>
                <a:srgbClr val="888888"/>
              </a:buClr>
              <a:buFont typeface="Questrial"/>
              <a:buNone/>
              <a:defRPr sz="1400">
                <a:solidFill>
                  <a:srgbClr val="888888"/>
                </a:solidFill>
              </a:defRPr>
            </a:lvl4pPr>
            <a:lvl5pPr indent="0" lvl="4" marL="1828800" rtl="0">
              <a:spcBef>
                <a:spcPts val="0"/>
              </a:spcBef>
              <a:buClr>
                <a:srgbClr val="888888"/>
              </a:buClr>
              <a:buFont typeface="Questrial"/>
              <a:buNone/>
              <a:defRPr sz="1400">
                <a:solidFill>
                  <a:srgbClr val="888888"/>
                </a:solidFill>
              </a:defRPr>
            </a:lvl5pPr>
            <a:lvl6pPr indent="0" lvl="5" marL="2286000" rtl="0">
              <a:spcBef>
                <a:spcPts val="0"/>
              </a:spcBef>
              <a:buClr>
                <a:srgbClr val="888888"/>
              </a:buClr>
              <a:buFont typeface="Questrial"/>
              <a:buNone/>
              <a:defRPr sz="1400">
                <a:solidFill>
                  <a:srgbClr val="888888"/>
                </a:solidFill>
              </a:defRPr>
            </a:lvl6pPr>
            <a:lvl7pPr indent="0" lvl="6" marL="2743200" rtl="0">
              <a:spcBef>
                <a:spcPts val="0"/>
              </a:spcBef>
              <a:buClr>
                <a:srgbClr val="888888"/>
              </a:buClr>
              <a:buFont typeface="Questrial"/>
              <a:buNone/>
              <a:defRPr sz="1400">
                <a:solidFill>
                  <a:srgbClr val="888888"/>
                </a:solidFill>
              </a:defRPr>
            </a:lvl7pPr>
            <a:lvl8pPr indent="0" lvl="7" marL="3200400" rtl="0">
              <a:spcBef>
                <a:spcPts val="0"/>
              </a:spcBef>
              <a:buClr>
                <a:srgbClr val="888888"/>
              </a:buClr>
              <a:buFont typeface="Questrial"/>
              <a:buNone/>
              <a:defRPr sz="1400">
                <a:solidFill>
                  <a:srgbClr val="888888"/>
                </a:solidFill>
              </a:defRPr>
            </a:lvl8pPr>
            <a:lvl9pPr indent="0" lvl="8" marL="3657600" rtl="0">
              <a:spcBef>
                <a:spcPts val="0"/>
              </a:spcBef>
              <a:buClr>
                <a:srgbClr val="888888"/>
              </a:buClr>
              <a:buFont typeface="Questrial"/>
              <a:buNone/>
              <a:defRPr sz="1400">
                <a:solidFill>
                  <a:srgbClr val="888888"/>
                </a:solidFill>
              </a:defRPr>
            </a:lvl9pPr>
          </a:lstStyle>
          <a:p/>
        </p:txBody>
      </p:sp>
      <p:sp>
        <p:nvSpPr>
          <p:cNvPr id="111" name="Shape 111"/>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12" name="Shape 112"/>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13" name="Shape 113"/>
          <p:cNvSpPr/>
          <p:nvPr/>
        </p:nvSpPr>
        <p:spPr>
          <a:xfrm flipH="1" rot="10800000">
            <a:off x="-4188" y="317817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14" name="Shape 114"/>
          <p:cNvSpPr txBox="1"/>
          <p:nvPr>
            <p:ph idx="12" type="sldNum"/>
          </p:nvPr>
        </p:nvSpPr>
        <p:spPr>
          <a:xfrm>
            <a:off x="531812" y="3244139"/>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with Caption">
    <p:spTree>
      <p:nvGrpSpPr>
        <p:cNvPr id="115" name="Shape 115"/>
        <p:cNvGrpSpPr/>
        <p:nvPr/>
      </p:nvGrpSpPr>
      <p:grpSpPr>
        <a:xfrm>
          <a:off x="0" y="0"/>
          <a:ext cx="0" cy="0"/>
          <a:chOff x="0" y="0"/>
          <a:chExt cx="0" cy="0"/>
        </a:xfrm>
      </p:grpSpPr>
      <p:sp>
        <p:nvSpPr>
          <p:cNvPr id="116" name="Shape 116"/>
          <p:cNvSpPr txBox="1"/>
          <p:nvPr>
            <p:ph type="title"/>
          </p:nvPr>
        </p:nvSpPr>
        <p:spPr>
          <a:xfrm>
            <a:off x="2849949" y="609600"/>
            <a:ext cx="8393925" cy="2895600"/>
          </a:xfrm>
          <a:prstGeom prst="rect">
            <a:avLst/>
          </a:prstGeom>
          <a:noFill/>
          <a:ln>
            <a:noFill/>
          </a:ln>
        </p:spPr>
        <p:txBody>
          <a:bodyPr anchorCtr="0" anchor="ctr" bIns="91425" lIns="91425" rIns="91425" tIns="91425"/>
          <a:lstStyle>
            <a:lvl1pPr lvl="0" rtl="0" algn="l">
              <a:spcBef>
                <a:spcPts val="0"/>
              </a:spcBef>
              <a:defRPr b="0" sz="4800" cap="none"/>
            </a:lvl1pPr>
            <a:lvl2pPr lvl="1" rtl="0">
              <a:spcBef>
                <a:spcPts val="0"/>
              </a:spcBef>
              <a:defRPr>
                <a:solidFill>
                  <a:schemeClr val="dk2"/>
                </a:solidFill>
              </a:defRPr>
            </a:lvl2pPr>
            <a:lvl3pPr lvl="2" rtl="0">
              <a:spcBef>
                <a:spcPts val="0"/>
              </a:spcBef>
              <a:defRPr>
                <a:solidFill>
                  <a:schemeClr val="dk2"/>
                </a:solidFill>
              </a:defRPr>
            </a:lvl3pPr>
            <a:lvl4pPr lvl="3" rtl="0">
              <a:spcBef>
                <a:spcPts val="0"/>
              </a:spcBef>
              <a:defRPr>
                <a:solidFill>
                  <a:schemeClr val="dk2"/>
                </a:solidFill>
              </a:defRPr>
            </a:lvl4pPr>
            <a:lvl5pPr lvl="4" rtl="0">
              <a:spcBef>
                <a:spcPts val="0"/>
              </a:spcBef>
              <a:defRPr>
                <a:solidFill>
                  <a:schemeClr val="dk2"/>
                </a:solidFill>
              </a:defRPr>
            </a:lvl5pPr>
            <a:lvl6pPr lvl="5" rtl="0">
              <a:spcBef>
                <a:spcPts val="0"/>
              </a:spcBef>
              <a:defRPr>
                <a:solidFill>
                  <a:schemeClr val="dk2"/>
                </a:solidFill>
              </a:defRPr>
            </a:lvl6pPr>
            <a:lvl7pPr lvl="6" rtl="0">
              <a:spcBef>
                <a:spcPts val="0"/>
              </a:spcBef>
              <a:defRPr>
                <a:solidFill>
                  <a:schemeClr val="dk2"/>
                </a:solidFill>
              </a:defRPr>
            </a:lvl7pPr>
            <a:lvl8pPr lvl="7" rtl="0">
              <a:spcBef>
                <a:spcPts val="0"/>
              </a:spcBef>
              <a:defRPr>
                <a:solidFill>
                  <a:schemeClr val="dk2"/>
                </a:solidFill>
              </a:defRPr>
            </a:lvl8pPr>
            <a:lvl9pPr lvl="8" rtl="0">
              <a:spcBef>
                <a:spcPts val="0"/>
              </a:spcBef>
              <a:defRPr>
                <a:solidFill>
                  <a:schemeClr val="dk2"/>
                </a:solidFill>
              </a:defRPr>
            </a:lvl9pPr>
          </a:lstStyle>
          <a:p/>
        </p:txBody>
      </p:sp>
      <p:sp>
        <p:nvSpPr>
          <p:cNvPr id="117" name="Shape 117"/>
          <p:cNvSpPr txBox="1"/>
          <p:nvPr>
            <p:ph idx="1" type="body"/>
          </p:nvPr>
        </p:nvSpPr>
        <p:spPr>
          <a:xfrm>
            <a:off x="3275011" y="3505200"/>
            <a:ext cx="7536553" cy="381000"/>
          </a:xfrm>
          <a:prstGeom prst="rect">
            <a:avLst/>
          </a:prstGeom>
          <a:noFill/>
          <a:ln>
            <a:noFill/>
          </a:ln>
        </p:spPr>
        <p:txBody>
          <a:bodyPr anchorCtr="0" anchor="ctr" bIns="91425" lIns="91425" rIns="91425" tIns="91425"/>
          <a:lstStyle>
            <a:lvl1pPr indent="0" lvl="0" marL="0" rtl="0">
              <a:spcBef>
                <a:spcPts val="0"/>
              </a:spcBef>
              <a:buClr>
                <a:srgbClr val="7F7F7F"/>
              </a:buClr>
              <a:buFont typeface="Questrial"/>
              <a:buNone/>
              <a:defRPr sz="1600">
                <a:solidFill>
                  <a:srgbClr val="7F7F7F"/>
                </a:solidFill>
              </a:defRPr>
            </a:lvl1pPr>
            <a:lvl2pPr indent="0" lvl="1" marL="457200" rtl="0">
              <a:spcBef>
                <a:spcPts val="0"/>
              </a:spcBef>
              <a:buFont typeface="Questrial"/>
              <a:buNone/>
              <a:defRPr/>
            </a:lvl2pPr>
            <a:lvl3pPr indent="0" lvl="2" marL="914400" rtl="0">
              <a:spcBef>
                <a:spcPts val="0"/>
              </a:spcBef>
              <a:buFont typeface="Questrial"/>
              <a:buNone/>
              <a:defRPr/>
            </a:lvl3pPr>
            <a:lvl4pPr indent="0" lvl="3" marL="1371600" rtl="0">
              <a:spcBef>
                <a:spcPts val="0"/>
              </a:spcBef>
              <a:buFont typeface="Questrial"/>
              <a:buNone/>
              <a:defRPr/>
            </a:lvl4pPr>
            <a:lvl5pPr indent="0" lvl="4" marL="1828800" rtl="0">
              <a:spcBef>
                <a:spcPts val="0"/>
              </a:spcBef>
              <a:buFont typeface="Questrial"/>
              <a:buNone/>
              <a:defRPr/>
            </a:lvl5pPr>
            <a:lvl6pPr lvl="5" rtl="0">
              <a:spcBef>
                <a:spcPts val="0"/>
              </a:spcBef>
              <a:defRPr sz="1200">
                <a:solidFill>
                  <a:srgbClr val="3F3F3F"/>
                </a:solidFill>
                <a:latin typeface="Questrial"/>
                <a:ea typeface="Questrial"/>
                <a:cs typeface="Questrial"/>
                <a:sym typeface="Questrial"/>
              </a:defRPr>
            </a:lvl6pPr>
            <a:lvl7pPr lvl="6" rtl="0">
              <a:spcBef>
                <a:spcPts val="0"/>
              </a:spcBef>
              <a:defRPr sz="1200">
                <a:solidFill>
                  <a:srgbClr val="3F3F3F"/>
                </a:solidFill>
                <a:latin typeface="Questrial"/>
                <a:ea typeface="Questrial"/>
                <a:cs typeface="Questrial"/>
                <a:sym typeface="Questrial"/>
              </a:defRPr>
            </a:lvl7pPr>
            <a:lvl8pPr lvl="7" rtl="0">
              <a:spcBef>
                <a:spcPts val="0"/>
              </a:spcBef>
              <a:defRPr sz="1200">
                <a:solidFill>
                  <a:srgbClr val="3F3F3F"/>
                </a:solidFill>
                <a:latin typeface="Questrial"/>
                <a:ea typeface="Questrial"/>
                <a:cs typeface="Questrial"/>
                <a:sym typeface="Questrial"/>
              </a:defRPr>
            </a:lvl8pPr>
            <a:lvl9pPr lvl="8" rtl="0">
              <a:spcBef>
                <a:spcPts val="0"/>
              </a:spcBef>
              <a:defRPr sz="1200">
                <a:solidFill>
                  <a:srgbClr val="3F3F3F"/>
                </a:solidFill>
                <a:latin typeface="Questrial"/>
                <a:ea typeface="Questrial"/>
                <a:cs typeface="Questrial"/>
                <a:sym typeface="Questrial"/>
              </a:defRPr>
            </a:lvl9pPr>
          </a:lstStyle>
          <a:p/>
        </p:txBody>
      </p:sp>
      <p:sp>
        <p:nvSpPr>
          <p:cNvPr id="118" name="Shape 118"/>
          <p:cNvSpPr txBox="1"/>
          <p:nvPr>
            <p:ph idx="2" type="body"/>
          </p:nvPr>
        </p:nvSpPr>
        <p:spPr>
          <a:xfrm>
            <a:off x="2589211" y="4354046"/>
            <a:ext cx="8915398" cy="1555863"/>
          </a:xfrm>
          <a:prstGeom prst="rect">
            <a:avLst/>
          </a:prstGeom>
          <a:noFill/>
          <a:ln>
            <a:noFill/>
          </a:ln>
        </p:spPr>
        <p:txBody>
          <a:bodyPr anchorCtr="0" anchor="ctr" bIns="91425" lIns="91425" rIns="91425" tIns="91425"/>
          <a:lstStyle>
            <a:lvl1pPr indent="0" lvl="0" marL="0" rtl="0" algn="l">
              <a:spcBef>
                <a:spcPts val="0"/>
              </a:spcBef>
              <a:buClr>
                <a:srgbClr val="595959"/>
              </a:buClr>
              <a:buFont typeface="Questrial"/>
              <a:buNone/>
              <a:defRPr sz="1800">
                <a:solidFill>
                  <a:srgbClr val="595959"/>
                </a:solidFill>
              </a:defRPr>
            </a:lvl1pPr>
            <a:lvl2pPr indent="0" lvl="1" marL="457200" rtl="0">
              <a:spcBef>
                <a:spcPts val="0"/>
              </a:spcBef>
              <a:buClr>
                <a:srgbClr val="888888"/>
              </a:buClr>
              <a:buFont typeface="Questrial"/>
              <a:buNone/>
              <a:defRPr sz="1800">
                <a:solidFill>
                  <a:srgbClr val="888888"/>
                </a:solidFill>
              </a:defRPr>
            </a:lvl2pPr>
            <a:lvl3pPr indent="0" lvl="2" marL="914400" rtl="0">
              <a:spcBef>
                <a:spcPts val="0"/>
              </a:spcBef>
              <a:buClr>
                <a:srgbClr val="888888"/>
              </a:buClr>
              <a:buFont typeface="Questrial"/>
              <a:buNone/>
              <a:defRPr sz="1600">
                <a:solidFill>
                  <a:srgbClr val="888888"/>
                </a:solidFill>
              </a:defRPr>
            </a:lvl3pPr>
            <a:lvl4pPr indent="0" lvl="3" marL="1371600" rtl="0">
              <a:spcBef>
                <a:spcPts val="0"/>
              </a:spcBef>
              <a:buClr>
                <a:srgbClr val="888888"/>
              </a:buClr>
              <a:buFont typeface="Questrial"/>
              <a:buNone/>
              <a:defRPr sz="1400">
                <a:solidFill>
                  <a:srgbClr val="888888"/>
                </a:solidFill>
              </a:defRPr>
            </a:lvl4pPr>
            <a:lvl5pPr indent="0" lvl="4" marL="1828800" rtl="0">
              <a:spcBef>
                <a:spcPts val="0"/>
              </a:spcBef>
              <a:buClr>
                <a:srgbClr val="888888"/>
              </a:buClr>
              <a:buFont typeface="Questrial"/>
              <a:buNone/>
              <a:defRPr sz="1400">
                <a:solidFill>
                  <a:srgbClr val="888888"/>
                </a:solidFill>
              </a:defRPr>
            </a:lvl5pPr>
            <a:lvl6pPr indent="0" lvl="5" marL="2286000" rtl="0">
              <a:spcBef>
                <a:spcPts val="0"/>
              </a:spcBef>
              <a:buClr>
                <a:srgbClr val="888888"/>
              </a:buClr>
              <a:buFont typeface="Questrial"/>
              <a:buNone/>
              <a:defRPr sz="1400">
                <a:solidFill>
                  <a:srgbClr val="888888"/>
                </a:solidFill>
              </a:defRPr>
            </a:lvl6pPr>
            <a:lvl7pPr indent="0" lvl="6" marL="2743200" rtl="0">
              <a:spcBef>
                <a:spcPts val="0"/>
              </a:spcBef>
              <a:buClr>
                <a:srgbClr val="888888"/>
              </a:buClr>
              <a:buFont typeface="Questrial"/>
              <a:buNone/>
              <a:defRPr sz="1400">
                <a:solidFill>
                  <a:srgbClr val="888888"/>
                </a:solidFill>
              </a:defRPr>
            </a:lvl7pPr>
            <a:lvl8pPr indent="0" lvl="7" marL="3200400" rtl="0">
              <a:spcBef>
                <a:spcPts val="0"/>
              </a:spcBef>
              <a:buClr>
                <a:srgbClr val="888888"/>
              </a:buClr>
              <a:buFont typeface="Questrial"/>
              <a:buNone/>
              <a:defRPr sz="1400">
                <a:solidFill>
                  <a:srgbClr val="888888"/>
                </a:solidFill>
              </a:defRPr>
            </a:lvl8pPr>
            <a:lvl9pPr indent="0" lvl="8" marL="3657600" rtl="0">
              <a:spcBef>
                <a:spcPts val="0"/>
              </a:spcBef>
              <a:buClr>
                <a:srgbClr val="888888"/>
              </a:buClr>
              <a:buFont typeface="Questrial"/>
              <a:buNone/>
              <a:defRPr sz="1400">
                <a:solidFill>
                  <a:srgbClr val="888888"/>
                </a:solidFill>
              </a:defRPr>
            </a:lvl9pPr>
          </a:lstStyle>
          <a:p/>
        </p:txBody>
      </p:sp>
      <p:sp>
        <p:nvSpPr>
          <p:cNvPr id="119" name="Shape 119"/>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20" name="Shape 120"/>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21" name="Shape 121"/>
          <p:cNvSpPr/>
          <p:nvPr/>
        </p:nvSpPr>
        <p:spPr>
          <a:xfrm flipH="1" rot="10800000">
            <a:off x="-4188" y="317817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2" name="Shape 122"/>
          <p:cNvSpPr txBox="1"/>
          <p:nvPr>
            <p:ph idx="12" type="sldNum"/>
          </p:nvPr>
        </p:nvSpPr>
        <p:spPr>
          <a:xfrm>
            <a:off x="531812" y="3244139"/>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
        <p:nvSpPr>
          <p:cNvPr id="123" name="Shape 123"/>
          <p:cNvSpPr txBox="1"/>
          <p:nvPr/>
        </p:nvSpPr>
        <p:spPr>
          <a:xfrm>
            <a:off x="2467651" y="648004"/>
            <a:ext cx="609599" cy="58477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8000" u="none" cap="none" strike="noStrike">
                <a:solidFill>
                  <a:schemeClr val="accent1"/>
                </a:solidFill>
                <a:latin typeface="Arial"/>
                <a:ea typeface="Arial"/>
                <a:cs typeface="Arial"/>
                <a:sym typeface="Arial"/>
              </a:rPr>
              <a:t>“</a:t>
            </a:r>
          </a:p>
        </p:txBody>
      </p:sp>
      <p:sp>
        <p:nvSpPr>
          <p:cNvPr id="124" name="Shape 124"/>
          <p:cNvSpPr txBox="1"/>
          <p:nvPr/>
        </p:nvSpPr>
        <p:spPr>
          <a:xfrm>
            <a:off x="11114852" y="2905306"/>
            <a:ext cx="609599" cy="58477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8000" u="none" cap="none" strike="noStrike">
                <a:solidFill>
                  <a:schemeClr val="accent1"/>
                </a:solidFill>
                <a:latin typeface="Arial"/>
                <a:ea typeface="Arial"/>
                <a:cs typeface="Arial"/>
                <a:sym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Name Card">
    <p:spTree>
      <p:nvGrpSpPr>
        <p:cNvPr id="125" name="Shape 125"/>
        <p:cNvGrpSpPr/>
        <p:nvPr/>
      </p:nvGrpSpPr>
      <p:grpSpPr>
        <a:xfrm>
          <a:off x="0" y="0"/>
          <a:ext cx="0" cy="0"/>
          <a:chOff x="0" y="0"/>
          <a:chExt cx="0" cy="0"/>
        </a:xfrm>
      </p:grpSpPr>
      <p:sp>
        <p:nvSpPr>
          <p:cNvPr id="126" name="Shape 126"/>
          <p:cNvSpPr txBox="1"/>
          <p:nvPr>
            <p:ph type="title"/>
          </p:nvPr>
        </p:nvSpPr>
        <p:spPr>
          <a:xfrm>
            <a:off x="2589213" y="2438400"/>
            <a:ext cx="8915400" cy="2724845"/>
          </a:xfrm>
          <a:prstGeom prst="rect">
            <a:avLst/>
          </a:prstGeom>
          <a:noFill/>
          <a:ln>
            <a:noFill/>
          </a:ln>
        </p:spPr>
        <p:txBody>
          <a:bodyPr anchorCtr="0" anchor="b" bIns="91425" lIns="91425" rIns="91425" tIns="91425"/>
          <a:lstStyle>
            <a:lvl1pPr lvl="0" rtl="0" algn="l">
              <a:spcBef>
                <a:spcPts val="0"/>
              </a:spcBef>
              <a:defRPr b="0" sz="4800"/>
            </a:lvl1pPr>
            <a:lvl2pPr lvl="1" rtl="0">
              <a:spcBef>
                <a:spcPts val="0"/>
              </a:spcBef>
              <a:defRPr>
                <a:solidFill>
                  <a:schemeClr val="dk2"/>
                </a:solidFill>
              </a:defRPr>
            </a:lvl2pPr>
            <a:lvl3pPr lvl="2" rtl="0">
              <a:spcBef>
                <a:spcPts val="0"/>
              </a:spcBef>
              <a:defRPr>
                <a:solidFill>
                  <a:schemeClr val="dk2"/>
                </a:solidFill>
              </a:defRPr>
            </a:lvl3pPr>
            <a:lvl4pPr lvl="3" rtl="0">
              <a:spcBef>
                <a:spcPts val="0"/>
              </a:spcBef>
              <a:defRPr>
                <a:solidFill>
                  <a:schemeClr val="dk2"/>
                </a:solidFill>
              </a:defRPr>
            </a:lvl4pPr>
            <a:lvl5pPr lvl="4" rtl="0">
              <a:spcBef>
                <a:spcPts val="0"/>
              </a:spcBef>
              <a:defRPr>
                <a:solidFill>
                  <a:schemeClr val="dk2"/>
                </a:solidFill>
              </a:defRPr>
            </a:lvl5pPr>
            <a:lvl6pPr lvl="5" rtl="0">
              <a:spcBef>
                <a:spcPts val="0"/>
              </a:spcBef>
              <a:defRPr>
                <a:solidFill>
                  <a:schemeClr val="dk2"/>
                </a:solidFill>
              </a:defRPr>
            </a:lvl6pPr>
            <a:lvl7pPr lvl="6" rtl="0">
              <a:spcBef>
                <a:spcPts val="0"/>
              </a:spcBef>
              <a:defRPr>
                <a:solidFill>
                  <a:schemeClr val="dk2"/>
                </a:solidFill>
              </a:defRPr>
            </a:lvl7pPr>
            <a:lvl8pPr lvl="7" rtl="0">
              <a:spcBef>
                <a:spcPts val="0"/>
              </a:spcBef>
              <a:defRPr>
                <a:solidFill>
                  <a:schemeClr val="dk2"/>
                </a:solidFill>
              </a:defRPr>
            </a:lvl8pPr>
            <a:lvl9pPr lvl="8" rtl="0">
              <a:spcBef>
                <a:spcPts val="0"/>
              </a:spcBef>
              <a:defRPr>
                <a:solidFill>
                  <a:schemeClr val="dk2"/>
                </a:solidFill>
              </a:defRPr>
            </a:lvl9pPr>
          </a:lstStyle>
          <a:p/>
        </p:txBody>
      </p:sp>
      <p:sp>
        <p:nvSpPr>
          <p:cNvPr id="127" name="Shape 127"/>
          <p:cNvSpPr txBox="1"/>
          <p:nvPr>
            <p:ph idx="1" type="body"/>
          </p:nvPr>
        </p:nvSpPr>
        <p:spPr>
          <a:xfrm>
            <a:off x="2589213" y="5181600"/>
            <a:ext cx="8915400" cy="729622"/>
          </a:xfrm>
          <a:prstGeom prst="rect">
            <a:avLst/>
          </a:prstGeom>
          <a:noFill/>
          <a:ln>
            <a:noFill/>
          </a:ln>
        </p:spPr>
        <p:txBody>
          <a:bodyPr anchorCtr="0" anchor="t" bIns="91425" lIns="91425" rIns="91425" tIns="91425"/>
          <a:lstStyle>
            <a:lvl1pPr lvl="0" rtl="0">
              <a:spcBef>
                <a:spcPts val="0"/>
              </a:spcBef>
              <a:buClr>
                <a:srgbClr val="595959"/>
              </a:buClr>
              <a:buFont typeface="Questrial"/>
              <a:buNone/>
              <a:defRPr>
                <a:solidFill>
                  <a:srgbClr val="595959"/>
                </a:solidFill>
              </a:defRPr>
            </a:lvl1pPr>
            <a:lvl2pPr lvl="1" rtl="0">
              <a:spcBef>
                <a:spcPts val="0"/>
              </a:spcBef>
              <a:defRPr sz="1600">
                <a:solidFill>
                  <a:srgbClr val="3F3F3F"/>
                </a:solidFill>
                <a:latin typeface="Questrial"/>
                <a:ea typeface="Questrial"/>
                <a:cs typeface="Questrial"/>
                <a:sym typeface="Questrial"/>
              </a:defRPr>
            </a:lvl2pPr>
            <a:lvl3pPr lvl="2" rtl="0">
              <a:spcBef>
                <a:spcPts val="0"/>
              </a:spcBef>
              <a:defRPr sz="1400">
                <a:solidFill>
                  <a:srgbClr val="3F3F3F"/>
                </a:solidFill>
                <a:latin typeface="Questrial"/>
                <a:ea typeface="Questrial"/>
                <a:cs typeface="Questrial"/>
                <a:sym typeface="Questrial"/>
              </a:defRPr>
            </a:lvl3pPr>
            <a:lvl4pPr lvl="3" rtl="0">
              <a:spcBef>
                <a:spcPts val="0"/>
              </a:spcBef>
              <a:defRPr sz="1200">
                <a:solidFill>
                  <a:srgbClr val="3F3F3F"/>
                </a:solidFill>
                <a:latin typeface="Questrial"/>
                <a:ea typeface="Questrial"/>
                <a:cs typeface="Questrial"/>
                <a:sym typeface="Questrial"/>
              </a:defRPr>
            </a:lvl4pPr>
            <a:lvl5pPr lvl="4" rtl="0">
              <a:spcBef>
                <a:spcPts val="0"/>
              </a:spcBef>
              <a:defRPr sz="1200">
                <a:solidFill>
                  <a:srgbClr val="3F3F3F"/>
                </a:solidFill>
                <a:latin typeface="Questrial"/>
                <a:ea typeface="Questrial"/>
                <a:cs typeface="Questrial"/>
                <a:sym typeface="Questrial"/>
              </a:defRPr>
            </a:lvl5pPr>
            <a:lvl6pPr lvl="5" rtl="0">
              <a:spcBef>
                <a:spcPts val="0"/>
              </a:spcBef>
              <a:defRPr sz="1200">
                <a:solidFill>
                  <a:srgbClr val="3F3F3F"/>
                </a:solidFill>
                <a:latin typeface="Questrial"/>
                <a:ea typeface="Questrial"/>
                <a:cs typeface="Questrial"/>
                <a:sym typeface="Questrial"/>
              </a:defRPr>
            </a:lvl6pPr>
            <a:lvl7pPr lvl="6" rtl="0">
              <a:spcBef>
                <a:spcPts val="0"/>
              </a:spcBef>
              <a:defRPr sz="1200">
                <a:solidFill>
                  <a:srgbClr val="3F3F3F"/>
                </a:solidFill>
                <a:latin typeface="Questrial"/>
                <a:ea typeface="Questrial"/>
                <a:cs typeface="Questrial"/>
                <a:sym typeface="Questrial"/>
              </a:defRPr>
            </a:lvl7pPr>
            <a:lvl8pPr lvl="7" rtl="0">
              <a:spcBef>
                <a:spcPts val="0"/>
              </a:spcBef>
              <a:defRPr sz="1200">
                <a:solidFill>
                  <a:srgbClr val="3F3F3F"/>
                </a:solidFill>
                <a:latin typeface="Questrial"/>
                <a:ea typeface="Questrial"/>
                <a:cs typeface="Questrial"/>
                <a:sym typeface="Questrial"/>
              </a:defRPr>
            </a:lvl8pPr>
            <a:lvl9pPr lvl="8" rtl="0">
              <a:spcBef>
                <a:spcPts val="0"/>
              </a:spcBef>
              <a:defRPr sz="1200">
                <a:solidFill>
                  <a:srgbClr val="3F3F3F"/>
                </a:solidFill>
                <a:latin typeface="Questrial"/>
                <a:ea typeface="Questrial"/>
                <a:cs typeface="Questrial"/>
                <a:sym typeface="Questrial"/>
              </a:defRPr>
            </a:lvl9pPr>
          </a:lstStyle>
          <a:p/>
        </p:txBody>
      </p:sp>
      <p:sp>
        <p:nvSpPr>
          <p:cNvPr id="128" name="Shape 128"/>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29" name="Shape 129"/>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30" name="Shape 130"/>
          <p:cNvSpPr/>
          <p:nvPr/>
        </p:nvSpPr>
        <p:spPr>
          <a:xfrm flipH="1" rot="10800000">
            <a:off x="-4188" y="491172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31" name="Shape 131"/>
          <p:cNvSpPr txBox="1"/>
          <p:nvPr>
            <p:ph idx="12" type="sldNum"/>
          </p:nvPr>
        </p:nvSpPr>
        <p:spPr>
          <a:xfrm>
            <a:off x="531812" y="4983087"/>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Name Card">
    <p:spTree>
      <p:nvGrpSpPr>
        <p:cNvPr id="132" name="Shape 132"/>
        <p:cNvGrpSpPr/>
        <p:nvPr/>
      </p:nvGrpSpPr>
      <p:grpSpPr>
        <a:xfrm>
          <a:off x="0" y="0"/>
          <a:ext cx="0" cy="0"/>
          <a:chOff x="0" y="0"/>
          <a:chExt cx="0" cy="0"/>
        </a:xfrm>
      </p:grpSpPr>
      <p:sp>
        <p:nvSpPr>
          <p:cNvPr id="133" name="Shape 133"/>
          <p:cNvSpPr txBox="1"/>
          <p:nvPr>
            <p:ph type="title"/>
          </p:nvPr>
        </p:nvSpPr>
        <p:spPr>
          <a:xfrm>
            <a:off x="2849949" y="609600"/>
            <a:ext cx="8393925" cy="2895600"/>
          </a:xfrm>
          <a:prstGeom prst="rect">
            <a:avLst/>
          </a:prstGeom>
          <a:noFill/>
          <a:ln>
            <a:noFill/>
          </a:ln>
        </p:spPr>
        <p:txBody>
          <a:bodyPr anchorCtr="0" anchor="ctr" bIns="91425" lIns="91425" rIns="91425" tIns="91425"/>
          <a:lstStyle>
            <a:lvl1pPr lvl="0" rtl="0" algn="l">
              <a:spcBef>
                <a:spcPts val="0"/>
              </a:spcBef>
              <a:defRPr b="0" sz="4800" cap="none"/>
            </a:lvl1pPr>
            <a:lvl2pPr lvl="1" rtl="0">
              <a:spcBef>
                <a:spcPts val="0"/>
              </a:spcBef>
              <a:defRPr>
                <a:solidFill>
                  <a:schemeClr val="dk2"/>
                </a:solidFill>
              </a:defRPr>
            </a:lvl2pPr>
            <a:lvl3pPr lvl="2" rtl="0">
              <a:spcBef>
                <a:spcPts val="0"/>
              </a:spcBef>
              <a:defRPr>
                <a:solidFill>
                  <a:schemeClr val="dk2"/>
                </a:solidFill>
              </a:defRPr>
            </a:lvl3pPr>
            <a:lvl4pPr lvl="3" rtl="0">
              <a:spcBef>
                <a:spcPts val="0"/>
              </a:spcBef>
              <a:defRPr>
                <a:solidFill>
                  <a:schemeClr val="dk2"/>
                </a:solidFill>
              </a:defRPr>
            </a:lvl4pPr>
            <a:lvl5pPr lvl="4" rtl="0">
              <a:spcBef>
                <a:spcPts val="0"/>
              </a:spcBef>
              <a:defRPr>
                <a:solidFill>
                  <a:schemeClr val="dk2"/>
                </a:solidFill>
              </a:defRPr>
            </a:lvl5pPr>
            <a:lvl6pPr lvl="5" rtl="0">
              <a:spcBef>
                <a:spcPts val="0"/>
              </a:spcBef>
              <a:defRPr>
                <a:solidFill>
                  <a:schemeClr val="dk2"/>
                </a:solidFill>
              </a:defRPr>
            </a:lvl6pPr>
            <a:lvl7pPr lvl="6" rtl="0">
              <a:spcBef>
                <a:spcPts val="0"/>
              </a:spcBef>
              <a:defRPr>
                <a:solidFill>
                  <a:schemeClr val="dk2"/>
                </a:solidFill>
              </a:defRPr>
            </a:lvl7pPr>
            <a:lvl8pPr lvl="7" rtl="0">
              <a:spcBef>
                <a:spcPts val="0"/>
              </a:spcBef>
              <a:defRPr>
                <a:solidFill>
                  <a:schemeClr val="dk2"/>
                </a:solidFill>
              </a:defRPr>
            </a:lvl8pPr>
            <a:lvl9pPr lvl="8" rtl="0">
              <a:spcBef>
                <a:spcPts val="0"/>
              </a:spcBef>
              <a:defRPr>
                <a:solidFill>
                  <a:schemeClr val="dk2"/>
                </a:solidFill>
              </a:defRPr>
            </a:lvl9pPr>
          </a:lstStyle>
          <a:p/>
        </p:txBody>
      </p:sp>
      <p:sp>
        <p:nvSpPr>
          <p:cNvPr id="134" name="Shape 134"/>
          <p:cNvSpPr txBox="1"/>
          <p:nvPr>
            <p:ph idx="1" type="body"/>
          </p:nvPr>
        </p:nvSpPr>
        <p:spPr>
          <a:xfrm>
            <a:off x="2589211" y="4343400"/>
            <a:ext cx="8915400" cy="838199"/>
          </a:xfrm>
          <a:prstGeom prst="rect">
            <a:avLst/>
          </a:prstGeom>
          <a:noFill/>
          <a:ln>
            <a:noFill/>
          </a:ln>
        </p:spPr>
        <p:txBody>
          <a:bodyPr anchorCtr="0" anchor="b" bIns="91425" lIns="91425" rIns="91425" tIns="91425"/>
          <a:lstStyle>
            <a:lvl1pPr indent="0" lvl="0" marL="0" rtl="0">
              <a:spcBef>
                <a:spcPts val="0"/>
              </a:spcBef>
              <a:buClr>
                <a:schemeClr val="accent1"/>
              </a:buClr>
              <a:buFont typeface="Questrial"/>
              <a:buNone/>
              <a:defRPr sz="2400">
                <a:solidFill>
                  <a:schemeClr val="accent1"/>
                </a:solidFill>
              </a:defRPr>
            </a:lvl1pPr>
            <a:lvl2pPr indent="0" lvl="1" marL="457200" rtl="0">
              <a:spcBef>
                <a:spcPts val="0"/>
              </a:spcBef>
              <a:buFont typeface="Questrial"/>
              <a:buNone/>
              <a:defRPr/>
            </a:lvl2pPr>
            <a:lvl3pPr indent="0" lvl="2" marL="914400" rtl="0">
              <a:spcBef>
                <a:spcPts val="0"/>
              </a:spcBef>
              <a:buFont typeface="Questrial"/>
              <a:buNone/>
              <a:defRPr/>
            </a:lvl3pPr>
            <a:lvl4pPr indent="0" lvl="3" marL="1371600" rtl="0">
              <a:spcBef>
                <a:spcPts val="0"/>
              </a:spcBef>
              <a:buFont typeface="Questrial"/>
              <a:buNone/>
              <a:defRPr/>
            </a:lvl4pPr>
            <a:lvl5pPr indent="0" lvl="4" marL="1828800" rtl="0">
              <a:spcBef>
                <a:spcPts val="0"/>
              </a:spcBef>
              <a:buFont typeface="Questrial"/>
              <a:buNone/>
              <a:defRPr/>
            </a:lvl5pPr>
            <a:lvl6pPr lvl="5" rtl="0">
              <a:spcBef>
                <a:spcPts val="0"/>
              </a:spcBef>
              <a:defRPr sz="1200">
                <a:solidFill>
                  <a:srgbClr val="3F3F3F"/>
                </a:solidFill>
                <a:latin typeface="Questrial"/>
                <a:ea typeface="Questrial"/>
                <a:cs typeface="Questrial"/>
                <a:sym typeface="Questrial"/>
              </a:defRPr>
            </a:lvl6pPr>
            <a:lvl7pPr lvl="6" rtl="0">
              <a:spcBef>
                <a:spcPts val="0"/>
              </a:spcBef>
              <a:defRPr sz="1200">
                <a:solidFill>
                  <a:srgbClr val="3F3F3F"/>
                </a:solidFill>
                <a:latin typeface="Questrial"/>
                <a:ea typeface="Questrial"/>
                <a:cs typeface="Questrial"/>
                <a:sym typeface="Questrial"/>
              </a:defRPr>
            </a:lvl7pPr>
            <a:lvl8pPr lvl="7" rtl="0">
              <a:spcBef>
                <a:spcPts val="0"/>
              </a:spcBef>
              <a:defRPr sz="1200">
                <a:solidFill>
                  <a:srgbClr val="3F3F3F"/>
                </a:solidFill>
                <a:latin typeface="Questrial"/>
                <a:ea typeface="Questrial"/>
                <a:cs typeface="Questrial"/>
                <a:sym typeface="Questrial"/>
              </a:defRPr>
            </a:lvl8pPr>
            <a:lvl9pPr lvl="8" rtl="0">
              <a:spcBef>
                <a:spcPts val="0"/>
              </a:spcBef>
              <a:defRPr sz="1200">
                <a:solidFill>
                  <a:srgbClr val="3F3F3F"/>
                </a:solidFill>
                <a:latin typeface="Questrial"/>
                <a:ea typeface="Questrial"/>
                <a:cs typeface="Questrial"/>
                <a:sym typeface="Questrial"/>
              </a:defRPr>
            </a:lvl9pPr>
          </a:lstStyle>
          <a:p/>
        </p:txBody>
      </p:sp>
      <p:sp>
        <p:nvSpPr>
          <p:cNvPr id="135" name="Shape 135"/>
          <p:cNvSpPr txBox="1"/>
          <p:nvPr>
            <p:ph idx="2" type="body"/>
          </p:nvPr>
        </p:nvSpPr>
        <p:spPr>
          <a:xfrm>
            <a:off x="2589213" y="5181600"/>
            <a:ext cx="8915400" cy="729622"/>
          </a:xfrm>
          <a:prstGeom prst="rect">
            <a:avLst/>
          </a:prstGeom>
          <a:noFill/>
          <a:ln>
            <a:noFill/>
          </a:ln>
        </p:spPr>
        <p:txBody>
          <a:bodyPr anchorCtr="0" anchor="t" bIns="91425" lIns="91425" rIns="91425" tIns="91425"/>
          <a:lstStyle>
            <a:lvl1pPr lvl="0" rtl="0">
              <a:spcBef>
                <a:spcPts val="0"/>
              </a:spcBef>
              <a:buClr>
                <a:srgbClr val="595959"/>
              </a:buClr>
              <a:buFont typeface="Questrial"/>
              <a:buNone/>
              <a:defRPr>
                <a:solidFill>
                  <a:srgbClr val="595959"/>
                </a:solidFill>
              </a:defRPr>
            </a:lvl1pPr>
            <a:lvl2pPr lvl="1" rtl="0">
              <a:spcBef>
                <a:spcPts val="0"/>
              </a:spcBef>
              <a:defRPr sz="1600">
                <a:solidFill>
                  <a:srgbClr val="3F3F3F"/>
                </a:solidFill>
                <a:latin typeface="Questrial"/>
                <a:ea typeface="Questrial"/>
                <a:cs typeface="Questrial"/>
                <a:sym typeface="Questrial"/>
              </a:defRPr>
            </a:lvl2pPr>
            <a:lvl3pPr lvl="2" rtl="0">
              <a:spcBef>
                <a:spcPts val="0"/>
              </a:spcBef>
              <a:defRPr sz="1400">
                <a:solidFill>
                  <a:srgbClr val="3F3F3F"/>
                </a:solidFill>
                <a:latin typeface="Questrial"/>
                <a:ea typeface="Questrial"/>
                <a:cs typeface="Questrial"/>
                <a:sym typeface="Questrial"/>
              </a:defRPr>
            </a:lvl3pPr>
            <a:lvl4pPr lvl="3" rtl="0">
              <a:spcBef>
                <a:spcPts val="0"/>
              </a:spcBef>
              <a:defRPr sz="1200">
                <a:solidFill>
                  <a:srgbClr val="3F3F3F"/>
                </a:solidFill>
                <a:latin typeface="Questrial"/>
                <a:ea typeface="Questrial"/>
                <a:cs typeface="Questrial"/>
                <a:sym typeface="Questrial"/>
              </a:defRPr>
            </a:lvl4pPr>
            <a:lvl5pPr lvl="4" rtl="0">
              <a:spcBef>
                <a:spcPts val="0"/>
              </a:spcBef>
              <a:defRPr sz="1200">
                <a:solidFill>
                  <a:srgbClr val="3F3F3F"/>
                </a:solidFill>
                <a:latin typeface="Questrial"/>
                <a:ea typeface="Questrial"/>
                <a:cs typeface="Questrial"/>
                <a:sym typeface="Questrial"/>
              </a:defRPr>
            </a:lvl5pPr>
            <a:lvl6pPr lvl="5" rtl="0">
              <a:spcBef>
                <a:spcPts val="0"/>
              </a:spcBef>
              <a:defRPr sz="1200">
                <a:solidFill>
                  <a:srgbClr val="3F3F3F"/>
                </a:solidFill>
                <a:latin typeface="Questrial"/>
                <a:ea typeface="Questrial"/>
                <a:cs typeface="Questrial"/>
                <a:sym typeface="Questrial"/>
              </a:defRPr>
            </a:lvl6pPr>
            <a:lvl7pPr lvl="6" rtl="0">
              <a:spcBef>
                <a:spcPts val="0"/>
              </a:spcBef>
              <a:defRPr sz="1200">
                <a:solidFill>
                  <a:srgbClr val="3F3F3F"/>
                </a:solidFill>
                <a:latin typeface="Questrial"/>
                <a:ea typeface="Questrial"/>
                <a:cs typeface="Questrial"/>
                <a:sym typeface="Questrial"/>
              </a:defRPr>
            </a:lvl7pPr>
            <a:lvl8pPr lvl="7" rtl="0">
              <a:spcBef>
                <a:spcPts val="0"/>
              </a:spcBef>
              <a:defRPr sz="1200">
                <a:solidFill>
                  <a:srgbClr val="3F3F3F"/>
                </a:solidFill>
                <a:latin typeface="Questrial"/>
                <a:ea typeface="Questrial"/>
                <a:cs typeface="Questrial"/>
                <a:sym typeface="Questrial"/>
              </a:defRPr>
            </a:lvl8pPr>
            <a:lvl9pPr lvl="8" rtl="0">
              <a:spcBef>
                <a:spcPts val="0"/>
              </a:spcBef>
              <a:defRPr sz="1200">
                <a:solidFill>
                  <a:srgbClr val="3F3F3F"/>
                </a:solidFill>
                <a:latin typeface="Questrial"/>
                <a:ea typeface="Questrial"/>
                <a:cs typeface="Questrial"/>
                <a:sym typeface="Questrial"/>
              </a:defRPr>
            </a:lvl9pPr>
          </a:lstStyle>
          <a:p/>
        </p:txBody>
      </p:sp>
      <p:sp>
        <p:nvSpPr>
          <p:cNvPr id="136" name="Shape 136"/>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37" name="Shape 137"/>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38" name="Shape 138"/>
          <p:cNvSpPr/>
          <p:nvPr/>
        </p:nvSpPr>
        <p:spPr>
          <a:xfrm flipH="1" rot="10800000">
            <a:off x="-4188" y="491172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39" name="Shape 139"/>
          <p:cNvSpPr txBox="1"/>
          <p:nvPr>
            <p:ph idx="12" type="sldNum"/>
          </p:nvPr>
        </p:nvSpPr>
        <p:spPr>
          <a:xfrm>
            <a:off x="531812" y="4983087"/>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
        <p:nvSpPr>
          <p:cNvPr id="140" name="Shape 140"/>
          <p:cNvSpPr txBox="1"/>
          <p:nvPr/>
        </p:nvSpPr>
        <p:spPr>
          <a:xfrm>
            <a:off x="2467651" y="648004"/>
            <a:ext cx="609599" cy="58477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8000" u="none" cap="none" strike="noStrike">
                <a:solidFill>
                  <a:schemeClr val="accent1"/>
                </a:solidFill>
                <a:latin typeface="Arial"/>
                <a:ea typeface="Arial"/>
                <a:cs typeface="Arial"/>
                <a:sym typeface="Arial"/>
              </a:rPr>
              <a:t>“</a:t>
            </a:r>
          </a:p>
        </p:txBody>
      </p:sp>
      <p:sp>
        <p:nvSpPr>
          <p:cNvPr id="141" name="Shape 141"/>
          <p:cNvSpPr txBox="1"/>
          <p:nvPr/>
        </p:nvSpPr>
        <p:spPr>
          <a:xfrm>
            <a:off x="11114852" y="2905306"/>
            <a:ext cx="609599" cy="58477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8000" u="none" cap="none" strike="noStrike">
                <a:solidFill>
                  <a:schemeClr val="accent1"/>
                </a:solidFill>
                <a:latin typeface="Arial"/>
                <a:ea typeface="Arial"/>
                <a:cs typeface="Arial"/>
                <a:sym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rue or False">
    <p:spTree>
      <p:nvGrpSpPr>
        <p:cNvPr id="142" name="Shape 142"/>
        <p:cNvGrpSpPr/>
        <p:nvPr/>
      </p:nvGrpSpPr>
      <p:grpSpPr>
        <a:xfrm>
          <a:off x="0" y="0"/>
          <a:ext cx="0" cy="0"/>
          <a:chOff x="0" y="0"/>
          <a:chExt cx="0" cy="0"/>
        </a:xfrm>
      </p:grpSpPr>
      <p:sp>
        <p:nvSpPr>
          <p:cNvPr id="143" name="Shape 143"/>
          <p:cNvSpPr txBox="1"/>
          <p:nvPr>
            <p:ph type="title"/>
          </p:nvPr>
        </p:nvSpPr>
        <p:spPr>
          <a:xfrm>
            <a:off x="2589211" y="627406"/>
            <a:ext cx="8915398" cy="2880019"/>
          </a:xfrm>
          <a:prstGeom prst="rect">
            <a:avLst/>
          </a:prstGeom>
          <a:noFill/>
          <a:ln>
            <a:noFill/>
          </a:ln>
        </p:spPr>
        <p:txBody>
          <a:bodyPr anchorCtr="0" anchor="ctr" bIns="91425" lIns="91425" rIns="91425" tIns="91425"/>
          <a:lstStyle>
            <a:lvl1pPr lvl="0" rtl="0" algn="l">
              <a:spcBef>
                <a:spcPts val="0"/>
              </a:spcBef>
              <a:defRPr b="0" sz="4800"/>
            </a:lvl1pPr>
            <a:lvl2pPr lvl="1" rtl="0">
              <a:spcBef>
                <a:spcPts val="0"/>
              </a:spcBef>
              <a:defRPr>
                <a:solidFill>
                  <a:schemeClr val="dk2"/>
                </a:solidFill>
              </a:defRPr>
            </a:lvl2pPr>
            <a:lvl3pPr lvl="2" rtl="0">
              <a:spcBef>
                <a:spcPts val="0"/>
              </a:spcBef>
              <a:defRPr>
                <a:solidFill>
                  <a:schemeClr val="dk2"/>
                </a:solidFill>
              </a:defRPr>
            </a:lvl3pPr>
            <a:lvl4pPr lvl="3" rtl="0">
              <a:spcBef>
                <a:spcPts val="0"/>
              </a:spcBef>
              <a:defRPr>
                <a:solidFill>
                  <a:schemeClr val="dk2"/>
                </a:solidFill>
              </a:defRPr>
            </a:lvl4pPr>
            <a:lvl5pPr lvl="4" rtl="0">
              <a:spcBef>
                <a:spcPts val="0"/>
              </a:spcBef>
              <a:defRPr>
                <a:solidFill>
                  <a:schemeClr val="dk2"/>
                </a:solidFill>
              </a:defRPr>
            </a:lvl5pPr>
            <a:lvl6pPr lvl="5" rtl="0">
              <a:spcBef>
                <a:spcPts val="0"/>
              </a:spcBef>
              <a:defRPr>
                <a:solidFill>
                  <a:schemeClr val="dk2"/>
                </a:solidFill>
              </a:defRPr>
            </a:lvl6pPr>
            <a:lvl7pPr lvl="6" rtl="0">
              <a:spcBef>
                <a:spcPts val="0"/>
              </a:spcBef>
              <a:defRPr>
                <a:solidFill>
                  <a:schemeClr val="dk2"/>
                </a:solidFill>
              </a:defRPr>
            </a:lvl7pPr>
            <a:lvl8pPr lvl="7" rtl="0">
              <a:spcBef>
                <a:spcPts val="0"/>
              </a:spcBef>
              <a:defRPr>
                <a:solidFill>
                  <a:schemeClr val="dk2"/>
                </a:solidFill>
              </a:defRPr>
            </a:lvl8pPr>
            <a:lvl9pPr lvl="8" rtl="0">
              <a:spcBef>
                <a:spcPts val="0"/>
              </a:spcBef>
              <a:defRPr>
                <a:solidFill>
                  <a:schemeClr val="dk2"/>
                </a:solidFill>
              </a:defRPr>
            </a:lvl9pPr>
          </a:lstStyle>
          <a:p/>
        </p:txBody>
      </p:sp>
      <p:sp>
        <p:nvSpPr>
          <p:cNvPr id="144" name="Shape 144"/>
          <p:cNvSpPr txBox="1"/>
          <p:nvPr>
            <p:ph idx="1" type="body"/>
          </p:nvPr>
        </p:nvSpPr>
        <p:spPr>
          <a:xfrm>
            <a:off x="2589211" y="4343400"/>
            <a:ext cx="8915400" cy="838199"/>
          </a:xfrm>
          <a:prstGeom prst="rect">
            <a:avLst/>
          </a:prstGeom>
          <a:noFill/>
          <a:ln>
            <a:noFill/>
          </a:ln>
        </p:spPr>
        <p:txBody>
          <a:bodyPr anchorCtr="0" anchor="b" bIns="91425" lIns="91425" rIns="91425" tIns="91425"/>
          <a:lstStyle>
            <a:lvl1pPr indent="0" lvl="0" marL="0" rtl="0">
              <a:spcBef>
                <a:spcPts val="0"/>
              </a:spcBef>
              <a:buClr>
                <a:schemeClr val="accent1"/>
              </a:buClr>
              <a:buFont typeface="Questrial"/>
              <a:buNone/>
              <a:defRPr sz="2400">
                <a:solidFill>
                  <a:schemeClr val="accent1"/>
                </a:solidFill>
              </a:defRPr>
            </a:lvl1pPr>
            <a:lvl2pPr indent="0" lvl="1" marL="457200" rtl="0">
              <a:spcBef>
                <a:spcPts val="0"/>
              </a:spcBef>
              <a:buFont typeface="Questrial"/>
              <a:buNone/>
              <a:defRPr/>
            </a:lvl2pPr>
            <a:lvl3pPr indent="0" lvl="2" marL="914400" rtl="0">
              <a:spcBef>
                <a:spcPts val="0"/>
              </a:spcBef>
              <a:buFont typeface="Questrial"/>
              <a:buNone/>
              <a:defRPr/>
            </a:lvl3pPr>
            <a:lvl4pPr indent="0" lvl="3" marL="1371600" rtl="0">
              <a:spcBef>
                <a:spcPts val="0"/>
              </a:spcBef>
              <a:buFont typeface="Questrial"/>
              <a:buNone/>
              <a:defRPr/>
            </a:lvl4pPr>
            <a:lvl5pPr indent="0" lvl="4" marL="1828800" rtl="0">
              <a:spcBef>
                <a:spcPts val="0"/>
              </a:spcBef>
              <a:buFont typeface="Questrial"/>
              <a:buNone/>
              <a:defRPr/>
            </a:lvl5pPr>
            <a:lvl6pPr lvl="5" rtl="0">
              <a:spcBef>
                <a:spcPts val="0"/>
              </a:spcBef>
              <a:defRPr sz="1200">
                <a:solidFill>
                  <a:srgbClr val="3F3F3F"/>
                </a:solidFill>
                <a:latin typeface="Questrial"/>
                <a:ea typeface="Questrial"/>
                <a:cs typeface="Questrial"/>
                <a:sym typeface="Questrial"/>
              </a:defRPr>
            </a:lvl6pPr>
            <a:lvl7pPr lvl="6" rtl="0">
              <a:spcBef>
                <a:spcPts val="0"/>
              </a:spcBef>
              <a:defRPr sz="1200">
                <a:solidFill>
                  <a:srgbClr val="3F3F3F"/>
                </a:solidFill>
                <a:latin typeface="Questrial"/>
                <a:ea typeface="Questrial"/>
                <a:cs typeface="Questrial"/>
                <a:sym typeface="Questrial"/>
              </a:defRPr>
            </a:lvl7pPr>
            <a:lvl8pPr lvl="7" rtl="0">
              <a:spcBef>
                <a:spcPts val="0"/>
              </a:spcBef>
              <a:defRPr sz="1200">
                <a:solidFill>
                  <a:srgbClr val="3F3F3F"/>
                </a:solidFill>
                <a:latin typeface="Questrial"/>
                <a:ea typeface="Questrial"/>
                <a:cs typeface="Questrial"/>
                <a:sym typeface="Questrial"/>
              </a:defRPr>
            </a:lvl8pPr>
            <a:lvl9pPr lvl="8" rtl="0">
              <a:spcBef>
                <a:spcPts val="0"/>
              </a:spcBef>
              <a:defRPr sz="1200">
                <a:solidFill>
                  <a:srgbClr val="3F3F3F"/>
                </a:solidFill>
                <a:latin typeface="Questrial"/>
                <a:ea typeface="Questrial"/>
                <a:cs typeface="Questrial"/>
                <a:sym typeface="Questrial"/>
              </a:defRPr>
            </a:lvl9pPr>
          </a:lstStyle>
          <a:p/>
        </p:txBody>
      </p:sp>
      <p:sp>
        <p:nvSpPr>
          <p:cNvPr id="145" name="Shape 145"/>
          <p:cNvSpPr txBox="1"/>
          <p:nvPr>
            <p:ph idx="2" type="body"/>
          </p:nvPr>
        </p:nvSpPr>
        <p:spPr>
          <a:xfrm>
            <a:off x="2589213" y="5181600"/>
            <a:ext cx="8915400" cy="729622"/>
          </a:xfrm>
          <a:prstGeom prst="rect">
            <a:avLst/>
          </a:prstGeom>
          <a:noFill/>
          <a:ln>
            <a:noFill/>
          </a:ln>
        </p:spPr>
        <p:txBody>
          <a:bodyPr anchorCtr="0" anchor="t" bIns="91425" lIns="91425" rIns="91425" tIns="91425"/>
          <a:lstStyle>
            <a:lvl1pPr lvl="0" rtl="0">
              <a:spcBef>
                <a:spcPts val="0"/>
              </a:spcBef>
              <a:buClr>
                <a:srgbClr val="595959"/>
              </a:buClr>
              <a:buFont typeface="Questrial"/>
              <a:buNone/>
              <a:defRPr>
                <a:solidFill>
                  <a:srgbClr val="595959"/>
                </a:solidFill>
              </a:defRPr>
            </a:lvl1pPr>
            <a:lvl2pPr lvl="1" rtl="0">
              <a:spcBef>
                <a:spcPts val="0"/>
              </a:spcBef>
              <a:defRPr sz="1600">
                <a:solidFill>
                  <a:srgbClr val="3F3F3F"/>
                </a:solidFill>
                <a:latin typeface="Questrial"/>
                <a:ea typeface="Questrial"/>
                <a:cs typeface="Questrial"/>
                <a:sym typeface="Questrial"/>
              </a:defRPr>
            </a:lvl2pPr>
            <a:lvl3pPr lvl="2" rtl="0">
              <a:spcBef>
                <a:spcPts val="0"/>
              </a:spcBef>
              <a:defRPr sz="1400">
                <a:solidFill>
                  <a:srgbClr val="3F3F3F"/>
                </a:solidFill>
                <a:latin typeface="Questrial"/>
                <a:ea typeface="Questrial"/>
                <a:cs typeface="Questrial"/>
                <a:sym typeface="Questrial"/>
              </a:defRPr>
            </a:lvl3pPr>
            <a:lvl4pPr lvl="3" rtl="0">
              <a:spcBef>
                <a:spcPts val="0"/>
              </a:spcBef>
              <a:defRPr sz="1200">
                <a:solidFill>
                  <a:srgbClr val="3F3F3F"/>
                </a:solidFill>
                <a:latin typeface="Questrial"/>
                <a:ea typeface="Questrial"/>
                <a:cs typeface="Questrial"/>
                <a:sym typeface="Questrial"/>
              </a:defRPr>
            </a:lvl4pPr>
            <a:lvl5pPr lvl="4" rtl="0">
              <a:spcBef>
                <a:spcPts val="0"/>
              </a:spcBef>
              <a:defRPr sz="1200">
                <a:solidFill>
                  <a:srgbClr val="3F3F3F"/>
                </a:solidFill>
                <a:latin typeface="Questrial"/>
                <a:ea typeface="Questrial"/>
                <a:cs typeface="Questrial"/>
                <a:sym typeface="Questrial"/>
              </a:defRPr>
            </a:lvl5pPr>
            <a:lvl6pPr lvl="5" rtl="0">
              <a:spcBef>
                <a:spcPts val="0"/>
              </a:spcBef>
              <a:defRPr sz="1200">
                <a:solidFill>
                  <a:srgbClr val="3F3F3F"/>
                </a:solidFill>
                <a:latin typeface="Questrial"/>
                <a:ea typeface="Questrial"/>
                <a:cs typeface="Questrial"/>
                <a:sym typeface="Questrial"/>
              </a:defRPr>
            </a:lvl6pPr>
            <a:lvl7pPr lvl="6" rtl="0">
              <a:spcBef>
                <a:spcPts val="0"/>
              </a:spcBef>
              <a:defRPr sz="1200">
                <a:solidFill>
                  <a:srgbClr val="3F3F3F"/>
                </a:solidFill>
                <a:latin typeface="Questrial"/>
                <a:ea typeface="Questrial"/>
                <a:cs typeface="Questrial"/>
                <a:sym typeface="Questrial"/>
              </a:defRPr>
            </a:lvl7pPr>
            <a:lvl8pPr lvl="7" rtl="0">
              <a:spcBef>
                <a:spcPts val="0"/>
              </a:spcBef>
              <a:defRPr sz="1200">
                <a:solidFill>
                  <a:srgbClr val="3F3F3F"/>
                </a:solidFill>
                <a:latin typeface="Questrial"/>
                <a:ea typeface="Questrial"/>
                <a:cs typeface="Questrial"/>
                <a:sym typeface="Questrial"/>
              </a:defRPr>
            </a:lvl8pPr>
            <a:lvl9pPr lvl="8" rtl="0">
              <a:spcBef>
                <a:spcPts val="0"/>
              </a:spcBef>
              <a:defRPr sz="1200">
                <a:solidFill>
                  <a:srgbClr val="3F3F3F"/>
                </a:solidFill>
                <a:latin typeface="Questrial"/>
                <a:ea typeface="Questrial"/>
                <a:cs typeface="Questrial"/>
                <a:sym typeface="Questrial"/>
              </a:defRPr>
            </a:lvl9pPr>
          </a:lstStyle>
          <a:p/>
        </p:txBody>
      </p:sp>
      <p:sp>
        <p:nvSpPr>
          <p:cNvPr id="146" name="Shape 146"/>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47" name="Shape 147"/>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48" name="Shape 148"/>
          <p:cNvSpPr/>
          <p:nvPr/>
        </p:nvSpPr>
        <p:spPr>
          <a:xfrm flipH="1" rot="10800000">
            <a:off x="-4188" y="491172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49" name="Shape 149"/>
          <p:cNvSpPr txBox="1"/>
          <p:nvPr>
            <p:ph idx="12" type="sldNum"/>
          </p:nvPr>
        </p:nvSpPr>
        <p:spPr>
          <a:xfrm>
            <a:off x="531812" y="4983087"/>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50" name="Shape 150"/>
        <p:cNvGrpSpPr/>
        <p:nvPr/>
      </p:nvGrpSpPr>
      <p:grpSpPr>
        <a:xfrm>
          <a:off x="0" y="0"/>
          <a:ext cx="0" cy="0"/>
          <a:chOff x="0" y="0"/>
          <a:chExt cx="0" cy="0"/>
        </a:xfrm>
      </p:grpSpPr>
      <p:sp>
        <p:nvSpPr>
          <p:cNvPr id="151" name="Shape 151"/>
          <p:cNvSpPr txBox="1"/>
          <p:nvPr>
            <p:ph type="title"/>
          </p:nvPr>
        </p:nvSpPr>
        <p:spPr>
          <a:xfrm>
            <a:off x="2592924" y="624110"/>
            <a:ext cx="8911686" cy="1280889"/>
          </a:xfrm>
          <a:prstGeom prst="rect">
            <a:avLst/>
          </a:prstGeom>
          <a:noFill/>
          <a:ln>
            <a:noFill/>
          </a:ln>
        </p:spPr>
        <p:txBody>
          <a:bodyPr anchorCtr="0" anchor="t" bIns="91425" lIns="91425" rIns="91425" tIns="91425"/>
          <a:lstStyle>
            <a:lvl1pPr lvl="0" rtl="0" algn="l">
              <a:spcBef>
                <a:spcPts val="0"/>
              </a:spcBef>
              <a:buClr>
                <a:srgbClr val="262626"/>
              </a:buClr>
              <a:buFont typeface="Questrial"/>
              <a:buNone/>
              <a:defRPr sz="3600">
                <a:solidFill>
                  <a:srgbClr val="262626"/>
                </a:solidFill>
                <a:latin typeface="Questrial"/>
                <a:ea typeface="Questrial"/>
                <a:cs typeface="Questrial"/>
                <a:sym typeface="Questrial"/>
              </a:defRPr>
            </a:lvl1pPr>
            <a:lvl2pPr lvl="1" rtl="0">
              <a:spcBef>
                <a:spcPts val="0"/>
              </a:spcBef>
              <a:defRPr>
                <a:solidFill>
                  <a:schemeClr val="dk2"/>
                </a:solidFill>
              </a:defRPr>
            </a:lvl2pPr>
            <a:lvl3pPr lvl="2" rtl="0">
              <a:spcBef>
                <a:spcPts val="0"/>
              </a:spcBef>
              <a:defRPr>
                <a:solidFill>
                  <a:schemeClr val="dk2"/>
                </a:solidFill>
              </a:defRPr>
            </a:lvl3pPr>
            <a:lvl4pPr lvl="3" rtl="0">
              <a:spcBef>
                <a:spcPts val="0"/>
              </a:spcBef>
              <a:defRPr>
                <a:solidFill>
                  <a:schemeClr val="dk2"/>
                </a:solidFill>
              </a:defRPr>
            </a:lvl4pPr>
            <a:lvl5pPr lvl="4" rtl="0">
              <a:spcBef>
                <a:spcPts val="0"/>
              </a:spcBef>
              <a:defRPr>
                <a:solidFill>
                  <a:schemeClr val="dk2"/>
                </a:solidFill>
              </a:defRPr>
            </a:lvl5pPr>
            <a:lvl6pPr lvl="5" rtl="0">
              <a:spcBef>
                <a:spcPts val="0"/>
              </a:spcBef>
              <a:defRPr>
                <a:solidFill>
                  <a:schemeClr val="dk2"/>
                </a:solidFill>
              </a:defRPr>
            </a:lvl6pPr>
            <a:lvl7pPr lvl="6" rtl="0">
              <a:spcBef>
                <a:spcPts val="0"/>
              </a:spcBef>
              <a:defRPr>
                <a:solidFill>
                  <a:schemeClr val="dk2"/>
                </a:solidFill>
              </a:defRPr>
            </a:lvl7pPr>
            <a:lvl8pPr lvl="7" rtl="0">
              <a:spcBef>
                <a:spcPts val="0"/>
              </a:spcBef>
              <a:defRPr>
                <a:solidFill>
                  <a:schemeClr val="dk2"/>
                </a:solidFill>
              </a:defRPr>
            </a:lvl8pPr>
            <a:lvl9pPr lvl="8" rtl="0">
              <a:spcBef>
                <a:spcPts val="0"/>
              </a:spcBef>
              <a:defRPr>
                <a:solidFill>
                  <a:schemeClr val="dk2"/>
                </a:solidFill>
              </a:defRPr>
            </a:lvl9pPr>
          </a:lstStyle>
          <a:p/>
        </p:txBody>
      </p:sp>
      <p:sp>
        <p:nvSpPr>
          <p:cNvPr id="152" name="Shape 152"/>
          <p:cNvSpPr txBox="1"/>
          <p:nvPr>
            <p:ph idx="1" type="body"/>
          </p:nvPr>
        </p:nvSpPr>
        <p:spPr>
          <a:xfrm rot="5400000">
            <a:off x="5103811" y="-381000"/>
            <a:ext cx="3886200" cy="8915400"/>
          </a:xfrm>
          <a:prstGeom prst="rect">
            <a:avLst/>
          </a:prstGeom>
          <a:noFill/>
          <a:ln>
            <a:noFill/>
          </a:ln>
        </p:spPr>
        <p:txBody>
          <a:bodyPr anchorCtr="0" anchor="t" bIns="91425" lIns="91425" rIns="91425" tIns="91425"/>
          <a:lstStyle>
            <a:lvl1pPr indent="-228600" lvl="0" marL="342900" rtl="0" algn="l">
              <a:spcBef>
                <a:spcPts val="1000"/>
              </a:spcBef>
              <a:spcAft>
                <a:spcPts val="0"/>
              </a:spcAft>
              <a:buClr>
                <a:schemeClr val="accent1"/>
              </a:buClr>
              <a:buFont typeface="Noto Sans Symbols"/>
              <a:buChar char="●"/>
              <a:defRPr sz="1800">
                <a:solidFill>
                  <a:srgbClr val="3F3F3F"/>
                </a:solidFill>
                <a:latin typeface="Questrial"/>
                <a:ea typeface="Questrial"/>
                <a:cs typeface="Questrial"/>
                <a:sym typeface="Questrial"/>
              </a:defRPr>
            </a:lvl1pPr>
            <a:lvl2pPr indent="-184150" lvl="1" marL="742950" rtl="0" algn="l">
              <a:spcBef>
                <a:spcPts val="1000"/>
              </a:spcBef>
              <a:spcAft>
                <a:spcPts val="0"/>
              </a:spcAft>
              <a:buClr>
                <a:schemeClr val="accent1"/>
              </a:buClr>
              <a:buFont typeface="Noto Sans Symbols"/>
              <a:buChar char="●"/>
              <a:defRPr sz="1600">
                <a:solidFill>
                  <a:srgbClr val="3F3F3F"/>
                </a:solidFill>
                <a:latin typeface="Questrial"/>
                <a:ea typeface="Questrial"/>
                <a:cs typeface="Questrial"/>
                <a:sym typeface="Questrial"/>
              </a:defRPr>
            </a:lvl2pPr>
            <a:lvl3pPr indent="-139700" lvl="2" marL="1143000" rtl="0" algn="l">
              <a:spcBef>
                <a:spcPts val="1000"/>
              </a:spcBef>
              <a:spcAft>
                <a:spcPts val="0"/>
              </a:spcAft>
              <a:buClr>
                <a:schemeClr val="accent1"/>
              </a:buClr>
              <a:buFont typeface="Noto Sans Symbols"/>
              <a:buChar char="●"/>
              <a:defRPr sz="1400">
                <a:solidFill>
                  <a:srgbClr val="3F3F3F"/>
                </a:solidFill>
                <a:latin typeface="Questrial"/>
                <a:ea typeface="Questrial"/>
                <a:cs typeface="Questrial"/>
                <a:sym typeface="Questrial"/>
              </a:defRPr>
            </a:lvl3pPr>
            <a:lvl4pPr indent="-152400" lvl="3" marL="1600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4pPr>
            <a:lvl5pPr indent="-152400" lvl="4" marL="20574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5pPr>
            <a:lvl6pPr indent="-152400" lvl="5" marL="25146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6pPr>
            <a:lvl7pPr indent="-152400" lvl="6" marL="29718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7pPr>
            <a:lvl8pPr indent="-152400" lvl="7" marL="34290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8pPr>
            <a:lvl9pPr indent="-152400" lvl="8" marL="3886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9pPr>
          </a:lstStyle>
          <a:p/>
        </p:txBody>
      </p:sp>
      <p:sp>
        <p:nvSpPr>
          <p:cNvPr id="153" name="Shape 153"/>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54" name="Shape 154"/>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55" name="Shape 155"/>
          <p:cNvSpPr/>
          <p:nvPr/>
        </p:nvSpPr>
        <p:spPr>
          <a:xfrm flipH="1" rot="10800000">
            <a:off x="-4188" y="71437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6" name="Shape 156"/>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57" name="Shape 157"/>
        <p:cNvGrpSpPr/>
        <p:nvPr/>
      </p:nvGrpSpPr>
      <p:grpSpPr>
        <a:xfrm>
          <a:off x="0" y="0"/>
          <a:ext cx="0" cy="0"/>
          <a:chOff x="0" y="0"/>
          <a:chExt cx="0" cy="0"/>
        </a:xfrm>
      </p:grpSpPr>
      <p:sp>
        <p:nvSpPr>
          <p:cNvPr id="158" name="Shape 158"/>
          <p:cNvSpPr txBox="1"/>
          <p:nvPr>
            <p:ph type="title"/>
          </p:nvPr>
        </p:nvSpPr>
        <p:spPr>
          <a:xfrm rot="5400000">
            <a:off x="7756704" y="2165512"/>
            <a:ext cx="5283816" cy="2207601"/>
          </a:xfrm>
          <a:prstGeom prst="rect">
            <a:avLst/>
          </a:prstGeom>
          <a:noFill/>
          <a:ln>
            <a:noFill/>
          </a:ln>
        </p:spPr>
        <p:txBody>
          <a:bodyPr anchorCtr="0" anchor="ctr" bIns="91425" lIns="91425" rIns="91425" tIns="91425"/>
          <a:lstStyle>
            <a:lvl1pPr lvl="0" rtl="0" algn="l">
              <a:spcBef>
                <a:spcPts val="0"/>
              </a:spcBef>
              <a:buClr>
                <a:srgbClr val="262626"/>
              </a:buClr>
              <a:buFont typeface="Questrial"/>
              <a:buNone/>
              <a:defRPr sz="3600">
                <a:solidFill>
                  <a:srgbClr val="262626"/>
                </a:solidFill>
                <a:latin typeface="Questrial"/>
                <a:ea typeface="Questrial"/>
                <a:cs typeface="Questrial"/>
                <a:sym typeface="Questrial"/>
              </a:defRPr>
            </a:lvl1pPr>
            <a:lvl2pPr lvl="1" rtl="0">
              <a:spcBef>
                <a:spcPts val="0"/>
              </a:spcBef>
              <a:defRPr>
                <a:solidFill>
                  <a:schemeClr val="dk2"/>
                </a:solidFill>
              </a:defRPr>
            </a:lvl2pPr>
            <a:lvl3pPr lvl="2" rtl="0">
              <a:spcBef>
                <a:spcPts val="0"/>
              </a:spcBef>
              <a:defRPr>
                <a:solidFill>
                  <a:schemeClr val="dk2"/>
                </a:solidFill>
              </a:defRPr>
            </a:lvl3pPr>
            <a:lvl4pPr lvl="3" rtl="0">
              <a:spcBef>
                <a:spcPts val="0"/>
              </a:spcBef>
              <a:defRPr>
                <a:solidFill>
                  <a:schemeClr val="dk2"/>
                </a:solidFill>
              </a:defRPr>
            </a:lvl4pPr>
            <a:lvl5pPr lvl="4" rtl="0">
              <a:spcBef>
                <a:spcPts val="0"/>
              </a:spcBef>
              <a:defRPr>
                <a:solidFill>
                  <a:schemeClr val="dk2"/>
                </a:solidFill>
              </a:defRPr>
            </a:lvl5pPr>
            <a:lvl6pPr lvl="5" rtl="0">
              <a:spcBef>
                <a:spcPts val="0"/>
              </a:spcBef>
              <a:defRPr>
                <a:solidFill>
                  <a:schemeClr val="dk2"/>
                </a:solidFill>
              </a:defRPr>
            </a:lvl6pPr>
            <a:lvl7pPr lvl="6" rtl="0">
              <a:spcBef>
                <a:spcPts val="0"/>
              </a:spcBef>
              <a:defRPr>
                <a:solidFill>
                  <a:schemeClr val="dk2"/>
                </a:solidFill>
              </a:defRPr>
            </a:lvl7pPr>
            <a:lvl8pPr lvl="7" rtl="0">
              <a:spcBef>
                <a:spcPts val="0"/>
              </a:spcBef>
              <a:defRPr>
                <a:solidFill>
                  <a:schemeClr val="dk2"/>
                </a:solidFill>
              </a:defRPr>
            </a:lvl8pPr>
            <a:lvl9pPr lvl="8" rtl="0">
              <a:spcBef>
                <a:spcPts val="0"/>
              </a:spcBef>
              <a:defRPr>
                <a:solidFill>
                  <a:schemeClr val="dk2"/>
                </a:solidFill>
              </a:defRPr>
            </a:lvl9pPr>
          </a:lstStyle>
          <a:p/>
        </p:txBody>
      </p:sp>
      <p:sp>
        <p:nvSpPr>
          <p:cNvPr id="159" name="Shape 159"/>
          <p:cNvSpPr txBox="1"/>
          <p:nvPr>
            <p:ph idx="1" type="body"/>
          </p:nvPr>
        </p:nvSpPr>
        <p:spPr>
          <a:xfrm rot="5400000">
            <a:off x="3185803" y="30813"/>
            <a:ext cx="5283816" cy="6476999"/>
          </a:xfrm>
          <a:prstGeom prst="rect">
            <a:avLst/>
          </a:prstGeom>
          <a:noFill/>
          <a:ln>
            <a:noFill/>
          </a:ln>
        </p:spPr>
        <p:txBody>
          <a:bodyPr anchorCtr="0" anchor="t" bIns="91425" lIns="91425" rIns="91425" tIns="91425"/>
          <a:lstStyle>
            <a:lvl1pPr indent="-228600" lvl="0" marL="342900" rtl="0" algn="l">
              <a:spcBef>
                <a:spcPts val="1000"/>
              </a:spcBef>
              <a:spcAft>
                <a:spcPts val="0"/>
              </a:spcAft>
              <a:buClr>
                <a:schemeClr val="accent1"/>
              </a:buClr>
              <a:buFont typeface="Noto Sans Symbols"/>
              <a:buChar char="●"/>
              <a:defRPr sz="1800">
                <a:solidFill>
                  <a:srgbClr val="3F3F3F"/>
                </a:solidFill>
                <a:latin typeface="Questrial"/>
                <a:ea typeface="Questrial"/>
                <a:cs typeface="Questrial"/>
                <a:sym typeface="Questrial"/>
              </a:defRPr>
            </a:lvl1pPr>
            <a:lvl2pPr indent="-184150" lvl="1" marL="742950" rtl="0" algn="l">
              <a:spcBef>
                <a:spcPts val="1000"/>
              </a:spcBef>
              <a:spcAft>
                <a:spcPts val="0"/>
              </a:spcAft>
              <a:buClr>
                <a:schemeClr val="accent1"/>
              </a:buClr>
              <a:buFont typeface="Noto Sans Symbols"/>
              <a:buChar char="●"/>
              <a:defRPr sz="1600">
                <a:solidFill>
                  <a:srgbClr val="3F3F3F"/>
                </a:solidFill>
                <a:latin typeface="Questrial"/>
                <a:ea typeface="Questrial"/>
                <a:cs typeface="Questrial"/>
                <a:sym typeface="Questrial"/>
              </a:defRPr>
            </a:lvl2pPr>
            <a:lvl3pPr indent="-139700" lvl="2" marL="1143000" rtl="0" algn="l">
              <a:spcBef>
                <a:spcPts val="1000"/>
              </a:spcBef>
              <a:spcAft>
                <a:spcPts val="0"/>
              </a:spcAft>
              <a:buClr>
                <a:schemeClr val="accent1"/>
              </a:buClr>
              <a:buFont typeface="Noto Sans Symbols"/>
              <a:buChar char="●"/>
              <a:defRPr sz="1400">
                <a:solidFill>
                  <a:srgbClr val="3F3F3F"/>
                </a:solidFill>
                <a:latin typeface="Questrial"/>
                <a:ea typeface="Questrial"/>
                <a:cs typeface="Questrial"/>
                <a:sym typeface="Questrial"/>
              </a:defRPr>
            </a:lvl3pPr>
            <a:lvl4pPr indent="-152400" lvl="3" marL="1600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4pPr>
            <a:lvl5pPr indent="-152400" lvl="4" marL="20574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5pPr>
            <a:lvl6pPr indent="-152400" lvl="5" marL="25146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6pPr>
            <a:lvl7pPr indent="-152400" lvl="6" marL="29718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7pPr>
            <a:lvl8pPr indent="-152400" lvl="7" marL="34290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8pPr>
            <a:lvl9pPr indent="-152400" lvl="8" marL="3886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9pPr>
          </a:lstStyle>
          <a:p/>
        </p:txBody>
      </p:sp>
      <p:sp>
        <p:nvSpPr>
          <p:cNvPr id="160" name="Shape 160"/>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61" name="Shape 161"/>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62" name="Shape 162"/>
          <p:cNvSpPr/>
          <p:nvPr/>
        </p:nvSpPr>
        <p:spPr>
          <a:xfrm flipH="1" rot="10800000">
            <a:off x="-4188" y="71437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63" name="Shape 163"/>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9" name="Shape 49"/>
        <p:cNvGrpSpPr/>
        <p:nvPr/>
      </p:nvGrpSpPr>
      <p:grpSpPr>
        <a:xfrm>
          <a:off x="0" y="0"/>
          <a:ext cx="0" cy="0"/>
          <a:chOff x="0" y="0"/>
          <a:chExt cx="0" cy="0"/>
        </a:xfrm>
      </p:grpSpPr>
      <p:sp>
        <p:nvSpPr>
          <p:cNvPr id="50" name="Shape 50"/>
          <p:cNvSpPr txBox="1"/>
          <p:nvPr>
            <p:ph type="title"/>
          </p:nvPr>
        </p:nvSpPr>
        <p:spPr>
          <a:xfrm>
            <a:off x="2592925" y="624110"/>
            <a:ext cx="8911686" cy="1280889"/>
          </a:xfrm>
          <a:prstGeom prst="rect">
            <a:avLst/>
          </a:prstGeom>
          <a:noFill/>
          <a:ln>
            <a:noFill/>
          </a:ln>
        </p:spPr>
        <p:txBody>
          <a:bodyPr anchorCtr="0" anchor="t" bIns="91425" lIns="91425" rIns="91425" tIns="91425"/>
          <a:lstStyle>
            <a:lvl1pPr lvl="0" rtl="0" algn="l">
              <a:spcBef>
                <a:spcPts val="0"/>
              </a:spcBef>
              <a:buClr>
                <a:srgbClr val="262626"/>
              </a:buClr>
              <a:buFont typeface="Questrial"/>
              <a:buNone/>
              <a:defRPr sz="3600">
                <a:solidFill>
                  <a:srgbClr val="262626"/>
                </a:solidFill>
                <a:latin typeface="Questrial"/>
                <a:ea typeface="Questrial"/>
                <a:cs typeface="Questrial"/>
                <a:sym typeface="Questrial"/>
              </a:defRPr>
            </a:lvl1pPr>
            <a:lvl2pPr lvl="1" rtl="0">
              <a:spcBef>
                <a:spcPts val="0"/>
              </a:spcBef>
              <a:defRPr>
                <a:solidFill>
                  <a:schemeClr val="dk2"/>
                </a:solidFill>
              </a:defRPr>
            </a:lvl2pPr>
            <a:lvl3pPr lvl="2" rtl="0">
              <a:spcBef>
                <a:spcPts val="0"/>
              </a:spcBef>
              <a:defRPr>
                <a:solidFill>
                  <a:schemeClr val="dk2"/>
                </a:solidFill>
              </a:defRPr>
            </a:lvl3pPr>
            <a:lvl4pPr lvl="3" rtl="0">
              <a:spcBef>
                <a:spcPts val="0"/>
              </a:spcBef>
              <a:defRPr>
                <a:solidFill>
                  <a:schemeClr val="dk2"/>
                </a:solidFill>
              </a:defRPr>
            </a:lvl4pPr>
            <a:lvl5pPr lvl="4" rtl="0">
              <a:spcBef>
                <a:spcPts val="0"/>
              </a:spcBef>
              <a:defRPr>
                <a:solidFill>
                  <a:schemeClr val="dk2"/>
                </a:solidFill>
              </a:defRPr>
            </a:lvl5pPr>
            <a:lvl6pPr lvl="5" rtl="0">
              <a:spcBef>
                <a:spcPts val="0"/>
              </a:spcBef>
              <a:defRPr>
                <a:solidFill>
                  <a:schemeClr val="dk2"/>
                </a:solidFill>
              </a:defRPr>
            </a:lvl6pPr>
            <a:lvl7pPr lvl="6" rtl="0">
              <a:spcBef>
                <a:spcPts val="0"/>
              </a:spcBef>
              <a:defRPr>
                <a:solidFill>
                  <a:schemeClr val="dk2"/>
                </a:solidFill>
              </a:defRPr>
            </a:lvl7pPr>
            <a:lvl8pPr lvl="7" rtl="0">
              <a:spcBef>
                <a:spcPts val="0"/>
              </a:spcBef>
              <a:defRPr>
                <a:solidFill>
                  <a:schemeClr val="dk2"/>
                </a:solidFill>
              </a:defRPr>
            </a:lvl8pPr>
            <a:lvl9pPr lvl="8" rtl="0">
              <a:spcBef>
                <a:spcPts val="0"/>
              </a:spcBef>
              <a:defRPr>
                <a:solidFill>
                  <a:schemeClr val="dk2"/>
                </a:solidFill>
              </a:defRPr>
            </a:lvl9pPr>
          </a:lstStyle>
          <a:p/>
        </p:txBody>
      </p:sp>
      <p:sp>
        <p:nvSpPr>
          <p:cNvPr id="51" name="Shape 51"/>
          <p:cNvSpPr txBox="1"/>
          <p:nvPr>
            <p:ph idx="1" type="body"/>
          </p:nvPr>
        </p:nvSpPr>
        <p:spPr>
          <a:xfrm>
            <a:off x="2589211" y="2133600"/>
            <a:ext cx="8915400" cy="3777622"/>
          </a:xfrm>
          <a:prstGeom prst="rect">
            <a:avLst/>
          </a:prstGeom>
          <a:noFill/>
          <a:ln>
            <a:noFill/>
          </a:ln>
        </p:spPr>
        <p:txBody>
          <a:bodyPr anchorCtr="0" anchor="t" bIns="91425" lIns="91425" rIns="91425" tIns="91425"/>
          <a:lstStyle>
            <a:lvl1pPr indent="-228600" lvl="0" marL="342900" rtl="0" algn="l">
              <a:spcBef>
                <a:spcPts val="1000"/>
              </a:spcBef>
              <a:spcAft>
                <a:spcPts val="0"/>
              </a:spcAft>
              <a:buClr>
                <a:schemeClr val="accent1"/>
              </a:buClr>
              <a:buFont typeface="Noto Sans Symbols"/>
              <a:buChar char="●"/>
              <a:defRPr sz="1800">
                <a:solidFill>
                  <a:srgbClr val="3F3F3F"/>
                </a:solidFill>
                <a:latin typeface="Questrial"/>
                <a:ea typeface="Questrial"/>
                <a:cs typeface="Questrial"/>
                <a:sym typeface="Questrial"/>
              </a:defRPr>
            </a:lvl1pPr>
            <a:lvl2pPr indent="-184150" lvl="1" marL="742950" rtl="0" algn="l">
              <a:spcBef>
                <a:spcPts val="1000"/>
              </a:spcBef>
              <a:spcAft>
                <a:spcPts val="0"/>
              </a:spcAft>
              <a:buClr>
                <a:schemeClr val="accent1"/>
              </a:buClr>
              <a:buFont typeface="Noto Sans Symbols"/>
              <a:buChar char="●"/>
              <a:defRPr sz="1600">
                <a:solidFill>
                  <a:srgbClr val="3F3F3F"/>
                </a:solidFill>
                <a:latin typeface="Questrial"/>
                <a:ea typeface="Questrial"/>
                <a:cs typeface="Questrial"/>
                <a:sym typeface="Questrial"/>
              </a:defRPr>
            </a:lvl2pPr>
            <a:lvl3pPr indent="-139700" lvl="2" marL="1143000" rtl="0" algn="l">
              <a:spcBef>
                <a:spcPts val="1000"/>
              </a:spcBef>
              <a:spcAft>
                <a:spcPts val="0"/>
              </a:spcAft>
              <a:buClr>
                <a:schemeClr val="accent1"/>
              </a:buClr>
              <a:buFont typeface="Noto Sans Symbols"/>
              <a:buChar char="●"/>
              <a:defRPr sz="1400">
                <a:solidFill>
                  <a:srgbClr val="3F3F3F"/>
                </a:solidFill>
                <a:latin typeface="Questrial"/>
                <a:ea typeface="Questrial"/>
                <a:cs typeface="Questrial"/>
                <a:sym typeface="Questrial"/>
              </a:defRPr>
            </a:lvl3pPr>
            <a:lvl4pPr indent="-152400" lvl="3" marL="1600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4pPr>
            <a:lvl5pPr indent="-152400" lvl="4" marL="20574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5pPr>
            <a:lvl6pPr indent="-152400" lvl="5" marL="25146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6pPr>
            <a:lvl7pPr indent="-152400" lvl="6" marL="29718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7pPr>
            <a:lvl8pPr indent="-152400" lvl="7" marL="34290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8pPr>
            <a:lvl9pPr indent="-152400" lvl="8" marL="3886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9pPr>
          </a:lstStyle>
          <a:p/>
        </p:txBody>
      </p:sp>
      <p:sp>
        <p:nvSpPr>
          <p:cNvPr id="52" name="Shape 52"/>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53" name="Shape 53"/>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54" name="Shape 54"/>
          <p:cNvSpPr/>
          <p:nvPr/>
        </p:nvSpPr>
        <p:spPr>
          <a:xfrm flipH="1" rot="10800000">
            <a:off x="-4188" y="71437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55" name="Shape 55"/>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6" name="Shape 56"/>
        <p:cNvGrpSpPr/>
        <p:nvPr/>
      </p:nvGrpSpPr>
      <p:grpSpPr>
        <a:xfrm>
          <a:off x="0" y="0"/>
          <a:ext cx="0" cy="0"/>
          <a:chOff x="0" y="0"/>
          <a:chExt cx="0" cy="0"/>
        </a:xfrm>
      </p:grpSpPr>
      <p:sp>
        <p:nvSpPr>
          <p:cNvPr id="57" name="Shape 57"/>
          <p:cNvSpPr txBox="1"/>
          <p:nvPr>
            <p:ph type="title"/>
          </p:nvPr>
        </p:nvSpPr>
        <p:spPr>
          <a:xfrm>
            <a:off x="2589211" y="2058750"/>
            <a:ext cx="8915398" cy="1468800"/>
          </a:xfrm>
          <a:prstGeom prst="rect">
            <a:avLst/>
          </a:prstGeom>
          <a:noFill/>
          <a:ln>
            <a:noFill/>
          </a:ln>
        </p:spPr>
        <p:txBody>
          <a:bodyPr anchorCtr="0" anchor="b" bIns="91425" lIns="91425" rIns="91425" tIns="91425"/>
          <a:lstStyle>
            <a:lvl1pPr lvl="0" rtl="0" algn="l">
              <a:spcBef>
                <a:spcPts val="0"/>
              </a:spcBef>
              <a:defRPr b="0" sz="4000" cap="none"/>
            </a:lvl1pPr>
            <a:lvl2pPr lvl="1" rtl="0">
              <a:spcBef>
                <a:spcPts val="0"/>
              </a:spcBef>
              <a:defRPr>
                <a:solidFill>
                  <a:schemeClr val="dk2"/>
                </a:solidFill>
              </a:defRPr>
            </a:lvl2pPr>
            <a:lvl3pPr lvl="2" rtl="0">
              <a:spcBef>
                <a:spcPts val="0"/>
              </a:spcBef>
              <a:defRPr>
                <a:solidFill>
                  <a:schemeClr val="dk2"/>
                </a:solidFill>
              </a:defRPr>
            </a:lvl3pPr>
            <a:lvl4pPr lvl="3" rtl="0">
              <a:spcBef>
                <a:spcPts val="0"/>
              </a:spcBef>
              <a:defRPr>
                <a:solidFill>
                  <a:schemeClr val="dk2"/>
                </a:solidFill>
              </a:defRPr>
            </a:lvl4pPr>
            <a:lvl5pPr lvl="4" rtl="0">
              <a:spcBef>
                <a:spcPts val="0"/>
              </a:spcBef>
              <a:defRPr>
                <a:solidFill>
                  <a:schemeClr val="dk2"/>
                </a:solidFill>
              </a:defRPr>
            </a:lvl5pPr>
            <a:lvl6pPr lvl="5" rtl="0">
              <a:spcBef>
                <a:spcPts val="0"/>
              </a:spcBef>
              <a:defRPr>
                <a:solidFill>
                  <a:schemeClr val="dk2"/>
                </a:solidFill>
              </a:defRPr>
            </a:lvl6pPr>
            <a:lvl7pPr lvl="6" rtl="0">
              <a:spcBef>
                <a:spcPts val="0"/>
              </a:spcBef>
              <a:defRPr>
                <a:solidFill>
                  <a:schemeClr val="dk2"/>
                </a:solidFill>
              </a:defRPr>
            </a:lvl7pPr>
            <a:lvl8pPr lvl="7" rtl="0">
              <a:spcBef>
                <a:spcPts val="0"/>
              </a:spcBef>
              <a:defRPr>
                <a:solidFill>
                  <a:schemeClr val="dk2"/>
                </a:solidFill>
              </a:defRPr>
            </a:lvl8pPr>
            <a:lvl9pPr lvl="8" rtl="0">
              <a:spcBef>
                <a:spcPts val="0"/>
              </a:spcBef>
              <a:defRPr>
                <a:solidFill>
                  <a:schemeClr val="dk2"/>
                </a:solidFill>
              </a:defRPr>
            </a:lvl9pPr>
          </a:lstStyle>
          <a:p/>
        </p:txBody>
      </p:sp>
      <p:sp>
        <p:nvSpPr>
          <p:cNvPr id="58" name="Shape 58"/>
          <p:cNvSpPr txBox="1"/>
          <p:nvPr>
            <p:ph idx="1" type="body"/>
          </p:nvPr>
        </p:nvSpPr>
        <p:spPr>
          <a:xfrm>
            <a:off x="2589211" y="3530128"/>
            <a:ext cx="8915398" cy="860399"/>
          </a:xfrm>
          <a:prstGeom prst="rect">
            <a:avLst/>
          </a:prstGeom>
          <a:noFill/>
          <a:ln>
            <a:noFill/>
          </a:ln>
        </p:spPr>
        <p:txBody>
          <a:bodyPr anchorCtr="0" anchor="t" bIns="91425" lIns="91425" rIns="91425" tIns="91425"/>
          <a:lstStyle>
            <a:lvl1pPr indent="0" lvl="0" marL="0" rtl="0" algn="l">
              <a:spcBef>
                <a:spcPts val="0"/>
              </a:spcBef>
              <a:buClr>
                <a:srgbClr val="595959"/>
              </a:buClr>
              <a:buFont typeface="Questrial"/>
              <a:buNone/>
              <a:defRPr sz="2000">
                <a:solidFill>
                  <a:srgbClr val="595959"/>
                </a:solidFill>
              </a:defRPr>
            </a:lvl1pPr>
            <a:lvl2pPr indent="0" lvl="1" marL="457200" rtl="0">
              <a:spcBef>
                <a:spcPts val="0"/>
              </a:spcBef>
              <a:buClr>
                <a:srgbClr val="888888"/>
              </a:buClr>
              <a:buFont typeface="Questrial"/>
              <a:buNone/>
              <a:defRPr sz="1800">
                <a:solidFill>
                  <a:srgbClr val="888888"/>
                </a:solidFill>
              </a:defRPr>
            </a:lvl2pPr>
            <a:lvl3pPr indent="0" lvl="2" marL="914400" rtl="0">
              <a:spcBef>
                <a:spcPts val="0"/>
              </a:spcBef>
              <a:buClr>
                <a:srgbClr val="888888"/>
              </a:buClr>
              <a:buFont typeface="Questrial"/>
              <a:buNone/>
              <a:defRPr sz="1600">
                <a:solidFill>
                  <a:srgbClr val="888888"/>
                </a:solidFill>
              </a:defRPr>
            </a:lvl3pPr>
            <a:lvl4pPr indent="0" lvl="3" marL="1371600" rtl="0">
              <a:spcBef>
                <a:spcPts val="0"/>
              </a:spcBef>
              <a:buClr>
                <a:srgbClr val="888888"/>
              </a:buClr>
              <a:buFont typeface="Questrial"/>
              <a:buNone/>
              <a:defRPr sz="1400">
                <a:solidFill>
                  <a:srgbClr val="888888"/>
                </a:solidFill>
              </a:defRPr>
            </a:lvl4pPr>
            <a:lvl5pPr indent="0" lvl="4" marL="1828800" rtl="0">
              <a:spcBef>
                <a:spcPts val="0"/>
              </a:spcBef>
              <a:buClr>
                <a:srgbClr val="888888"/>
              </a:buClr>
              <a:buFont typeface="Questrial"/>
              <a:buNone/>
              <a:defRPr sz="1400">
                <a:solidFill>
                  <a:srgbClr val="888888"/>
                </a:solidFill>
              </a:defRPr>
            </a:lvl5pPr>
            <a:lvl6pPr indent="0" lvl="5" marL="2286000" rtl="0">
              <a:spcBef>
                <a:spcPts val="0"/>
              </a:spcBef>
              <a:buClr>
                <a:srgbClr val="888888"/>
              </a:buClr>
              <a:buFont typeface="Questrial"/>
              <a:buNone/>
              <a:defRPr sz="1400">
                <a:solidFill>
                  <a:srgbClr val="888888"/>
                </a:solidFill>
              </a:defRPr>
            </a:lvl6pPr>
            <a:lvl7pPr indent="0" lvl="6" marL="2743200" rtl="0">
              <a:spcBef>
                <a:spcPts val="0"/>
              </a:spcBef>
              <a:buClr>
                <a:srgbClr val="888888"/>
              </a:buClr>
              <a:buFont typeface="Questrial"/>
              <a:buNone/>
              <a:defRPr sz="1400">
                <a:solidFill>
                  <a:srgbClr val="888888"/>
                </a:solidFill>
              </a:defRPr>
            </a:lvl7pPr>
            <a:lvl8pPr indent="0" lvl="7" marL="3200400" rtl="0">
              <a:spcBef>
                <a:spcPts val="0"/>
              </a:spcBef>
              <a:buClr>
                <a:srgbClr val="888888"/>
              </a:buClr>
              <a:buFont typeface="Questrial"/>
              <a:buNone/>
              <a:defRPr sz="1400">
                <a:solidFill>
                  <a:srgbClr val="888888"/>
                </a:solidFill>
              </a:defRPr>
            </a:lvl8pPr>
            <a:lvl9pPr indent="0" lvl="8" marL="3657600" rtl="0">
              <a:spcBef>
                <a:spcPts val="0"/>
              </a:spcBef>
              <a:buClr>
                <a:srgbClr val="888888"/>
              </a:buClr>
              <a:buFont typeface="Questrial"/>
              <a:buNone/>
              <a:defRPr sz="1400">
                <a:solidFill>
                  <a:srgbClr val="888888"/>
                </a:solidFill>
              </a:defRPr>
            </a:lvl9pPr>
          </a:lstStyle>
          <a:p/>
        </p:txBody>
      </p:sp>
      <p:sp>
        <p:nvSpPr>
          <p:cNvPr id="59" name="Shape 59"/>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60" name="Shape 60"/>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61" name="Shape 61"/>
          <p:cNvSpPr/>
          <p:nvPr/>
        </p:nvSpPr>
        <p:spPr>
          <a:xfrm flipH="1" rot="10800000">
            <a:off x="-4188" y="317817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62" name="Shape 62"/>
          <p:cNvSpPr txBox="1"/>
          <p:nvPr>
            <p:ph idx="12" type="sldNum"/>
          </p:nvPr>
        </p:nvSpPr>
        <p:spPr>
          <a:xfrm>
            <a:off x="531812" y="3244139"/>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63" name="Shape 63"/>
        <p:cNvGrpSpPr/>
        <p:nvPr/>
      </p:nvGrpSpPr>
      <p:grpSpPr>
        <a:xfrm>
          <a:off x="0" y="0"/>
          <a:ext cx="0" cy="0"/>
          <a:chOff x="0" y="0"/>
          <a:chExt cx="0" cy="0"/>
        </a:xfrm>
      </p:grpSpPr>
      <p:sp>
        <p:nvSpPr>
          <p:cNvPr id="64" name="Shape 64"/>
          <p:cNvSpPr txBox="1"/>
          <p:nvPr>
            <p:ph type="title"/>
          </p:nvPr>
        </p:nvSpPr>
        <p:spPr>
          <a:xfrm>
            <a:off x="2592924" y="624110"/>
            <a:ext cx="8911686" cy="1280889"/>
          </a:xfrm>
          <a:prstGeom prst="rect">
            <a:avLst/>
          </a:prstGeom>
          <a:noFill/>
          <a:ln>
            <a:noFill/>
          </a:ln>
        </p:spPr>
        <p:txBody>
          <a:bodyPr anchorCtr="0" anchor="t" bIns="91425" lIns="91425" rIns="91425" tIns="91425"/>
          <a:lstStyle>
            <a:lvl1pPr lvl="0" rtl="0" algn="l">
              <a:spcBef>
                <a:spcPts val="0"/>
              </a:spcBef>
              <a:buClr>
                <a:srgbClr val="262626"/>
              </a:buClr>
              <a:buFont typeface="Questrial"/>
              <a:buNone/>
              <a:defRPr sz="3600">
                <a:solidFill>
                  <a:srgbClr val="262626"/>
                </a:solidFill>
                <a:latin typeface="Questrial"/>
                <a:ea typeface="Questrial"/>
                <a:cs typeface="Questrial"/>
                <a:sym typeface="Questrial"/>
              </a:defRPr>
            </a:lvl1pPr>
            <a:lvl2pPr lvl="1" rtl="0">
              <a:spcBef>
                <a:spcPts val="0"/>
              </a:spcBef>
              <a:defRPr>
                <a:solidFill>
                  <a:schemeClr val="dk2"/>
                </a:solidFill>
              </a:defRPr>
            </a:lvl2pPr>
            <a:lvl3pPr lvl="2" rtl="0">
              <a:spcBef>
                <a:spcPts val="0"/>
              </a:spcBef>
              <a:defRPr>
                <a:solidFill>
                  <a:schemeClr val="dk2"/>
                </a:solidFill>
              </a:defRPr>
            </a:lvl3pPr>
            <a:lvl4pPr lvl="3" rtl="0">
              <a:spcBef>
                <a:spcPts val="0"/>
              </a:spcBef>
              <a:defRPr>
                <a:solidFill>
                  <a:schemeClr val="dk2"/>
                </a:solidFill>
              </a:defRPr>
            </a:lvl4pPr>
            <a:lvl5pPr lvl="4" rtl="0">
              <a:spcBef>
                <a:spcPts val="0"/>
              </a:spcBef>
              <a:defRPr>
                <a:solidFill>
                  <a:schemeClr val="dk2"/>
                </a:solidFill>
              </a:defRPr>
            </a:lvl5pPr>
            <a:lvl6pPr lvl="5" rtl="0">
              <a:spcBef>
                <a:spcPts val="0"/>
              </a:spcBef>
              <a:defRPr>
                <a:solidFill>
                  <a:schemeClr val="dk2"/>
                </a:solidFill>
              </a:defRPr>
            </a:lvl6pPr>
            <a:lvl7pPr lvl="6" rtl="0">
              <a:spcBef>
                <a:spcPts val="0"/>
              </a:spcBef>
              <a:defRPr>
                <a:solidFill>
                  <a:schemeClr val="dk2"/>
                </a:solidFill>
              </a:defRPr>
            </a:lvl7pPr>
            <a:lvl8pPr lvl="7" rtl="0">
              <a:spcBef>
                <a:spcPts val="0"/>
              </a:spcBef>
              <a:defRPr>
                <a:solidFill>
                  <a:schemeClr val="dk2"/>
                </a:solidFill>
              </a:defRPr>
            </a:lvl8pPr>
            <a:lvl9pPr lvl="8" rtl="0">
              <a:spcBef>
                <a:spcPts val="0"/>
              </a:spcBef>
              <a:defRPr>
                <a:solidFill>
                  <a:schemeClr val="dk2"/>
                </a:solidFill>
              </a:defRPr>
            </a:lvl9pPr>
          </a:lstStyle>
          <a:p/>
        </p:txBody>
      </p:sp>
      <p:sp>
        <p:nvSpPr>
          <p:cNvPr id="65" name="Shape 65"/>
          <p:cNvSpPr txBox="1"/>
          <p:nvPr>
            <p:ph idx="1" type="body"/>
          </p:nvPr>
        </p:nvSpPr>
        <p:spPr>
          <a:xfrm>
            <a:off x="2589211" y="2133600"/>
            <a:ext cx="4313863" cy="3777622"/>
          </a:xfrm>
          <a:prstGeom prst="rect">
            <a:avLst/>
          </a:prstGeom>
          <a:noFill/>
          <a:ln>
            <a:noFill/>
          </a:ln>
        </p:spPr>
        <p:txBody>
          <a:bodyPr anchorCtr="0" anchor="t" bIns="91425" lIns="91425" rIns="91425" tIns="91425"/>
          <a:lstStyle>
            <a:lvl1pPr indent="-228600" lvl="0" marL="342900" rtl="0" algn="l">
              <a:spcBef>
                <a:spcPts val="1000"/>
              </a:spcBef>
              <a:spcAft>
                <a:spcPts val="0"/>
              </a:spcAft>
              <a:buClr>
                <a:schemeClr val="accent1"/>
              </a:buClr>
              <a:buFont typeface="Noto Sans Symbols"/>
              <a:buChar char="●"/>
              <a:defRPr sz="1800">
                <a:solidFill>
                  <a:srgbClr val="3F3F3F"/>
                </a:solidFill>
                <a:latin typeface="Questrial"/>
                <a:ea typeface="Questrial"/>
                <a:cs typeface="Questrial"/>
                <a:sym typeface="Questrial"/>
              </a:defRPr>
            </a:lvl1pPr>
            <a:lvl2pPr indent="-184150" lvl="1" marL="742950" rtl="0" algn="l">
              <a:spcBef>
                <a:spcPts val="1000"/>
              </a:spcBef>
              <a:spcAft>
                <a:spcPts val="0"/>
              </a:spcAft>
              <a:buClr>
                <a:schemeClr val="accent1"/>
              </a:buClr>
              <a:buFont typeface="Noto Sans Symbols"/>
              <a:buChar char="●"/>
              <a:defRPr sz="1600">
                <a:solidFill>
                  <a:srgbClr val="3F3F3F"/>
                </a:solidFill>
                <a:latin typeface="Questrial"/>
                <a:ea typeface="Questrial"/>
                <a:cs typeface="Questrial"/>
                <a:sym typeface="Questrial"/>
              </a:defRPr>
            </a:lvl2pPr>
            <a:lvl3pPr indent="-139700" lvl="2" marL="1143000" rtl="0" algn="l">
              <a:spcBef>
                <a:spcPts val="1000"/>
              </a:spcBef>
              <a:spcAft>
                <a:spcPts val="0"/>
              </a:spcAft>
              <a:buClr>
                <a:schemeClr val="accent1"/>
              </a:buClr>
              <a:buFont typeface="Noto Sans Symbols"/>
              <a:buChar char="●"/>
              <a:defRPr sz="1400">
                <a:solidFill>
                  <a:srgbClr val="3F3F3F"/>
                </a:solidFill>
                <a:latin typeface="Questrial"/>
                <a:ea typeface="Questrial"/>
                <a:cs typeface="Questrial"/>
                <a:sym typeface="Questrial"/>
              </a:defRPr>
            </a:lvl3pPr>
            <a:lvl4pPr indent="-152400" lvl="3" marL="1600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4pPr>
            <a:lvl5pPr indent="-152400" lvl="4" marL="20574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5pPr>
            <a:lvl6pPr indent="-152400" lvl="5" marL="25146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6pPr>
            <a:lvl7pPr indent="-152400" lvl="6" marL="29718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7pPr>
            <a:lvl8pPr indent="-152400" lvl="7" marL="34290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8pPr>
            <a:lvl9pPr indent="-152400" lvl="8" marL="3886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9pPr>
          </a:lstStyle>
          <a:p/>
        </p:txBody>
      </p:sp>
      <p:sp>
        <p:nvSpPr>
          <p:cNvPr id="66" name="Shape 66"/>
          <p:cNvSpPr txBox="1"/>
          <p:nvPr>
            <p:ph idx="2" type="body"/>
          </p:nvPr>
        </p:nvSpPr>
        <p:spPr>
          <a:xfrm>
            <a:off x="7190746" y="2126222"/>
            <a:ext cx="4313863" cy="3777622"/>
          </a:xfrm>
          <a:prstGeom prst="rect">
            <a:avLst/>
          </a:prstGeom>
          <a:noFill/>
          <a:ln>
            <a:noFill/>
          </a:ln>
        </p:spPr>
        <p:txBody>
          <a:bodyPr anchorCtr="0" anchor="t" bIns="91425" lIns="91425" rIns="91425" tIns="91425"/>
          <a:lstStyle>
            <a:lvl1pPr indent="-228600" lvl="0" marL="342900" rtl="0" algn="l">
              <a:spcBef>
                <a:spcPts val="1000"/>
              </a:spcBef>
              <a:spcAft>
                <a:spcPts val="0"/>
              </a:spcAft>
              <a:buClr>
                <a:schemeClr val="accent1"/>
              </a:buClr>
              <a:buFont typeface="Noto Sans Symbols"/>
              <a:buChar char="●"/>
              <a:defRPr sz="1800">
                <a:solidFill>
                  <a:srgbClr val="3F3F3F"/>
                </a:solidFill>
                <a:latin typeface="Questrial"/>
                <a:ea typeface="Questrial"/>
                <a:cs typeface="Questrial"/>
                <a:sym typeface="Questrial"/>
              </a:defRPr>
            </a:lvl1pPr>
            <a:lvl2pPr indent="-184150" lvl="1" marL="742950" rtl="0" algn="l">
              <a:spcBef>
                <a:spcPts val="1000"/>
              </a:spcBef>
              <a:spcAft>
                <a:spcPts val="0"/>
              </a:spcAft>
              <a:buClr>
                <a:schemeClr val="accent1"/>
              </a:buClr>
              <a:buFont typeface="Noto Sans Symbols"/>
              <a:buChar char="●"/>
              <a:defRPr sz="1600">
                <a:solidFill>
                  <a:srgbClr val="3F3F3F"/>
                </a:solidFill>
                <a:latin typeface="Questrial"/>
                <a:ea typeface="Questrial"/>
                <a:cs typeface="Questrial"/>
                <a:sym typeface="Questrial"/>
              </a:defRPr>
            </a:lvl2pPr>
            <a:lvl3pPr indent="-139700" lvl="2" marL="1143000" rtl="0" algn="l">
              <a:spcBef>
                <a:spcPts val="1000"/>
              </a:spcBef>
              <a:spcAft>
                <a:spcPts val="0"/>
              </a:spcAft>
              <a:buClr>
                <a:schemeClr val="accent1"/>
              </a:buClr>
              <a:buFont typeface="Noto Sans Symbols"/>
              <a:buChar char="●"/>
              <a:defRPr sz="1400">
                <a:solidFill>
                  <a:srgbClr val="3F3F3F"/>
                </a:solidFill>
                <a:latin typeface="Questrial"/>
                <a:ea typeface="Questrial"/>
                <a:cs typeface="Questrial"/>
                <a:sym typeface="Questrial"/>
              </a:defRPr>
            </a:lvl3pPr>
            <a:lvl4pPr indent="-152400" lvl="3" marL="1600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4pPr>
            <a:lvl5pPr indent="-152400" lvl="4" marL="20574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5pPr>
            <a:lvl6pPr indent="-152400" lvl="5" marL="25146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6pPr>
            <a:lvl7pPr indent="-152400" lvl="6" marL="29718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7pPr>
            <a:lvl8pPr indent="-152400" lvl="7" marL="34290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8pPr>
            <a:lvl9pPr indent="-152400" lvl="8" marL="3886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9pPr>
          </a:lstStyle>
          <a:p/>
        </p:txBody>
      </p:sp>
      <p:sp>
        <p:nvSpPr>
          <p:cNvPr id="67" name="Shape 67"/>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68" name="Shape 68"/>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69" name="Shape 69"/>
          <p:cNvSpPr/>
          <p:nvPr/>
        </p:nvSpPr>
        <p:spPr>
          <a:xfrm flipH="1" rot="10800000">
            <a:off x="-4188" y="71437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0" name="Shape 70"/>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71" name="Shape 71"/>
        <p:cNvGrpSpPr/>
        <p:nvPr/>
      </p:nvGrpSpPr>
      <p:grpSpPr>
        <a:xfrm>
          <a:off x="0" y="0"/>
          <a:ext cx="0" cy="0"/>
          <a:chOff x="0" y="0"/>
          <a:chExt cx="0" cy="0"/>
        </a:xfrm>
      </p:grpSpPr>
      <p:sp>
        <p:nvSpPr>
          <p:cNvPr id="72" name="Shape 72"/>
          <p:cNvSpPr txBox="1"/>
          <p:nvPr>
            <p:ph type="title"/>
          </p:nvPr>
        </p:nvSpPr>
        <p:spPr>
          <a:xfrm>
            <a:off x="2592924" y="624110"/>
            <a:ext cx="8911686" cy="1280889"/>
          </a:xfrm>
          <a:prstGeom prst="rect">
            <a:avLst/>
          </a:prstGeom>
          <a:noFill/>
          <a:ln>
            <a:noFill/>
          </a:ln>
        </p:spPr>
        <p:txBody>
          <a:bodyPr anchorCtr="0" anchor="t" bIns="91425" lIns="91425" rIns="91425" tIns="91425"/>
          <a:lstStyle>
            <a:lvl1pPr lvl="0" rtl="0" algn="l">
              <a:spcBef>
                <a:spcPts val="0"/>
              </a:spcBef>
              <a:buClr>
                <a:srgbClr val="262626"/>
              </a:buClr>
              <a:buFont typeface="Questrial"/>
              <a:buNone/>
              <a:defRPr sz="3600">
                <a:solidFill>
                  <a:srgbClr val="262626"/>
                </a:solidFill>
                <a:latin typeface="Questrial"/>
                <a:ea typeface="Questrial"/>
                <a:cs typeface="Questrial"/>
                <a:sym typeface="Questrial"/>
              </a:defRPr>
            </a:lvl1pPr>
            <a:lvl2pPr lvl="1" rtl="0">
              <a:spcBef>
                <a:spcPts val="0"/>
              </a:spcBef>
              <a:defRPr>
                <a:solidFill>
                  <a:schemeClr val="dk2"/>
                </a:solidFill>
              </a:defRPr>
            </a:lvl2pPr>
            <a:lvl3pPr lvl="2" rtl="0">
              <a:spcBef>
                <a:spcPts val="0"/>
              </a:spcBef>
              <a:defRPr>
                <a:solidFill>
                  <a:schemeClr val="dk2"/>
                </a:solidFill>
              </a:defRPr>
            </a:lvl3pPr>
            <a:lvl4pPr lvl="3" rtl="0">
              <a:spcBef>
                <a:spcPts val="0"/>
              </a:spcBef>
              <a:defRPr>
                <a:solidFill>
                  <a:schemeClr val="dk2"/>
                </a:solidFill>
              </a:defRPr>
            </a:lvl4pPr>
            <a:lvl5pPr lvl="4" rtl="0">
              <a:spcBef>
                <a:spcPts val="0"/>
              </a:spcBef>
              <a:defRPr>
                <a:solidFill>
                  <a:schemeClr val="dk2"/>
                </a:solidFill>
              </a:defRPr>
            </a:lvl5pPr>
            <a:lvl6pPr lvl="5" rtl="0">
              <a:spcBef>
                <a:spcPts val="0"/>
              </a:spcBef>
              <a:defRPr>
                <a:solidFill>
                  <a:schemeClr val="dk2"/>
                </a:solidFill>
              </a:defRPr>
            </a:lvl6pPr>
            <a:lvl7pPr lvl="6" rtl="0">
              <a:spcBef>
                <a:spcPts val="0"/>
              </a:spcBef>
              <a:defRPr>
                <a:solidFill>
                  <a:schemeClr val="dk2"/>
                </a:solidFill>
              </a:defRPr>
            </a:lvl7pPr>
            <a:lvl8pPr lvl="7" rtl="0">
              <a:spcBef>
                <a:spcPts val="0"/>
              </a:spcBef>
              <a:defRPr>
                <a:solidFill>
                  <a:schemeClr val="dk2"/>
                </a:solidFill>
              </a:defRPr>
            </a:lvl8pPr>
            <a:lvl9pPr lvl="8" rtl="0">
              <a:spcBef>
                <a:spcPts val="0"/>
              </a:spcBef>
              <a:defRPr>
                <a:solidFill>
                  <a:schemeClr val="dk2"/>
                </a:solidFill>
              </a:defRPr>
            </a:lvl9pPr>
          </a:lstStyle>
          <a:p/>
        </p:txBody>
      </p:sp>
      <p:sp>
        <p:nvSpPr>
          <p:cNvPr id="73" name="Shape 73"/>
          <p:cNvSpPr txBox="1"/>
          <p:nvPr>
            <p:ph idx="1" type="body"/>
          </p:nvPr>
        </p:nvSpPr>
        <p:spPr>
          <a:xfrm>
            <a:off x="2939373" y="1972702"/>
            <a:ext cx="3992732" cy="576262"/>
          </a:xfrm>
          <a:prstGeom prst="rect">
            <a:avLst/>
          </a:prstGeom>
          <a:noFill/>
          <a:ln>
            <a:noFill/>
          </a:ln>
        </p:spPr>
        <p:txBody>
          <a:bodyPr anchorCtr="0" anchor="b" bIns="91425" lIns="91425" rIns="91425" tIns="91425"/>
          <a:lstStyle>
            <a:lvl1pPr indent="0" lvl="0" marL="0" rtl="0">
              <a:spcBef>
                <a:spcPts val="0"/>
              </a:spcBef>
              <a:buFont typeface="Questrial"/>
              <a:buNone/>
              <a:defRPr b="0" sz="2400"/>
            </a:lvl1pPr>
            <a:lvl2pPr indent="0" lvl="1" marL="457200" rtl="0">
              <a:spcBef>
                <a:spcPts val="0"/>
              </a:spcBef>
              <a:buFont typeface="Questrial"/>
              <a:buNone/>
              <a:defRPr b="1" sz="2000"/>
            </a:lvl2pPr>
            <a:lvl3pPr indent="0" lvl="2" marL="914400" rtl="0">
              <a:spcBef>
                <a:spcPts val="0"/>
              </a:spcBef>
              <a:buFont typeface="Questrial"/>
              <a:buNone/>
              <a:defRPr b="1" sz="1800"/>
            </a:lvl3pPr>
            <a:lvl4pPr indent="0" lvl="3" marL="1371600" rtl="0">
              <a:spcBef>
                <a:spcPts val="0"/>
              </a:spcBef>
              <a:buFont typeface="Questrial"/>
              <a:buNone/>
              <a:defRPr b="1" sz="1600"/>
            </a:lvl4pPr>
            <a:lvl5pPr indent="0" lvl="4" marL="1828800" rtl="0">
              <a:spcBef>
                <a:spcPts val="0"/>
              </a:spcBef>
              <a:buFont typeface="Questrial"/>
              <a:buNone/>
              <a:defRPr b="1" sz="1600"/>
            </a:lvl5pPr>
            <a:lvl6pPr indent="0" lvl="5" marL="2286000" rtl="0">
              <a:spcBef>
                <a:spcPts val="0"/>
              </a:spcBef>
              <a:buFont typeface="Questrial"/>
              <a:buNone/>
              <a:defRPr b="1" sz="1600"/>
            </a:lvl6pPr>
            <a:lvl7pPr indent="0" lvl="6" marL="2743200" rtl="0">
              <a:spcBef>
                <a:spcPts val="0"/>
              </a:spcBef>
              <a:buFont typeface="Questrial"/>
              <a:buNone/>
              <a:defRPr b="1" sz="1600"/>
            </a:lvl7pPr>
            <a:lvl8pPr indent="0" lvl="7" marL="3200400" rtl="0">
              <a:spcBef>
                <a:spcPts val="0"/>
              </a:spcBef>
              <a:buFont typeface="Questrial"/>
              <a:buNone/>
              <a:defRPr b="1" sz="1600"/>
            </a:lvl8pPr>
            <a:lvl9pPr indent="0" lvl="8" marL="3657600" rtl="0">
              <a:spcBef>
                <a:spcPts val="0"/>
              </a:spcBef>
              <a:buFont typeface="Questrial"/>
              <a:buNone/>
              <a:defRPr b="1" sz="1600"/>
            </a:lvl9pPr>
          </a:lstStyle>
          <a:p/>
        </p:txBody>
      </p:sp>
      <p:sp>
        <p:nvSpPr>
          <p:cNvPr id="74" name="Shape 74"/>
          <p:cNvSpPr txBox="1"/>
          <p:nvPr>
            <p:ph idx="2" type="body"/>
          </p:nvPr>
        </p:nvSpPr>
        <p:spPr>
          <a:xfrm>
            <a:off x="2589211" y="2548966"/>
            <a:ext cx="4342893" cy="3354060"/>
          </a:xfrm>
          <a:prstGeom prst="rect">
            <a:avLst/>
          </a:prstGeom>
          <a:noFill/>
          <a:ln>
            <a:noFill/>
          </a:ln>
        </p:spPr>
        <p:txBody>
          <a:bodyPr anchorCtr="0" anchor="t" bIns="91425" lIns="91425" rIns="91425" tIns="91425"/>
          <a:lstStyle>
            <a:lvl1pPr indent="-228600" lvl="0" marL="342900" rtl="0" algn="l">
              <a:spcBef>
                <a:spcPts val="1000"/>
              </a:spcBef>
              <a:spcAft>
                <a:spcPts val="0"/>
              </a:spcAft>
              <a:buClr>
                <a:schemeClr val="accent1"/>
              </a:buClr>
              <a:buFont typeface="Noto Sans Symbols"/>
              <a:buChar char="●"/>
              <a:defRPr sz="1800">
                <a:solidFill>
                  <a:srgbClr val="3F3F3F"/>
                </a:solidFill>
                <a:latin typeface="Questrial"/>
                <a:ea typeface="Questrial"/>
                <a:cs typeface="Questrial"/>
                <a:sym typeface="Questrial"/>
              </a:defRPr>
            </a:lvl1pPr>
            <a:lvl2pPr indent="-184150" lvl="1" marL="742950" rtl="0" algn="l">
              <a:spcBef>
                <a:spcPts val="1000"/>
              </a:spcBef>
              <a:spcAft>
                <a:spcPts val="0"/>
              </a:spcAft>
              <a:buClr>
                <a:schemeClr val="accent1"/>
              </a:buClr>
              <a:buFont typeface="Noto Sans Symbols"/>
              <a:buChar char="●"/>
              <a:defRPr sz="1600">
                <a:solidFill>
                  <a:srgbClr val="3F3F3F"/>
                </a:solidFill>
                <a:latin typeface="Questrial"/>
                <a:ea typeface="Questrial"/>
                <a:cs typeface="Questrial"/>
                <a:sym typeface="Questrial"/>
              </a:defRPr>
            </a:lvl2pPr>
            <a:lvl3pPr indent="-139700" lvl="2" marL="1143000" rtl="0" algn="l">
              <a:spcBef>
                <a:spcPts val="1000"/>
              </a:spcBef>
              <a:spcAft>
                <a:spcPts val="0"/>
              </a:spcAft>
              <a:buClr>
                <a:schemeClr val="accent1"/>
              </a:buClr>
              <a:buFont typeface="Noto Sans Symbols"/>
              <a:buChar char="●"/>
              <a:defRPr sz="1400">
                <a:solidFill>
                  <a:srgbClr val="3F3F3F"/>
                </a:solidFill>
                <a:latin typeface="Questrial"/>
                <a:ea typeface="Questrial"/>
                <a:cs typeface="Questrial"/>
                <a:sym typeface="Questrial"/>
              </a:defRPr>
            </a:lvl3pPr>
            <a:lvl4pPr indent="-152400" lvl="3" marL="1600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4pPr>
            <a:lvl5pPr indent="-152400" lvl="4" marL="20574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5pPr>
            <a:lvl6pPr indent="-152400" lvl="5" marL="25146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6pPr>
            <a:lvl7pPr indent="-152400" lvl="6" marL="29718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7pPr>
            <a:lvl8pPr indent="-152400" lvl="7" marL="34290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8pPr>
            <a:lvl9pPr indent="-152400" lvl="8" marL="3886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9pPr>
          </a:lstStyle>
          <a:p/>
        </p:txBody>
      </p:sp>
      <p:sp>
        <p:nvSpPr>
          <p:cNvPr id="75" name="Shape 75"/>
          <p:cNvSpPr txBox="1"/>
          <p:nvPr>
            <p:ph idx="3" type="body"/>
          </p:nvPr>
        </p:nvSpPr>
        <p:spPr>
          <a:xfrm>
            <a:off x="7506628" y="1969475"/>
            <a:ext cx="3999000" cy="576262"/>
          </a:xfrm>
          <a:prstGeom prst="rect">
            <a:avLst/>
          </a:prstGeom>
          <a:noFill/>
          <a:ln>
            <a:noFill/>
          </a:ln>
        </p:spPr>
        <p:txBody>
          <a:bodyPr anchorCtr="0" anchor="b" bIns="91425" lIns="91425" rIns="91425" tIns="91425"/>
          <a:lstStyle>
            <a:lvl1pPr indent="0" lvl="0" marL="0" rtl="0">
              <a:spcBef>
                <a:spcPts val="0"/>
              </a:spcBef>
              <a:buFont typeface="Questrial"/>
              <a:buNone/>
              <a:defRPr b="0" sz="2400"/>
            </a:lvl1pPr>
            <a:lvl2pPr indent="0" lvl="1" marL="457200" rtl="0">
              <a:spcBef>
                <a:spcPts val="0"/>
              </a:spcBef>
              <a:buFont typeface="Questrial"/>
              <a:buNone/>
              <a:defRPr b="1" sz="2000"/>
            </a:lvl2pPr>
            <a:lvl3pPr indent="0" lvl="2" marL="914400" rtl="0">
              <a:spcBef>
                <a:spcPts val="0"/>
              </a:spcBef>
              <a:buFont typeface="Questrial"/>
              <a:buNone/>
              <a:defRPr b="1" sz="1800"/>
            </a:lvl3pPr>
            <a:lvl4pPr indent="0" lvl="3" marL="1371600" rtl="0">
              <a:spcBef>
                <a:spcPts val="0"/>
              </a:spcBef>
              <a:buFont typeface="Questrial"/>
              <a:buNone/>
              <a:defRPr b="1" sz="1600"/>
            </a:lvl4pPr>
            <a:lvl5pPr indent="0" lvl="4" marL="1828800" rtl="0">
              <a:spcBef>
                <a:spcPts val="0"/>
              </a:spcBef>
              <a:buFont typeface="Questrial"/>
              <a:buNone/>
              <a:defRPr b="1" sz="1600"/>
            </a:lvl5pPr>
            <a:lvl6pPr indent="0" lvl="5" marL="2286000" rtl="0">
              <a:spcBef>
                <a:spcPts val="0"/>
              </a:spcBef>
              <a:buFont typeface="Questrial"/>
              <a:buNone/>
              <a:defRPr b="1" sz="1600"/>
            </a:lvl6pPr>
            <a:lvl7pPr indent="0" lvl="6" marL="2743200" rtl="0">
              <a:spcBef>
                <a:spcPts val="0"/>
              </a:spcBef>
              <a:buFont typeface="Questrial"/>
              <a:buNone/>
              <a:defRPr b="1" sz="1600"/>
            </a:lvl7pPr>
            <a:lvl8pPr indent="0" lvl="7" marL="3200400" rtl="0">
              <a:spcBef>
                <a:spcPts val="0"/>
              </a:spcBef>
              <a:buFont typeface="Questrial"/>
              <a:buNone/>
              <a:defRPr b="1" sz="1600"/>
            </a:lvl8pPr>
            <a:lvl9pPr indent="0" lvl="8" marL="3657600" rtl="0">
              <a:spcBef>
                <a:spcPts val="0"/>
              </a:spcBef>
              <a:buFont typeface="Questrial"/>
              <a:buNone/>
              <a:defRPr b="1" sz="1600"/>
            </a:lvl9pPr>
          </a:lstStyle>
          <a:p/>
        </p:txBody>
      </p:sp>
      <p:sp>
        <p:nvSpPr>
          <p:cNvPr id="76" name="Shape 76"/>
          <p:cNvSpPr txBox="1"/>
          <p:nvPr>
            <p:ph idx="4" type="body"/>
          </p:nvPr>
        </p:nvSpPr>
        <p:spPr>
          <a:xfrm>
            <a:off x="7166957" y="2545738"/>
            <a:ext cx="4338674" cy="3354060"/>
          </a:xfrm>
          <a:prstGeom prst="rect">
            <a:avLst/>
          </a:prstGeom>
          <a:noFill/>
          <a:ln>
            <a:noFill/>
          </a:ln>
        </p:spPr>
        <p:txBody>
          <a:bodyPr anchorCtr="0" anchor="t" bIns="91425" lIns="91425" rIns="91425" tIns="91425"/>
          <a:lstStyle>
            <a:lvl1pPr indent="-228600" lvl="0" marL="342900" rtl="0" algn="l">
              <a:spcBef>
                <a:spcPts val="1000"/>
              </a:spcBef>
              <a:spcAft>
                <a:spcPts val="0"/>
              </a:spcAft>
              <a:buClr>
                <a:schemeClr val="accent1"/>
              </a:buClr>
              <a:buFont typeface="Noto Sans Symbols"/>
              <a:buChar char="●"/>
              <a:defRPr sz="1800">
                <a:solidFill>
                  <a:srgbClr val="3F3F3F"/>
                </a:solidFill>
                <a:latin typeface="Questrial"/>
                <a:ea typeface="Questrial"/>
                <a:cs typeface="Questrial"/>
                <a:sym typeface="Questrial"/>
              </a:defRPr>
            </a:lvl1pPr>
            <a:lvl2pPr indent="-184150" lvl="1" marL="742950" rtl="0" algn="l">
              <a:spcBef>
                <a:spcPts val="1000"/>
              </a:spcBef>
              <a:spcAft>
                <a:spcPts val="0"/>
              </a:spcAft>
              <a:buClr>
                <a:schemeClr val="accent1"/>
              </a:buClr>
              <a:buFont typeface="Noto Sans Symbols"/>
              <a:buChar char="●"/>
              <a:defRPr sz="1600">
                <a:solidFill>
                  <a:srgbClr val="3F3F3F"/>
                </a:solidFill>
                <a:latin typeface="Questrial"/>
                <a:ea typeface="Questrial"/>
                <a:cs typeface="Questrial"/>
                <a:sym typeface="Questrial"/>
              </a:defRPr>
            </a:lvl2pPr>
            <a:lvl3pPr indent="-139700" lvl="2" marL="1143000" rtl="0" algn="l">
              <a:spcBef>
                <a:spcPts val="1000"/>
              </a:spcBef>
              <a:spcAft>
                <a:spcPts val="0"/>
              </a:spcAft>
              <a:buClr>
                <a:schemeClr val="accent1"/>
              </a:buClr>
              <a:buFont typeface="Noto Sans Symbols"/>
              <a:buChar char="●"/>
              <a:defRPr sz="1400">
                <a:solidFill>
                  <a:srgbClr val="3F3F3F"/>
                </a:solidFill>
                <a:latin typeface="Questrial"/>
                <a:ea typeface="Questrial"/>
                <a:cs typeface="Questrial"/>
                <a:sym typeface="Questrial"/>
              </a:defRPr>
            </a:lvl3pPr>
            <a:lvl4pPr indent="-152400" lvl="3" marL="1600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4pPr>
            <a:lvl5pPr indent="-152400" lvl="4" marL="20574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5pPr>
            <a:lvl6pPr indent="-152400" lvl="5" marL="25146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6pPr>
            <a:lvl7pPr indent="-152400" lvl="6" marL="29718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7pPr>
            <a:lvl8pPr indent="-152400" lvl="7" marL="34290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8pPr>
            <a:lvl9pPr indent="-152400" lvl="8" marL="3886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9pPr>
          </a:lstStyle>
          <a:p/>
        </p:txBody>
      </p:sp>
      <p:sp>
        <p:nvSpPr>
          <p:cNvPr id="77" name="Shape 77"/>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78" name="Shape 78"/>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79" name="Shape 79"/>
          <p:cNvSpPr/>
          <p:nvPr/>
        </p:nvSpPr>
        <p:spPr>
          <a:xfrm flipH="1" rot="10800000">
            <a:off x="-4188" y="71437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80" name="Shape 80"/>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81" name="Shape 81"/>
        <p:cNvGrpSpPr/>
        <p:nvPr/>
      </p:nvGrpSpPr>
      <p:grpSpPr>
        <a:xfrm>
          <a:off x="0" y="0"/>
          <a:ext cx="0" cy="0"/>
          <a:chOff x="0" y="0"/>
          <a:chExt cx="0" cy="0"/>
        </a:xfrm>
      </p:grpSpPr>
      <p:sp>
        <p:nvSpPr>
          <p:cNvPr id="82" name="Shape 82"/>
          <p:cNvSpPr txBox="1"/>
          <p:nvPr>
            <p:ph type="title"/>
          </p:nvPr>
        </p:nvSpPr>
        <p:spPr>
          <a:xfrm>
            <a:off x="2592924" y="624110"/>
            <a:ext cx="8911686" cy="1280889"/>
          </a:xfrm>
          <a:prstGeom prst="rect">
            <a:avLst/>
          </a:prstGeom>
          <a:noFill/>
          <a:ln>
            <a:noFill/>
          </a:ln>
        </p:spPr>
        <p:txBody>
          <a:bodyPr anchorCtr="0" anchor="t" bIns="91425" lIns="91425" rIns="91425" tIns="91425"/>
          <a:lstStyle>
            <a:lvl1pPr lvl="0" rtl="0" algn="l">
              <a:spcBef>
                <a:spcPts val="0"/>
              </a:spcBef>
              <a:buClr>
                <a:srgbClr val="262626"/>
              </a:buClr>
              <a:buFont typeface="Questrial"/>
              <a:buNone/>
              <a:defRPr sz="3600">
                <a:solidFill>
                  <a:srgbClr val="262626"/>
                </a:solidFill>
                <a:latin typeface="Questrial"/>
                <a:ea typeface="Questrial"/>
                <a:cs typeface="Questrial"/>
                <a:sym typeface="Questrial"/>
              </a:defRPr>
            </a:lvl1pPr>
            <a:lvl2pPr lvl="1" rtl="0">
              <a:spcBef>
                <a:spcPts val="0"/>
              </a:spcBef>
              <a:defRPr>
                <a:solidFill>
                  <a:schemeClr val="dk2"/>
                </a:solidFill>
              </a:defRPr>
            </a:lvl2pPr>
            <a:lvl3pPr lvl="2" rtl="0">
              <a:spcBef>
                <a:spcPts val="0"/>
              </a:spcBef>
              <a:defRPr>
                <a:solidFill>
                  <a:schemeClr val="dk2"/>
                </a:solidFill>
              </a:defRPr>
            </a:lvl3pPr>
            <a:lvl4pPr lvl="3" rtl="0">
              <a:spcBef>
                <a:spcPts val="0"/>
              </a:spcBef>
              <a:defRPr>
                <a:solidFill>
                  <a:schemeClr val="dk2"/>
                </a:solidFill>
              </a:defRPr>
            </a:lvl4pPr>
            <a:lvl5pPr lvl="4" rtl="0">
              <a:spcBef>
                <a:spcPts val="0"/>
              </a:spcBef>
              <a:defRPr>
                <a:solidFill>
                  <a:schemeClr val="dk2"/>
                </a:solidFill>
              </a:defRPr>
            </a:lvl5pPr>
            <a:lvl6pPr lvl="5" rtl="0">
              <a:spcBef>
                <a:spcPts val="0"/>
              </a:spcBef>
              <a:defRPr>
                <a:solidFill>
                  <a:schemeClr val="dk2"/>
                </a:solidFill>
              </a:defRPr>
            </a:lvl6pPr>
            <a:lvl7pPr lvl="6" rtl="0">
              <a:spcBef>
                <a:spcPts val="0"/>
              </a:spcBef>
              <a:defRPr>
                <a:solidFill>
                  <a:schemeClr val="dk2"/>
                </a:solidFill>
              </a:defRPr>
            </a:lvl7pPr>
            <a:lvl8pPr lvl="7" rtl="0">
              <a:spcBef>
                <a:spcPts val="0"/>
              </a:spcBef>
              <a:defRPr>
                <a:solidFill>
                  <a:schemeClr val="dk2"/>
                </a:solidFill>
              </a:defRPr>
            </a:lvl8pPr>
            <a:lvl9pPr lvl="8" rtl="0">
              <a:spcBef>
                <a:spcPts val="0"/>
              </a:spcBef>
              <a:defRPr>
                <a:solidFill>
                  <a:schemeClr val="dk2"/>
                </a:solidFill>
              </a:defRPr>
            </a:lvl9pPr>
          </a:lstStyle>
          <a:p/>
        </p:txBody>
      </p:sp>
      <p:sp>
        <p:nvSpPr>
          <p:cNvPr id="83" name="Shape 83"/>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84" name="Shape 84"/>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85" name="Shape 85"/>
          <p:cNvSpPr/>
          <p:nvPr/>
        </p:nvSpPr>
        <p:spPr>
          <a:xfrm flipH="1" rot="10800000">
            <a:off x="-4188" y="71437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86" name="Shape 86"/>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7" name="Shape 87"/>
        <p:cNvGrpSpPr/>
        <p:nvPr/>
      </p:nvGrpSpPr>
      <p:grpSpPr>
        <a:xfrm>
          <a:off x="0" y="0"/>
          <a:ext cx="0" cy="0"/>
          <a:chOff x="0" y="0"/>
          <a:chExt cx="0" cy="0"/>
        </a:xfrm>
      </p:grpSpPr>
      <p:sp>
        <p:nvSpPr>
          <p:cNvPr id="88" name="Shape 88"/>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89" name="Shape 89"/>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90" name="Shape 90"/>
          <p:cNvSpPr/>
          <p:nvPr/>
        </p:nvSpPr>
        <p:spPr>
          <a:xfrm flipH="1" rot="10800000">
            <a:off x="-4188" y="71437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91" name="Shape 91"/>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2" name="Shape 92"/>
        <p:cNvGrpSpPr/>
        <p:nvPr/>
      </p:nvGrpSpPr>
      <p:grpSpPr>
        <a:xfrm>
          <a:off x="0" y="0"/>
          <a:ext cx="0" cy="0"/>
          <a:chOff x="0" y="0"/>
          <a:chExt cx="0" cy="0"/>
        </a:xfrm>
      </p:grpSpPr>
      <p:sp>
        <p:nvSpPr>
          <p:cNvPr id="93" name="Shape 93"/>
          <p:cNvSpPr txBox="1"/>
          <p:nvPr>
            <p:ph type="title"/>
          </p:nvPr>
        </p:nvSpPr>
        <p:spPr>
          <a:xfrm>
            <a:off x="2589211" y="446087"/>
            <a:ext cx="3505199" cy="976312"/>
          </a:xfrm>
          <a:prstGeom prst="rect">
            <a:avLst/>
          </a:prstGeom>
          <a:noFill/>
          <a:ln>
            <a:noFill/>
          </a:ln>
        </p:spPr>
        <p:txBody>
          <a:bodyPr anchorCtr="0" anchor="b" bIns="91425" lIns="91425" rIns="91425" tIns="91425"/>
          <a:lstStyle>
            <a:lvl1pPr lvl="0" rtl="0" algn="l">
              <a:spcBef>
                <a:spcPts val="0"/>
              </a:spcBef>
              <a:defRPr b="0" sz="2000"/>
            </a:lvl1pPr>
            <a:lvl2pPr lvl="1" rtl="0">
              <a:spcBef>
                <a:spcPts val="0"/>
              </a:spcBef>
              <a:defRPr>
                <a:solidFill>
                  <a:schemeClr val="dk2"/>
                </a:solidFill>
              </a:defRPr>
            </a:lvl2pPr>
            <a:lvl3pPr lvl="2" rtl="0">
              <a:spcBef>
                <a:spcPts val="0"/>
              </a:spcBef>
              <a:defRPr>
                <a:solidFill>
                  <a:schemeClr val="dk2"/>
                </a:solidFill>
              </a:defRPr>
            </a:lvl3pPr>
            <a:lvl4pPr lvl="3" rtl="0">
              <a:spcBef>
                <a:spcPts val="0"/>
              </a:spcBef>
              <a:defRPr>
                <a:solidFill>
                  <a:schemeClr val="dk2"/>
                </a:solidFill>
              </a:defRPr>
            </a:lvl4pPr>
            <a:lvl5pPr lvl="4" rtl="0">
              <a:spcBef>
                <a:spcPts val="0"/>
              </a:spcBef>
              <a:defRPr>
                <a:solidFill>
                  <a:schemeClr val="dk2"/>
                </a:solidFill>
              </a:defRPr>
            </a:lvl5pPr>
            <a:lvl6pPr lvl="5" rtl="0">
              <a:spcBef>
                <a:spcPts val="0"/>
              </a:spcBef>
              <a:defRPr>
                <a:solidFill>
                  <a:schemeClr val="dk2"/>
                </a:solidFill>
              </a:defRPr>
            </a:lvl6pPr>
            <a:lvl7pPr lvl="6" rtl="0">
              <a:spcBef>
                <a:spcPts val="0"/>
              </a:spcBef>
              <a:defRPr>
                <a:solidFill>
                  <a:schemeClr val="dk2"/>
                </a:solidFill>
              </a:defRPr>
            </a:lvl7pPr>
            <a:lvl8pPr lvl="7" rtl="0">
              <a:spcBef>
                <a:spcPts val="0"/>
              </a:spcBef>
              <a:defRPr>
                <a:solidFill>
                  <a:schemeClr val="dk2"/>
                </a:solidFill>
              </a:defRPr>
            </a:lvl8pPr>
            <a:lvl9pPr lvl="8" rtl="0">
              <a:spcBef>
                <a:spcPts val="0"/>
              </a:spcBef>
              <a:defRPr>
                <a:solidFill>
                  <a:schemeClr val="dk2"/>
                </a:solidFill>
              </a:defRPr>
            </a:lvl9pPr>
          </a:lstStyle>
          <a:p/>
        </p:txBody>
      </p:sp>
      <p:sp>
        <p:nvSpPr>
          <p:cNvPr id="94" name="Shape 94"/>
          <p:cNvSpPr txBox="1"/>
          <p:nvPr>
            <p:ph idx="1" type="body"/>
          </p:nvPr>
        </p:nvSpPr>
        <p:spPr>
          <a:xfrm>
            <a:off x="6323012" y="446087"/>
            <a:ext cx="5181600" cy="5414963"/>
          </a:xfrm>
          <a:prstGeom prst="rect">
            <a:avLst/>
          </a:prstGeom>
          <a:noFill/>
          <a:ln>
            <a:noFill/>
          </a:ln>
        </p:spPr>
        <p:txBody>
          <a:bodyPr anchorCtr="0" anchor="ctr" bIns="91425" lIns="91425" rIns="91425" tIns="91425"/>
          <a:lstStyle>
            <a:lvl1pPr indent="-228600" lvl="0" marL="342900" rtl="0" algn="l">
              <a:spcBef>
                <a:spcPts val="1000"/>
              </a:spcBef>
              <a:spcAft>
                <a:spcPts val="0"/>
              </a:spcAft>
              <a:buClr>
                <a:schemeClr val="accent1"/>
              </a:buClr>
              <a:buFont typeface="Noto Sans Symbols"/>
              <a:buChar char="●"/>
              <a:defRPr sz="1800">
                <a:solidFill>
                  <a:srgbClr val="3F3F3F"/>
                </a:solidFill>
                <a:latin typeface="Questrial"/>
                <a:ea typeface="Questrial"/>
                <a:cs typeface="Questrial"/>
                <a:sym typeface="Questrial"/>
              </a:defRPr>
            </a:lvl1pPr>
            <a:lvl2pPr indent="-184150" lvl="1" marL="742950" rtl="0" algn="l">
              <a:spcBef>
                <a:spcPts val="1000"/>
              </a:spcBef>
              <a:spcAft>
                <a:spcPts val="0"/>
              </a:spcAft>
              <a:buClr>
                <a:schemeClr val="accent1"/>
              </a:buClr>
              <a:buFont typeface="Noto Sans Symbols"/>
              <a:buChar char="●"/>
              <a:defRPr sz="1600">
                <a:solidFill>
                  <a:srgbClr val="3F3F3F"/>
                </a:solidFill>
                <a:latin typeface="Questrial"/>
                <a:ea typeface="Questrial"/>
                <a:cs typeface="Questrial"/>
                <a:sym typeface="Questrial"/>
              </a:defRPr>
            </a:lvl2pPr>
            <a:lvl3pPr indent="-139700" lvl="2" marL="1143000" rtl="0" algn="l">
              <a:spcBef>
                <a:spcPts val="1000"/>
              </a:spcBef>
              <a:spcAft>
                <a:spcPts val="0"/>
              </a:spcAft>
              <a:buClr>
                <a:schemeClr val="accent1"/>
              </a:buClr>
              <a:buFont typeface="Noto Sans Symbols"/>
              <a:buChar char="●"/>
              <a:defRPr sz="1400">
                <a:solidFill>
                  <a:srgbClr val="3F3F3F"/>
                </a:solidFill>
                <a:latin typeface="Questrial"/>
                <a:ea typeface="Questrial"/>
                <a:cs typeface="Questrial"/>
                <a:sym typeface="Questrial"/>
              </a:defRPr>
            </a:lvl3pPr>
            <a:lvl4pPr indent="-152400" lvl="3" marL="1600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4pPr>
            <a:lvl5pPr indent="-152400" lvl="4" marL="20574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5pPr>
            <a:lvl6pPr indent="-152400" lvl="5" marL="25146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6pPr>
            <a:lvl7pPr indent="-152400" lvl="6" marL="29718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7pPr>
            <a:lvl8pPr indent="-152400" lvl="7" marL="34290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8pPr>
            <a:lvl9pPr indent="-152400" lvl="8" marL="3886200" rtl="0" algn="l">
              <a:spcBef>
                <a:spcPts val="1000"/>
              </a:spcBef>
              <a:spcAft>
                <a:spcPts val="0"/>
              </a:spcAft>
              <a:buClr>
                <a:schemeClr val="accent1"/>
              </a:buClr>
              <a:buFont typeface="Noto Sans Symbols"/>
              <a:buChar char="●"/>
              <a:defRPr sz="1200">
                <a:solidFill>
                  <a:srgbClr val="3F3F3F"/>
                </a:solidFill>
                <a:latin typeface="Questrial"/>
                <a:ea typeface="Questrial"/>
                <a:cs typeface="Questrial"/>
                <a:sym typeface="Questrial"/>
              </a:defRPr>
            </a:lvl9pPr>
          </a:lstStyle>
          <a:p/>
        </p:txBody>
      </p:sp>
      <p:sp>
        <p:nvSpPr>
          <p:cNvPr id="95" name="Shape 95"/>
          <p:cNvSpPr txBox="1"/>
          <p:nvPr>
            <p:ph idx="2" type="body"/>
          </p:nvPr>
        </p:nvSpPr>
        <p:spPr>
          <a:xfrm>
            <a:off x="2589211" y="1598612"/>
            <a:ext cx="3505199" cy="4262436"/>
          </a:xfrm>
          <a:prstGeom prst="rect">
            <a:avLst/>
          </a:prstGeom>
          <a:noFill/>
          <a:ln>
            <a:noFill/>
          </a:ln>
        </p:spPr>
        <p:txBody>
          <a:bodyPr anchorCtr="0" anchor="t" bIns="91425" lIns="91425" rIns="91425" tIns="91425"/>
          <a:lstStyle>
            <a:lvl1pPr indent="0" lvl="0" marL="0" rtl="0">
              <a:spcBef>
                <a:spcPts val="0"/>
              </a:spcBef>
              <a:buFont typeface="Questrial"/>
              <a:buNone/>
              <a:defRPr sz="1400"/>
            </a:lvl1pPr>
            <a:lvl2pPr indent="0" lvl="1" marL="457200" rtl="0">
              <a:spcBef>
                <a:spcPts val="0"/>
              </a:spcBef>
              <a:buFont typeface="Questrial"/>
              <a:buNone/>
              <a:defRPr sz="1200"/>
            </a:lvl2pPr>
            <a:lvl3pPr indent="0" lvl="2" marL="914400" rtl="0">
              <a:spcBef>
                <a:spcPts val="0"/>
              </a:spcBef>
              <a:buFont typeface="Questrial"/>
              <a:buNone/>
              <a:defRPr sz="1000"/>
            </a:lvl3pPr>
            <a:lvl4pPr indent="0" lvl="3" marL="1371600" rtl="0">
              <a:spcBef>
                <a:spcPts val="0"/>
              </a:spcBef>
              <a:buFont typeface="Questrial"/>
              <a:buNone/>
              <a:defRPr sz="900"/>
            </a:lvl4pPr>
            <a:lvl5pPr indent="0" lvl="4" marL="1828800" rtl="0">
              <a:spcBef>
                <a:spcPts val="0"/>
              </a:spcBef>
              <a:buFont typeface="Questrial"/>
              <a:buNone/>
              <a:defRPr sz="900"/>
            </a:lvl5pPr>
            <a:lvl6pPr indent="0" lvl="5" marL="2286000" rtl="0">
              <a:spcBef>
                <a:spcPts val="0"/>
              </a:spcBef>
              <a:buFont typeface="Questrial"/>
              <a:buNone/>
              <a:defRPr sz="900"/>
            </a:lvl6pPr>
            <a:lvl7pPr indent="0" lvl="6" marL="2743200" rtl="0">
              <a:spcBef>
                <a:spcPts val="0"/>
              </a:spcBef>
              <a:buFont typeface="Questrial"/>
              <a:buNone/>
              <a:defRPr sz="900"/>
            </a:lvl7pPr>
            <a:lvl8pPr indent="0" lvl="7" marL="3200400" rtl="0">
              <a:spcBef>
                <a:spcPts val="0"/>
              </a:spcBef>
              <a:buFont typeface="Questrial"/>
              <a:buNone/>
              <a:defRPr sz="900"/>
            </a:lvl8pPr>
            <a:lvl9pPr indent="0" lvl="8" marL="3657600" rtl="0">
              <a:spcBef>
                <a:spcPts val="0"/>
              </a:spcBef>
              <a:buFont typeface="Questrial"/>
              <a:buNone/>
              <a:defRPr sz="900"/>
            </a:lvl9pPr>
          </a:lstStyle>
          <a:p/>
        </p:txBody>
      </p:sp>
      <p:sp>
        <p:nvSpPr>
          <p:cNvPr id="96" name="Shape 96"/>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97" name="Shape 97"/>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98" name="Shape 98"/>
          <p:cNvSpPr/>
          <p:nvPr/>
        </p:nvSpPr>
        <p:spPr>
          <a:xfrm flipH="1" rot="10800000">
            <a:off x="-4188" y="71437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99" name="Shape 99"/>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00" name="Shape 100"/>
        <p:cNvGrpSpPr/>
        <p:nvPr/>
      </p:nvGrpSpPr>
      <p:grpSpPr>
        <a:xfrm>
          <a:off x="0" y="0"/>
          <a:ext cx="0" cy="0"/>
          <a:chOff x="0" y="0"/>
          <a:chExt cx="0" cy="0"/>
        </a:xfrm>
      </p:grpSpPr>
      <p:sp>
        <p:nvSpPr>
          <p:cNvPr id="101" name="Shape 101"/>
          <p:cNvSpPr txBox="1"/>
          <p:nvPr>
            <p:ph type="title"/>
          </p:nvPr>
        </p:nvSpPr>
        <p:spPr>
          <a:xfrm>
            <a:off x="2589213" y="4800600"/>
            <a:ext cx="8915400" cy="566737"/>
          </a:xfrm>
          <a:prstGeom prst="rect">
            <a:avLst/>
          </a:prstGeom>
          <a:noFill/>
          <a:ln>
            <a:noFill/>
          </a:ln>
        </p:spPr>
        <p:txBody>
          <a:bodyPr anchorCtr="0" anchor="b" bIns="91425" lIns="91425" rIns="91425" tIns="91425"/>
          <a:lstStyle>
            <a:lvl1pPr lvl="0" rtl="0" algn="l">
              <a:spcBef>
                <a:spcPts val="0"/>
              </a:spcBef>
              <a:defRPr b="0" sz="2400"/>
            </a:lvl1pPr>
            <a:lvl2pPr lvl="1" rtl="0">
              <a:spcBef>
                <a:spcPts val="0"/>
              </a:spcBef>
              <a:defRPr>
                <a:solidFill>
                  <a:schemeClr val="dk2"/>
                </a:solidFill>
              </a:defRPr>
            </a:lvl2pPr>
            <a:lvl3pPr lvl="2" rtl="0">
              <a:spcBef>
                <a:spcPts val="0"/>
              </a:spcBef>
              <a:defRPr>
                <a:solidFill>
                  <a:schemeClr val="dk2"/>
                </a:solidFill>
              </a:defRPr>
            </a:lvl3pPr>
            <a:lvl4pPr lvl="3" rtl="0">
              <a:spcBef>
                <a:spcPts val="0"/>
              </a:spcBef>
              <a:defRPr>
                <a:solidFill>
                  <a:schemeClr val="dk2"/>
                </a:solidFill>
              </a:defRPr>
            </a:lvl4pPr>
            <a:lvl5pPr lvl="4" rtl="0">
              <a:spcBef>
                <a:spcPts val="0"/>
              </a:spcBef>
              <a:defRPr>
                <a:solidFill>
                  <a:schemeClr val="dk2"/>
                </a:solidFill>
              </a:defRPr>
            </a:lvl5pPr>
            <a:lvl6pPr lvl="5" rtl="0">
              <a:spcBef>
                <a:spcPts val="0"/>
              </a:spcBef>
              <a:defRPr>
                <a:solidFill>
                  <a:schemeClr val="dk2"/>
                </a:solidFill>
              </a:defRPr>
            </a:lvl6pPr>
            <a:lvl7pPr lvl="6" rtl="0">
              <a:spcBef>
                <a:spcPts val="0"/>
              </a:spcBef>
              <a:defRPr>
                <a:solidFill>
                  <a:schemeClr val="dk2"/>
                </a:solidFill>
              </a:defRPr>
            </a:lvl7pPr>
            <a:lvl8pPr lvl="7" rtl="0">
              <a:spcBef>
                <a:spcPts val="0"/>
              </a:spcBef>
              <a:defRPr>
                <a:solidFill>
                  <a:schemeClr val="dk2"/>
                </a:solidFill>
              </a:defRPr>
            </a:lvl8pPr>
            <a:lvl9pPr lvl="8" rtl="0">
              <a:spcBef>
                <a:spcPts val="0"/>
              </a:spcBef>
              <a:defRPr>
                <a:solidFill>
                  <a:schemeClr val="dk2"/>
                </a:solidFill>
              </a:defRPr>
            </a:lvl9pPr>
          </a:lstStyle>
          <a:p/>
        </p:txBody>
      </p:sp>
      <p:sp>
        <p:nvSpPr>
          <p:cNvPr id="102" name="Shape 102"/>
          <p:cNvSpPr/>
          <p:nvPr>
            <p:ph idx="2" type="pic"/>
          </p:nvPr>
        </p:nvSpPr>
        <p:spPr>
          <a:xfrm>
            <a:off x="2589211" y="634964"/>
            <a:ext cx="8915400" cy="3854969"/>
          </a:xfrm>
          <a:prstGeom prst="rect">
            <a:avLst/>
          </a:prstGeom>
          <a:noFill/>
          <a:ln>
            <a:noFill/>
          </a:ln>
        </p:spPr>
        <p:txBody>
          <a:bodyPr anchorCtr="0" anchor="t" bIns="91425" lIns="91425" rIns="91425" tIns="91425"/>
          <a:lstStyle>
            <a:lvl1pPr indent="0" lvl="0" marL="0" marR="0" rtl="0" algn="ctr">
              <a:spcBef>
                <a:spcPts val="0"/>
              </a:spcBef>
              <a:buClr>
                <a:srgbClr val="888888"/>
              </a:buClr>
              <a:buFont typeface="Questrial"/>
              <a:buNone/>
              <a:defRPr b="0" i="0" sz="1600" u="none" cap="none" strike="noStrike">
                <a:solidFill>
                  <a:srgbClr val="888888"/>
                </a:solidFill>
                <a:latin typeface="Questrial"/>
                <a:ea typeface="Questrial"/>
                <a:cs typeface="Questrial"/>
                <a:sym typeface="Questrial"/>
              </a:defRPr>
            </a:lvl1pPr>
            <a:lvl2pPr indent="0" lvl="1" marL="457200" marR="0" rtl="0" algn="l">
              <a:spcBef>
                <a:spcPts val="0"/>
              </a:spcBef>
              <a:buClr>
                <a:schemeClr val="dk1"/>
              </a:buClr>
              <a:buFont typeface="Questrial"/>
              <a:buNone/>
              <a:defRPr b="0" i="0" sz="1600" u="none" cap="none" strike="noStrike">
                <a:solidFill>
                  <a:schemeClr val="dk1"/>
                </a:solidFill>
                <a:latin typeface="Questrial"/>
                <a:ea typeface="Questrial"/>
                <a:cs typeface="Questrial"/>
                <a:sym typeface="Questrial"/>
              </a:defRPr>
            </a:lvl2pPr>
            <a:lvl3pPr indent="0" lvl="2" marL="914400" marR="0" rtl="0" algn="l">
              <a:spcBef>
                <a:spcPts val="0"/>
              </a:spcBef>
              <a:buClr>
                <a:schemeClr val="dk1"/>
              </a:buClr>
              <a:buFont typeface="Questrial"/>
              <a:buNone/>
              <a:defRPr b="0" i="0" sz="1600" u="none" cap="none" strike="noStrike">
                <a:solidFill>
                  <a:schemeClr val="dk1"/>
                </a:solidFill>
                <a:latin typeface="Questrial"/>
                <a:ea typeface="Questrial"/>
                <a:cs typeface="Questrial"/>
                <a:sym typeface="Questrial"/>
              </a:defRPr>
            </a:lvl3pPr>
            <a:lvl4pPr indent="0" lvl="3" marL="1371600" marR="0" rtl="0" algn="l">
              <a:spcBef>
                <a:spcPts val="0"/>
              </a:spcBef>
              <a:buClr>
                <a:schemeClr val="dk1"/>
              </a:buClr>
              <a:buFont typeface="Questrial"/>
              <a:buNone/>
              <a:defRPr b="0" i="0" sz="1600" u="none" cap="none" strike="noStrike">
                <a:solidFill>
                  <a:schemeClr val="dk1"/>
                </a:solidFill>
                <a:latin typeface="Questrial"/>
                <a:ea typeface="Questrial"/>
                <a:cs typeface="Questrial"/>
                <a:sym typeface="Questrial"/>
              </a:defRPr>
            </a:lvl4pPr>
            <a:lvl5pPr indent="0" lvl="4" marL="1828800" marR="0" rtl="0" algn="l">
              <a:spcBef>
                <a:spcPts val="0"/>
              </a:spcBef>
              <a:buClr>
                <a:schemeClr val="dk1"/>
              </a:buClr>
              <a:buFont typeface="Questrial"/>
              <a:buNone/>
              <a:defRPr b="0" i="0" sz="1600" u="none" cap="none" strike="noStrike">
                <a:solidFill>
                  <a:schemeClr val="dk1"/>
                </a:solidFill>
                <a:latin typeface="Questrial"/>
                <a:ea typeface="Questrial"/>
                <a:cs typeface="Questrial"/>
                <a:sym typeface="Questrial"/>
              </a:defRPr>
            </a:lvl5pPr>
            <a:lvl6pPr indent="0" lvl="5" marL="2286000" marR="0" rtl="0" algn="l">
              <a:spcBef>
                <a:spcPts val="0"/>
              </a:spcBef>
              <a:buClr>
                <a:schemeClr val="dk1"/>
              </a:buClr>
              <a:buFont typeface="Questrial"/>
              <a:buNone/>
              <a:defRPr b="0" i="0" sz="1600" u="none" cap="none" strike="noStrike">
                <a:solidFill>
                  <a:schemeClr val="dk1"/>
                </a:solidFill>
                <a:latin typeface="Questrial"/>
                <a:ea typeface="Questrial"/>
                <a:cs typeface="Questrial"/>
                <a:sym typeface="Questrial"/>
              </a:defRPr>
            </a:lvl6pPr>
            <a:lvl7pPr indent="0" lvl="6" marL="2743200" marR="0" rtl="0" algn="l">
              <a:spcBef>
                <a:spcPts val="0"/>
              </a:spcBef>
              <a:buClr>
                <a:schemeClr val="dk1"/>
              </a:buClr>
              <a:buFont typeface="Questrial"/>
              <a:buNone/>
              <a:defRPr b="0" i="0" sz="1600" u="none" cap="none" strike="noStrike">
                <a:solidFill>
                  <a:schemeClr val="dk1"/>
                </a:solidFill>
                <a:latin typeface="Questrial"/>
                <a:ea typeface="Questrial"/>
                <a:cs typeface="Questrial"/>
                <a:sym typeface="Questrial"/>
              </a:defRPr>
            </a:lvl7pPr>
            <a:lvl8pPr indent="0" lvl="7" marL="3200400" marR="0" rtl="0" algn="l">
              <a:spcBef>
                <a:spcPts val="0"/>
              </a:spcBef>
              <a:buClr>
                <a:schemeClr val="dk1"/>
              </a:buClr>
              <a:buFont typeface="Questrial"/>
              <a:buNone/>
              <a:defRPr b="0" i="0" sz="1600" u="none" cap="none" strike="noStrike">
                <a:solidFill>
                  <a:schemeClr val="dk1"/>
                </a:solidFill>
                <a:latin typeface="Questrial"/>
                <a:ea typeface="Questrial"/>
                <a:cs typeface="Questrial"/>
                <a:sym typeface="Questrial"/>
              </a:defRPr>
            </a:lvl8pPr>
            <a:lvl9pPr indent="0" lvl="8" marL="3657600" marR="0" rtl="0" algn="l">
              <a:spcBef>
                <a:spcPts val="0"/>
              </a:spcBef>
              <a:buClr>
                <a:schemeClr val="dk1"/>
              </a:buClr>
              <a:buFont typeface="Questrial"/>
              <a:buNone/>
              <a:defRPr b="0" i="0" sz="1600" u="none" cap="none" strike="noStrike">
                <a:solidFill>
                  <a:schemeClr val="dk1"/>
                </a:solidFill>
                <a:latin typeface="Questrial"/>
                <a:ea typeface="Questrial"/>
                <a:cs typeface="Questrial"/>
                <a:sym typeface="Questrial"/>
              </a:defRPr>
            </a:lvl9pPr>
          </a:lstStyle>
          <a:p/>
        </p:txBody>
      </p:sp>
      <p:sp>
        <p:nvSpPr>
          <p:cNvPr id="103" name="Shape 103"/>
          <p:cNvSpPr txBox="1"/>
          <p:nvPr>
            <p:ph idx="1" type="body"/>
          </p:nvPr>
        </p:nvSpPr>
        <p:spPr>
          <a:xfrm>
            <a:off x="2589213" y="5367337"/>
            <a:ext cx="8915400" cy="493711"/>
          </a:xfrm>
          <a:prstGeom prst="rect">
            <a:avLst/>
          </a:prstGeom>
          <a:noFill/>
          <a:ln>
            <a:noFill/>
          </a:ln>
        </p:spPr>
        <p:txBody>
          <a:bodyPr anchorCtr="0" anchor="t" bIns="91425" lIns="91425" rIns="91425" tIns="91425"/>
          <a:lstStyle>
            <a:lvl1pPr indent="0" lvl="0" marL="0" rtl="0">
              <a:spcBef>
                <a:spcPts val="0"/>
              </a:spcBef>
              <a:buFont typeface="Questrial"/>
              <a:buNone/>
              <a:defRPr sz="1200"/>
            </a:lvl1pPr>
            <a:lvl2pPr indent="0" lvl="1" marL="457200" rtl="0">
              <a:spcBef>
                <a:spcPts val="0"/>
              </a:spcBef>
              <a:buFont typeface="Questrial"/>
              <a:buNone/>
              <a:defRPr sz="1200"/>
            </a:lvl2pPr>
            <a:lvl3pPr indent="0" lvl="2" marL="914400" rtl="0">
              <a:spcBef>
                <a:spcPts val="0"/>
              </a:spcBef>
              <a:buFont typeface="Questrial"/>
              <a:buNone/>
              <a:defRPr sz="1000"/>
            </a:lvl3pPr>
            <a:lvl4pPr indent="0" lvl="3" marL="1371600" rtl="0">
              <a:spcBef>
                <a:spcPts val="0"/>
              </a:spcBef>
              <a:buFont typeface="Questrial"/>
              <a:buNone/>
              <a:defRPr sz="900"/>
            </a:lvl4pPr>
            <a:lvl5pPr indent="0" lvl="4" marL="1828800" rtl="0">
              <a:spcBef>
                <a:spcPts val="0"/>
              </a:spcBef>
              <a:buFont typeface="Questrial"/>
              <a:buNone/>
              <a:defRPr sz="900"/>
            </a:lvl5pPr>
            <a:lvl6pPr indent="0" lvl="5" marL="2286000" rtl="0">
              <a:spcBef>
                <a:spcPts val="0"/>
              </a:spcBef>
              <a:buFont typeface="Questrial"/>
              <a:buNone/>
              <a:defRPr sz="900"/>
            </a:lvl6pPr>
            <a:lvl7pPr indent="0" lvl="6" marL="2743200" rtl="0">
              <a:spcBef>
                <a:spcPts val="0"/>
              </a:spcBef>
              <a:buFont typeface="Questrial"/>
              <a:buNone/>
              <a:defRPr sz="900"/>
            </a:lvl7pPr>
            <a:lvl8pPr indent="0" lvl="7" marL="3200400" rtl="0">
              <a:spcBef>
                <a:spcPts val="0"/>
              </a:spcBef>
              <a:buFont typeface="Questrial"/>
              <a:buNone/>
              <a:defRPr sz="900"/>
            </a:lvl8pPr>
            <a:lvl9pPr indent="0" lvl="8" marL="3657600" rtl="0">
              <a:spcBef>
                <a:spcPts val="0"/>
              </a:spcBef>
              <a:buFont typeface="Questrial"/>
              <a:buNone/>
              <a:defRPr sz="900"/>
            </a:lvl9pPr>
          </a:lstStyle>
          <a:p/>
        </p:txBody>
      </p:sp>
      <p:sp>
        <p:nvSpPr>
          <p:cNvPr id="104" name="Shape 104"/>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05" name="Shape 105"/>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106" name="Shape 106"/>
          <p:cNvSpPr/>
          <p:nvPr/>
        </p:nvSpPr>
        <p:spPr>
          <a:xfrm flipH="1" rot="10800000">
            <a:off x="-4188" y="4911724"/>
            <a:ext cx="1588527" cy="507297"/>
          </a:xfrm>
          <a:custGeom>
            <a:pathLst>
              <a:path extrusionOk="0" h="120000" w="12000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07" name="Shape 107"/>
          <p:cNvSpPr txBox="1"/>
          <p:nvPr>
            <p:ph idx="12" type="sldNum"/>
          </p:nvPr>
        </p:nvSpPr>
        <p:spPr>
          <a:xfrm>
            <a:off x="531812" y="4983087"/>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FFFFFF"/>
            </a:gs>
            <a:gs pos="100000">
              <a:srgbClr val="DDE6C3"/>
            </a:gs>
          </a:gsLst>
          <a:path path="circle">
            <a:fillToRect b="100%" r="100%"/>
          </a:path>
          <a:tileRect l="-100%" t="-100%"/>
        </a:gradFill>
      </p:bgPr>
    </p:bg>
    <p:spTree>
      <p:nvGrpSpPr>
        <p:cNvPr id="9" name="Shape 9"/>
        <p:cNvGrpSpPr/>
        <p:nvPr/>
      </p:nvGrpSpPr>
      <p:grpSpPr>
        <a:xfrm>
          <a:off x="0" y="0"/>
          <a:ext cx="0" cy="0"/>
          <a:chOff x="0" y="0"/>
          <a:chExt cx="0" cy="0"/>
        </a:xfrm>
      </p:grpSpPr>
      <p:grpSp>
        <p:nvGrpSpPr>
          <p:cNvPr id="10" name="Shape 10"/>
          <p:cNvGrpSpPr/>
          <p:nvPr/>
        </p:nvGrpSpPr>
        <p:grpSpPr>
          <a:xfrm>
            <a:off x="1" y="228600"/>
            <a:ext cx="2851516" cy="6638628"/>
            <a:chOff x="2487613" y="285750"/>
            <a:chExt cx="2428874" cy="5654675"/>
          </a:xfrm>
        </p:grpSpPr>
        <p:sp>
          <p:nvSpPr>
            <p:cNvPr id="11" name="Shape 11"/>
            <p:cNvSpPr/>
            <p:nvPr/>
          </p:nvSpPr>
          <p:spPr>
            <a:xfrm>
              <a:off x="2487613" y="2284413"/>
              <a:ext cx="85724" cy="533399"/>
            </a:xfrm>
            <a:custGeom>
              <a:pathLst>
                <a:path extrusionOk="0" h="120000" w="120000">
                  <a:moveTo>
                    <a:pt x="120000" y="120000"/>
                  </a:moveTo>
                  <a:cubicBezTo>
                    <a:pt x="109090" y="103235"/>
                    <a:pt x="103636" y="87352"/>
                    <a:pt x="92727" y="70588"/>
                  </a:cubicBezTo>
                  <a:cubicBezTo>
                    <a:pt x="60000" y="47647"/>
                    <a:pt x="32727" y="23823"/>
                    <a:pt x="0" y="0"/>
                  </a:cubicBezTo>
                  <a:cubicBezTo>
                    <a:pt x="0" y="30882"/>
                    <a:pt x="0" y="30882"/>
                    <a:pt x="0" y="30882"/>
                  </a:cubicBezTo>
                  <a:cubicBezTo>
                    <a:pt x="32727" y="56470"/>
                    <a:pt x="70909" y="82941"/>
                    <a:pt x="109090" y="109411"/>
                  </a:cubicBezTo>
                  <a:cubicBezTo>
                    <a:pt x="109090" y="112941"/>
                    <a:pt x="114545" y="116470"/>
                    <a:pt x="120000" y="120000"/>
                  </a:cubicBezTo>
                  <a:close/>
                </a:path>
              </a:pathLst>
            </a:custGeom>
            <a:solidFill>
              <a:schemeClr val="dk2">
                <a:alpha val="20000"/>
              </a:schemeClr>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2597150" y="2779713"/>
              <a:ext cx="550863" cy="1978025"/>
            </a:xfrm>
            <a:custGeom>
              <a:pathLst>
                <a:path extrusionOk="0" h="120000" w="120000">
                  <a:moveTo>
                    <a:pt x="73714" y="83333"/>
                  </a:moveTo>
                  <a:cubicBezTo>
                    <a:pt x="88285" y="95714"/>
                    <a:pt x="102857" y="107857"/>
                    <a:pt x="119142" y="120000"/>
                  </a:cubicBezTo>
                  <a:cubicBezTo>
                    <a:pt x="119142" y="117857"/>
                    <a:pt x="119142" y="115952"/>
                    <a:pt x="120000" y="113809"/>
                  </a:cubicBezTo>
                  <a:cubicBezTo>
                    <a:pt x="106285" y="103571"/>
                    <a:pt x="93428" y="93095"/>
                    <a:pt x="81428" y="82619"/>
                  </a:cubicBezTo>
                  <a:cubicBezTo>
                    <a:pt x="49714" y="55476"/>
                    <a:pt x="23142" y="27857"/>
                    <a:pt x="0" y="0"/>
                  </a:cubicBezTo>
                  <a:cubicBezTo>
                    <a:pt x="1714" y="4761"/>
                    <a:pt x="3428" y="9761"/>
                    <a:pt x="5142" y="14523"/>
                  </a:cubicBezTo>
                  <a:cubicBezTo>
                    <a:pt x="25714" y="37619"/>
                    <a:pt x="48000" y="60714"/>
                    <a:pt x="73714" y="83333"/>
                  </a:cubicBezTo>
                  <a:close/>
                </a:path>
              </a:pathLst>
            </a:custGeom>
            <a:solidFill>
              <a:schemeClr val="dk2">
                <a:alpha val="20000"/>
              </a:schemeClr>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3175000" y="4730750"/>
              <a:ext cx="519112" cy="1209675"/>
            </a:xfrm>
            <a:custGeom>
              <a:pathLst>
                <a:path extrusionOk="0" h="120000" w="120000">
                  <a:moveTo>
                    <a:pt x="7272" y="8571"/>
                  </a:moveTo>
                  <a:cubicBezTo>
                    <a:pt x="4545" y="5844"/>
                    <a:pt x="1818" y="3116"/>
                    <a:pt x="0" y="0"/>
                  </a:cubicBezTo>
                  <a:cubicBezTo>
                    <a:pt x="0" y="3896"/>
                    <a:pt x="0" y="7402"/>
                    <a:pt x="0" y="11298"/>
                  </a:cubicBezTo>
                  <a:cubicBezTo>
                    <a:pt x="19090" y="33116"/>
                    <a:pt x="40000" y="54545"/>
                    <a:pt x="61818" y="75584"/>
                  </a:cubicBezTo>
                  <a:cubicBezTo>
                    <a:pt x="77272" y="90389"/>
                    <a:pt x="94545" y="105194"/>
                    <a:pt x="111818" y="120000"/>
                  </a:cubicBezTo>
                  <a:cubicBezTo>
                    <a:pt x="120000" y="120000"/>
                    <a:pt x="120000" y="120000"/>
                    <a:pt x="120000" y="120000"/>
                  </a:cubicBezTo>
                  <a:cubicBezTo>
                    <a:pt x="102727" y="104805"/>
                    <a:pt x="85454" y="89610"/>
                    <a:pt x="70000" y="74025"/>
                  </a:cubicBezTo>
                  <a:cubicBezTo>
                    <a:pt x="47272" y="52597"/>
                    <a:pt x="26363" y="30779"/>
                    <a:pt x="7272" y="8571"/>
                  </a:cubicBezTo>
                  <a:close/>
                </a:path>
              </a:pathLst>
            </a:custGeom>
            <a:solidFill>
              <a:schemeClr val="dk2">
                <a:alpha val="20000"/>
              </a:schemeClr>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a:off x="3305176" y="5630862"/>
              <a:ext cx="146050" cy="309562"/>
            </a:xfrm>
            <a:custGeom>
              <a:pathLst>
                <a:path extrusionOk="0" h="120000" w="120000">
                  <a:moveTo>
                    <a:pt x="90810" y="120000"/>
                  </a:moveTo>
                  <a:cubicBezTo>
                    <a:pt x="120000" y="120000"/>
                    <a:pt x="120000" y="120000"/>
                    <a:pt x="120000" y="120000"/>
                  </a:cubicBezTo>
                  <a:cubicBezTo>
                    <a:pt x="77837" y="80506"/>
                    <a:pt x="38918" y="41012"/>
                    <a:pt x="0" y="0"/>
                  </a:cubicBezTo>
                  <a:cubicBezTo>
                    <a:pt x="25945" y="41012"/>
                    <a:pt x="55135" y="80506"/>
                    <a:pt x="90810" y="120000"/>
                  </a:cubicBezTo>
                  <a:close/>
                </a:path>
              </a:pathLst>
            </a:custGeom>
            <a:solidFill>
              <a:schemeClr val="dk2">
                <a:alpha val="20000"/>
              </a:schemeClr>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a:off x="2573338" y="2817813"/>
              <a:ext cx="700087" cy="2835274"/>
            </a:xfrm>
            <a:custGeom>
              <a:pathLst>
                <a:path extrusionOk="0" h="120000" w="120000">
                  <a:moveTo>
                    <a:pt x="109213" y="109695"/>
                  </a:moveTo>
                  <a:cubicBezTo>
                    <a:pt x="97752" y="102714"/>
                    <a:pt x="87640" y="95734"/>
                    <a:pt x="78202" y="88753"/>
                  </a:cubicBezTo>
                  <a:cubicBezTo>
                    <a:pt x="56629" y="72631"/>
                    <a:pt x="39775" y="56011"/>
                    <a:pt x="26966" y="39224"/>
                  </a:cubicBezTo>
                  <a:cubicBezTo>
                    <a:pt x="19550" y="29085"/>
                    <a:pt x="13483" y="18781"/>
                    <a:pt x="8089" y="8476"/>
                  </a:cubicBezTo>
                  <a:cubicBezTo>
                    <a:pt x="5393" y="5650"/>
                    <a:pt x="2696" y="2825"/>
                    <a:pt x="0" y="0"/>
                  </a:cubicBezTo>
                  <a:cubicBezTo>
                    <a:pt x="5393" y="13130"/>
                    <a:pt x="12808" y="26426"/>
                    <a:pt x="22247" y="39390"/>
                  </a:cubicBezTo>
                  <a:cubicBezTo>
                    <a:pt x="34382" y="56343"/>
                    <a:pt x="51235" y="72963"/>
                    <a:pt x="72134" y="89252"/>
                  </a:cubicBezTo>
                  <a:cubicBezTo>
                    <a:pt x="82921" y="97396"/>
                    <a:pt x="95056" y="105373"/>
                    <a:pt x="107865" y="113185"/>
                  </a:cubicBezTo>
                  <a:cubicBezTo>
                    <a:pt x="111910" y="115512"/>
                    <a:pt x="115955" y="117673"/>
                    <a:pt x="120000" y="120000"/>
                  </a:cubicBezTo>
                  <a:cubicBezTo>
                    <a:pt x="118651" y="119168"/>
                    <a:pt x="117977" y="118504"/>
                    <a:pt x="117303" y="117673"/>
                  </a:cubicBezTo>
                  <a:cubicBezTo>
                    <a:pt x="113932" y="115013"/>
                    <a:pt x="111235" y="112354"/>
                    <a:pt x="109213" y="109695"/>
                  </a:cubicBezTo>
                  <a:close/>
                </a:path>
              </a:pathLst>
            </a:custGeom>
            <a:solidFill>
              <a:schemeClr val="dk2">
                <a:alpha val="20000"/>
              </a:schemeClr>
            </a:solidFill>
            <a:ln>
              <a:noFill/>
            </a:ln>
          </p:spPr>
          <p:txBody>
            <a:bodyPr anchorCtr="0" anchor="ctr" bIns="91425" lIns="91425" rIns="91425" tIns="91425">
              <a:noAutofit/>
            </a:bodyPr>
            <a:lstStyle/>
            <a:p>
              <a:pPr lvl="0">
                <a:spcBef>
                  <a:spcPts val="0"/>
                </a:spcBef>
                <a:buNone/>
              </a:pPr>
              <a:r>
                <a:t/>
              </a:r>
              <a:endParaRPr/>
            </a:p>
          </p:txBody>
        </p:sp>
        <p:sp>
          <p:nvSpPr>
            <p:cNvPr id="16" name="Shape 16"/>
            <p:cNvSpPr/>
            <p:nvPr/>
          </p:nvSpPr>
          <p:spPr>
            <a:xfrm>
              <a:off x="2506663" y="285750"/>
              <a:ext cx="90487" cy="2493963"/>
            </a:xfrm>
            <a:custGeom>
              <a:pathLst>
                <a:path extrusionOk="0" h="120000" w="120000">
                  <a:moveTo>
                    <a:pt x="57391" y="109039"/>
                  </a:moveTo>
                  <a:cubicBezTo>
                    <a:pt x="62608" y="109795"/>
                    <a:pt x="62608" y="110551"/>
                    <a:pt x="62608" y="111307"/>
                  </a:cubicBezTo>
                  <a:cubicBezTo>
                    <a:pt x="78260" y="113952"/>
                    <a:pt x="99130" y="116598"/>
                    <a:pt x="114782" y="119433"/>
                  </a:cubicBezTo>
                  <a:cubicBezTo>
                    <a:pt x="114782" y="119622"/>
                    <a:pt x="114782" y="119811"/>
                    <a:pt x="120000" y="120000"/>
                  </a:cubicBezTo>
                  <a:cubicBezTo>
                    <a:pt x="109565" y="116220"/>
                    <a:pt x="99130" y="112629"/>
                    <a:pt x="88695" y="108850"/>
                  </a:cubicBezTo>
                  <a:cubicBezTo>
                    <a:pt x="46956" y="89574"/>
                    <a:pt x="26086" y="70299"/>
                    <a:pt x="26086" y="50834"/>
                  </a:cubicBezTo>
                  <a:cubicBezTo>
                    <a:pt x="31304" y="33826"/>
                    <a:pt x="46956" y="17007"/>
                    <a:pt x="78260" y="0"/>
                  </a:cubicBezTo>
                  <a:cubicBezTo>
                    <a:pt x="62608" y="0"/>
                    <a:pt x="62608" y="0"/>
                    <a:pt x="62608" y="0"/>
                  </a:cubicBezTo>
                  <a:cubicBezTo>
                    <a:pt x="26086" y="16818"/>
                    <a:pt x="10434" y="33826"/>
                    <a:pt x="5217" y="50834"/>
                  </a:cubicBezTo>
                  <a:cubicBezTo>
                    <a:pt x="0" y="70299"/>
                    <a:pt x="15652" y="89574"/>
                    <a:pt x="57391" y="109039"/>
                  </a:cubicBezTo>
                  <a:close/>
                </a:path>
              </a:pathLst>
            </a:custGeom>
            <a:solidFill>
              <a:schemeClr val="dk2">
                <a:alpha val="20000"/>
              </a:schemeClr>
            </a:solidFill>
            <a:ln>
              <a:noFill/>
            </a:ln>
          </p:spPr>
          <p:txBody>
            <a:bodyPr anchorCtr="0" anchor="ctr" bIns="91425" lIns="91425" rIns="91425" tIns="91425">
              <a:noAutofit/>
            </a:bodyPr>
            <a:lstStyle/>
            <a:p>
              <a:pPr lvl="0">
                <a:spcBef>
                  <a:spcPts val="0"/>
                </a:spcBef>
                <a:buNone/>
              </a:pPr>
              <a:r>
                <a:t/>
              </a:r>
              <a:endParaRPr/>
            </a:p>
          </p:txBody>
        </p:sp>
        <p:sp>
          <p:nvSpPr>
            <p:cNvPr id="17" name="Shape 17"/>
            <p:cNvSpPr/>
            <p:nvPr/>
          </p:nvSpPr>
          <p:spPr>
            <a:xfrm>
              <a:off x="2554288" y="2598738"/>
              <a:ext cx="66674" cy="420687"/>
            </a:xfrm>
            <a:custGeom>
              <a:pathLst>
                <a:path extrusionOk="0" h="120000" w="120000">
                  <a:moveTo>
                    <a:pt x="0" y="0"/>
                  </a:moveTo>
                  <a:cubicBezTo>
                    <a:pt x="14117" y="21308"/>
                    <a:pt x="21176" y="41495"/>
                    <a:pt x="35294" y="62803"/>
                  </a:cubicBezTo>
                  <a:cubicBezTo>
                    <a:pt x="63529" y="81869"/>
                    <a:pt x="91764" y="100934"/>
                    <a:pt x="120000" y="120000"/>
                  </a:cubicBezTo>
                  <a:cubicBezTo>
                    <a:pt x="105882" y="97570"/>
                    <a:pt x="91764" y="74018"/>
                    <a:pt x="77647" y="51588"/>
                  </a:cubicBezTo>
                  <a:cubicBezTo>
                    <a:pt x="70588" y="50467"/>
                    <a:pt x="70588" y="49345"/>
                    <a:pt x="70588" y="48224"/>
                  </a:cubicBezTo>
                  <a:cubicBezTo>
                    <a:pt x="49411" y="31401"/>
                    <a:pt x="21176" y="15700"/>
                    <a:pt x="0" y="0"/>
                  </a:cubicBezTo>
                  <a:close/>
                </a:path>
              </a:pathLst>
            </a:custGeom>
            <a:solidFill>
              <a:schemeClr val="dk2">
                <a:alpha val="20000"/>
              </a:schemeClr>
            </a:solidFill>
            <a:ln>
              <a:noFill/>
            </a:ln>
          </p:spPr>
          <p:txBody>
            <a:bodyPr anchorCtr="0" anchor="ctr" bIns="91425" lIns="91425" rIns="91425" tIns="91425">
              <a:noAutofit/>
            </a:bodyPr>
            <a:lstStyle/>
            <a:p>
              <a:pPr lvl="0">
                <a:spcBef>
                  <a:spcPts val="0"/>
                </a:spcBef>
                <a:buNone/>
              </a:pPr>
              <a:r>
                <a:t/>
              </a:r>
              <a:endParaRPr/>
            </a:p>
          </p:txBody>
        </p:sp>
        <p:sp>
          <p:nvSpPr>
            <p:cNvPr id="18" name="Shape 18"/>
            <p:cNvSpPr/>
            <p:nvPr/>
          </p:nvSpPr>
          <p:spPr>
            <a:xfrm>
              <a:off x="3143250" y="4757737"/>
              <a:ext cx="161925" cy="873125"/>
            </a:xfrm>
            <a:custGeom>
              <a:pathLst>
                <a:path extrusionOk="0" h="120000" w="120000">
                  <a:moveTo>
                    <a:pt x="0" y="0"/>
                  </a:moveTo>
                  <a:cubicBezTo>
                    <a:pt x="0" y="16756"/>
                    <a:pt x="5853" y="33513"/>
                    <a:pt x="14634" y="50270"/>
                  </a:cubicBezTo>
                  <a:cubicBezTo>
                    <a:pt x="23414" y="63243"/>
                    <a:pt x="35121" y="76756"/>
                    <a:pt x="49756" y="89729"/>
                  </a:cubicBezTo>
                  <a:cubicBezTo>
                    <a:pt x="55609" y="92972"/>
                    <a:pt x="64390" y="96216"/>
                    <a:pt x="70243" y="99459"/>
                  </a:cubicBezTo>
                  <a:cubicBezTo>
                    <a:pt x="87804" y="106486"/>
                    <a:pt x="102439" y="112972"/>
                    <a:pt x="120000" y="120000"/>
                  </a:cubicBezTo>
                  <a:cubicBezTo>
                    <a:pt x="117073" y="118378"/>
                    <a:pt x="114146" y="116216"/>
                    <a:pt x="111219" y="114594"/>
                  </a:cubicBezTo>
                  <a:cubicBezTo>
                    <a:pt x="76097" y="92972"/>
                    <a:pt x="52682" y="71351"/>
                    <a:pt x="38048" y="49729"/>
                  </a:cubicBezTo>
                  <a:cubicBezTo>
                    <a:pt x="32195" y="36756"/>
                    <a:pt x="26341" y="24324"/>
                    <a:pt x="23414" y="11891"/>
                  </a:cubicBezTo>
                  <a:cubicBezTo>
                    <a:pt x="23414" y="11351"/>
                    <a:pt x="20487" y="10810"/>
                    <a:pt x="20487" y="9729"/>
                  </a:cubicBezTo>
                  <a:cubicBezTo>
                    <a:pt x="14634" y="6486"/>
                    <a:pt x="5853" y="3243"/>
                    <a:pt x="0" y="0"/>
                  </a:cubicBezTo>
                  <a:close/>
                </a:path>
              </a:pathLst>
            </a:custGeom>
            <a:solidFill>
              <a:schemeClr val="dk2">
                <a:alpha val="20000"/>
              </a:schemeClr>
            </a:solidFill>
            <a:ln>
              <a:noFill/>
            </a:ln>
          </p:spPr>
          <p:txBody>
            <a:bodyPr anchorCtr="0" anchor="ctr" bIns="91425" lIns="91425" rIns="91425" tIns="91425">
              <a:noAutofit/>
            </a:bodyPr>
            <a:lstStyle/>
            <a:p>
              <a:pPr lvl="0">
                <a:spcBef>
                  <a:spcPts val="0"/>
                </a:spcBef>
                <a:buNone/>
              </a:pPr>
              <a:r>
                <a:t/>
              </a:r>
              <a:endParaRPr/>
            </a:p>
          </p:txBody>
        </p:sp>
        <p:sp>
          <p:nvSpPr>
            <p:cNvPr id="19" name="Shape 19"/>
            <p:cNvSpPr/>
            <p:nvPr/>
          </p:nvSpPr>
          <p:spPr>
            <a:xfrm>
              <a:off x="3148013" y="1282700"/>
              <a:ext cx="1768474" cy="3448050"/>
            </a:xfrm>
            <a:custGeom>
              <a:pathLst>
                <a:path extrusionOk="0" h="120000" w="120000">
                  <a:moveTo>
                    <a:pt x="1866" y="116719"/>
                  </a:moveTo>
                  <a:cubicBezTo>
                    <a:pt x="2666" y="105512"/>
                    <a:pt x="6933" y="94441"/>
                    <a:pt x="13333" y="83781"/>
                  </a:cubicBezTo>
                  <a:cubicBezTo>
                    <a:pt x="20000" y="73120"/>
                    <a:pt x="29066" y="62870"/>
                    <a:pt x="39733" y="53029"/>
                  </a:cubicBezTo>
                  <a:cubicBezTo>
                    <a:pt x="50400" y="43189"/>
                    <a:pt x="62666" y="33895"/>
                    <a:pt x="76000" y="25011"/>
                  </a:cubicBezTo>
                  <a:cubicBezTo>
                    <a:pt x="82666" y="20637"/>
                    <a:pt x="89866" y="16264"/>
                    <a:pt x="97066" y="12164"/>
                  </a:cubicBezTo>
                  <a:cubicBezTo>
                    <a:pt x="100800" y="10113"/>
                    <a:pt x="104533" y="7927"/>
                    <a:pt x="108266" y="6013"/>
                  </a:cubicBezTo>
                  <a:cubicBezTo>
                    <a:pt x="112266" y="3963"/>
                    <a:pt x="116000" y="2050"/>
                    <a:pt x="120000" y="136"/>
                  </a:cubicBezTo>
                  <a:cubicBezTo>
                    <a:pt x="120000" y="0"/>
                    <a:pt x="120000" y="0"/>
                    <a:pt x="120000" y="0"/>
                  </a:cubicBezTo>
                  <a:cubicBezTo>
                    <a:pt x="115733" y="1913"/>
                    <a:pt x="112000" y="3826"/>
                    <a:pt x="108000" y="5876"/>
                  </a:cubicBezTo>
                  <a:cubicBezTo>
                    <a:pt x="104266" y="7790"/>
                    <a:pt x="100533" y="9840"/>
                    <a:pt x="96800" y="12027"/>
                  </a:cubicBezTo>
                  <a:cubicBezTo>
                    <a:pt x="89333" y="16127"/>
                    <a:pt x="82133" y="20364"/>
                    <a:pt x="75466" y="24738"/>
                  </a:cubicBezTo>
                  <a:cubicBezTo>
                    <a:pt x="61866" y="33621"/>
                    <a:pt x="49333" y="42915"/>
                    <a:pt x="38666" y="52756"/>
                  </a:cubicBezTo>
                  <a:cubicBezTo>
                    <a:pt x="27733" y="62460"/>
                    <a:pt x="18666" y="72847"/>
                    <a:pt x="12000" y="83507"/>
                  </a:cubicBezTo>
                  <a:cubicBezTo>
                    <a:pt x="5066" y="94305"/>
                    <a:pt x="800" y="105375"/>
                    <a:pt x="0" y="116719"/>
                  </a:cubicBezTo>
                  <a:cubicBezTo>
                    <a:pt x="0" y="116993"/>
                    <a:pt x="0" y="117129"/>
                    <a:pt x="0" y="117403"/>
                  </a:cubicBezTo>
                  <a:cubicBezTo>
                    <a:pt x="533" y="118223"/>
                    <a:pt x="1066" y="119179"/>
                    <a:pt x="1866" y="120000"/>
                  </a:cubicBezTo>
                  <a:cubicBezTo>
                    <a:pt x="1866" y="118906"/>
                    <a:pt x="1866" y="117813"/>
                    <a:pt x="1866" y="116719"/>
                  </a:cubicBezTo>
                  <a:close/>
                </a:path>
              </a:pathLst>
            </a:custGeom>
            <a:solidFill>
              <a:schemeClr val="dk2">
                <a:alpha val="20000"/>
              </a:schemeClr>
            </a:solid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3273425" y="5653087"/>
              <a:ext cx="138112" cy="287338"/>
            </a:xfrm>
            <a:custGeom>
              <a:pathLst>
                <a:path extrusionOk="0" h="120000" w="120000">
                  <a:moveTo>
                    <a:pt x="0" y="0"/>
                  </a:moveTo>
                  <a:cubicBezTo>
                    <a:pt x="24000" y="39452"/>
                    <a:pt x="54857" y="80547"/>
                    <a:pt x="89142" y="119999"/>
                  </a:cubicBezTo>
                  <a:cubicBezTo>
                    <a:pt x="120000" y="119999"/>
                    <a:pt x="120000" y="119999"/>
                    <a:pt x="120000" y="119999"/>
                  </a:cubicBezTo>
                  <a:cubicBezTo>
                    <a:pt x="78857" y="80547"/>
                    <a:pt x="37714" y="39452"/>
                    <a:pt x="0" y="0"/>
                  </a:cubicBezTo>
                  <a:close/>
                </a:path>
              </a:pathLst>
            </a:custGeom>
            <a:solidFill>
              <a:schemeClr val="dk2">
                <a:alpha val="20000"/>
              </a:schemeClr>
            </a:solidFill>
            <a:ln>
              <a:noFill/>
            </a:ln>
          </p:spPr>
          <p:txBody>
            <a:bodyPr anchorCtr="0" anchor="ctr" bIns="91425" lIns="91425" rIns="91425" tIns="91425">
              <a:noAutofit/>
            </a:bodyPr>
            <a:lstStyle/>
            <a:p>
              <a:pPr lvl="0">
                <a:spcBef>
                  <a:spcPts val="0"/>
                </a:spcBef>
                <a:buNone/>
              </a:pPr>
              <a:r>
                <a:t/>
              </a:r>
              <a:endParaRPr/>
            </a:p>
          </p:txBody>
        </p:sp>
        <p:sp>
          <p:nvSpPr>
            <p:cNvPr id="21" name="Shape 21"/>
            <p:cNvSpPr/>
            <p:nvPr/>
          </p:nvSpPr>
          <p:spPr>
            <a:xfrm>
              <a:off x="3143250" y="4656137"/>
              <a:ext cx="31750" cy="188913"/>
            </a:xfrm>
            <a:custGeom>
              <a:pathLst>
                <a:path extrusionOk="0" h="120000" w="120000">
                  <a:moveTo>
                    <a:pt x="105000" y="110000"/>
                  </a:moveTo>
                  <a:cubicBezTo>
                    <a:pt x="105000" y="115000"/>
                    <a:pt x="120000" y="117500"/>
                    <a:pt x="120000" y="120000"/>
                  </a:cubicBezTo>
                  <a:cubicBezTo>
                    <a:pt x="120000" y="95000"/>
                    <a:pt x="120000" y="72500"/>
                    <a:pt x="120000" y="47500"/>
                  </a:cubicBezTo>
                  <a:cubicBezTo>
                    <a:pt x="75000" y="32500"/>
                    <a:pt x="45000" y="15000"/>
                    <a:pt x="15000" y="0"/>
                  </a:cubicBezTo>
                  <a:cubicBezTo>
                    <a:pt x="0" y="22500"/>
                    <a:pt x="0" y="42500"/>
                    <a:pt x="0" y="65000"/>
                  </a:cubicBezTo>
                  <a:cubicBezTo>
                    <a:pt x="30000" y="80000"/>
                    <a:pt x="75000" y="95000"/>
                    <a:pt x="105000" y="110000"/>
                  </a:cubicBezTo>
                  <a:close/>
                </a:path>
              </a:pathLst>
            </a:custGeom>
            <a:solidFill>
              <a:schemeClr val="dk2">
                <a:alpha val="20000"/>
              </a:schemeClr>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a:off x="3211513" y="5410200"/>
              <a:ext cx="203199" cy="530224"/>
            </a:xfrm>
            <a:custGeom>
              <a:pathLst>
                <a:path extrusionOk="0" h="120000" w="120000">
                  <a:moveTo>
                    <a:pt x="16153" y="16000"/>
                  </a:moveTo>
                  <a:cubicBezTo>
                    <a:pt x="11538" y="10666"/>
                    <a:pt x="4615" y="5333"/>
                    <a:pt x="0" y="0"/>
                  </a:cubicBezTo>
                  <a:cubicBezTo>
                    <a:pt x="6923" y="14222"/>
                    <a:pt x="16153" y="28444"/>
                    <a:pt x="27692" y="42666"/>
                  </a:cubicBezTo>
                  <a:cubicBezTo>
                    <a:pt x="30000" y="47111"/>
                    <a:pt x="32307" y="50666"/>
                    <a:pt x="36923" y="55111"/>
                  </a:cubicBezTo>
                  <a:cubicBezTo>
                    <a:pt x="62307" y="76444"/>
                    <a:pt x="90000" y="98666"/>
                    <a:pt x="117692" y="120000"/>
                  </a:cubicBezTo>
                  <a:cubicBezTo>
                    <a:pt x="120000" y="120000"/>
                    <a:pt x="120000" y="120000"/>
                    <a:pt x="120000" y="120000"/>
                  </a:cubicBezTo>
                  <a:cubicBezTo>
                    <a:pt x="94615" y="96888"/>
                    <a:pt x="73846" y="73777"/>
                    <a:pt x="55384" y="49777"/>
                  </a:cubicBezTo>
                  <a:cubicBezTo>
                    <a:pt x="41538" y="38222"/>
                    <a:pt x="30000" y="27555"/>
                    <a:pt x="16153" y="16000"/>
                  </a:cubicBezTo>
                  <a:close/>
                </a:path>
              </a:pathLst>
            </a:custGeom>
            <a:solidFill>
              <a:schemeClr val="dk2">
                <a:alpha val="20000"/>
              </a:schemeClr>
            </a:solidFill>
            <a:ln>
              <a:noFill/>
            </a:ln>
          </p:spPr>
          <p:txBody>
            <a:bodyPr anchorCtr="0" anchor="ctr" bIns="91425" lIns="91425" rIns="91425" tIns="91425">
              <a:noAutofit/>
            </a:bodyPr>
            <a:lstStyle/>
            <a:p>
              <a:pPr lvl="0">
                <a:spcBef>
                  <a:spcPts val="0"/>
                </a:spcBef>
                <a:buNone/>
              </a:pPr>
              <a:r>
                <a:t/>
              </a:r>
              <a:endParaRPr/>
            </a:p>
          </p:txBody>
        </p:sp>
      </p:grpSp>
      <p:grpSp>
        <p:nvGrpSpPr>
          <p:cNvPr id="23" name="Shape 23"/>
          <p:cNvGrpSpPr/>
          <p:nvPr/>
        </p:nvGrpSpPr>
        <p:grpSpPr>
          <a:xfrm>
            <a:off x="27221" y="-785"/>
            <a:ext cx="2356674" cy="6854039"/>
            <a:chOff x="6627813" y="194832"/>
            <a:chExt cx="1952625" cy="5678917"/>
          </a:xfrm>
        </p:grpSpPr>
        <p:sp>
          <p:nvSpPr>
            <p:cNvPr id="24" name="Shape 24"/>
            <p:cNvSpPr/>
            <p:nvPr/>
          </p:nvSpPr>
          <p:spPr>
            <a:xfrm>
              <a:off x="6627813" y="194832"/>
              <a:ext cx="409575" cy="3646487"/>
            </a:xfrm>
            <a:custGeom>
              <a:pathLst>
                <a:path extrusionOk="0" h="120000" w="120000">
                  <a:moveTo>
                    <a:pt x="8155" y="27391"/>
                  </a:moveTo>
                  <a:cubicBezTo>
                    <a:pt x="12815" y="37565"/>
                    <a:pt x="19805" y="47869"/>
                    <a:pt x="30291" y="58043"/>
                  </a:cubicBezTo>
                  <a:cubicBezTo>
                    <a:pt x="39611" y="68217"/>
                    <a:pt x="51262" y="78391"/>
                    <a:pt x="66407" y="88565"/>
                  </a:cubicBezTo>
                  <a:cubicBezTo>
                    <a:pt x="80388" y="98739"/>
                    <a:pt x="97864" y="108782"/>
                    <a:pt x="117669" y="118826"/>
                  </a:cubicBezTo>
                  <a:cubicBezTo>
                    <a:pt x="118834" y="119217"/>
                    <a:pt x="120000" y="119608"/>
                    <a:pt x="120000" y="120000"/>
                  </a:cubicBezTo>
                  <a:cubicBezTo>
                    <a:pt x="118834" y="118043"/>
                    <a:pt x="116504" y="115956"/>
                    <a:pt x="115339" y="114000"/>
                  </a:cubicBezTo>
                  <a:cubicBezTo>
                    <a:pt x="115339" y="113608"/>
                    <a:pt x="115339" y="113217"/>
                    <a:pt x="115339" y="112956"/>
                  </a:cubicBezTo>
                  <a:cubicBezTo>
                    <a:pt x="99029" y="104739"/>
                    <a:pt x="85048" y="96652"/>
                    <a:pt x="73398" y="88434"/>
                  </a:cubicBezTo>
                  <a:cubicBezTo>
                    <a:pt x="58252" y="78260"/>
                    <a:pt x="45436" y="68217"/>
                    <a:pt x="34951" y="57913"/>
                  </a:cubicBezTo>
                  <a:cubicBezTo>
                    <a:pt x="24466" y="47739"/>
                    <a:pt x="16310" y="37565"/>
                    <a:pt x="10485" y="27260"/>
                  </a:cubicBezTo>
                  <a:cubicBezTo>
                    <a:pt x="8155" y="22173"/>
                    <a:pt x="5825" y="17086"/>
                    <a:pt x="3495" y="12000"/>
                  </a:cubicBezTo>
                  <a:cubicBezTo>
                    <a:pt x="2330" y="7956"/>
                    <a:pt x="1165" y="4043"/>
                    <a:pt x="1165" y="0"/>
                  </a:cubicBezTo>
                  <a:cubicBezTo>
                    <a:pt x="0" y="0"/>
                    <a:pt x="0" y="0"/>
                    <a:pt x="0" y="0"/>
                  </a:cubicBezTo>
                  <a:cubicBezTo>
                    <a:pt x="0" y="4043"/>
                    <a:pt x="1165" y="7956"/>
                    <a:pt x="1165" y="12000"/>
                  </a:cubicBezTo>
                  <a:cubicBezTo>
                    <a:pt x="3495" y="17086"/>
                    <a:pt x="4660" y="22173"/>
                    <a:pt x="8155" y="27391"/>
                  </a:cubicBezTo>
                  <a:close/>
                </a:path>
              </a:pathLst>
            </a:cu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a:off x="7061200" y="3771900"/>
              <a:ext cx="350837" cy="1309687"/>
            </a:xfrm>
            <a:custGeom>
              <a:pathLst>
                <a:path extrusionOk="0" h="120000" w="120000">
                  <a:moveTo>
                    <a:pt x="72272" y="83272"/>
                  </a:moveTo>
                  <a:cubicBezTo>
                    <a:pt x="87272" y="95636"/>
                    <a:pt x="102272" y="108000"/>
                    <a:pt x="120000" y="120000"/>
                  </a:cubicBezTo>
                  <a:cubicBezTo>
                    <a:pt x="120000" y="117454"/>
                    <a:pt x="120000" y="114545"/>
                    <a:pt x="120000" y="112000"/>
                  </a:cubicBezTo>
                  <a:cubicBezTo>
                    <a:pt x="120000" y="111636"/>
                    <a:pt x="120000" y="110909"/>
                    <a:pt x="120000" y="110545"/>
                  </a:cubicBezTo>
                  <a:cubicBezTo>
                    <a:pt x="107727" y="101090"/>
                    <a:pt x="95454" y="91636"/>
                    <a:pt x="84545" y="82181"/>
                  </a:cubicBezTo>
                  <a:cubicBezTo>
                    <a:pt x="51818" y="55272"/>
                    <a:pt x="23181" y="27636"/>
                    <a:pt x="0" y="0"/>
                  </a:cubicBezTo>
                  <a:cubicBezTo>
                    <a:pt x="2727" y="7636"/>
                    <a:pt x="5454" y="15272"/>
                    <a:pt x="9545" y="22909"/>
                  </a:cubicBezTo>
                  <a:cubicBezTo>
                    <a:pt x="28636" y="43272"/>
                    <a:pt x="49090" y="63272"/>
                    <a:pt x="72272" y="83272"/>
                  </a:cubicBezTo>
                  <a:close/>
                </a:path>
              </a:pathLst>
            </a:cu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26" name="Shape 26"/>
            <p:cNvSpPr/>
            <p:nvPr/>
          </p:nvSpPr>
          <p:spPr>
            <a:xfrm>
              <a:off x="7439025" y="5053012"/>
              <a:ext cx="357188" cy="820737"/>
            </a:xfrm>
            <a:custGeom>
              <a:pathLst>
                <a:path extrusionOk="0" h="120000" w="120000">
                  <a:moveTo>
                    <a:pt x="8000" y="8695"/>
                  </a:moveTo>
                  <a:cubicBezTo>
                    <a:pt x="5333" y="5797"/>
                    <a:pt x="2666" y="2898"/>
                    <a:pt x="0" y="0"/>
                  </a:cubicBezTo>
                  <a:cubicBezTo>
                    <a:pt x="0" y="5217"/>
                    <a:pt x="0" y="11014"/>
                    <a:pt x="1333" y="16811"/>
                  </a:cubicBezTo>
                  <a:cubicBezTo>
                    <a:pt x="18666" y="35942"/>
                    <a:pt x="36000" y="55072"/>
                    <a:pt x="56000" y="73623"/>
                  </a:cubicBezTo>
                  <a:cubicBezTo>
                    <a:pt x="72000" y="89275"/>
                    <a:pt x="89333" y="104927"/>
                    <a:pt x="106666" y="120000"/>
                  </a:cubicBezTo>
                  <a:cubicBezTo>
                    <a:pt x="120000" y="120000"/>
                    <a:pt x="120000" y="120000"/>
                    <a:pt x="120000" y="120000"/>
                  </a:cubicBezTo>
                  <a:cubicBezTo>
                    <a:pt x="101333" y="104347"/>
                    <a:pt x="84000" y="88115"/>
                    <a:pt x="66666" y="71304"/>
                  </a:cubicBezTo>
                  <a:cubicBezTo>
                    <a:pt x="45333" y="51014"/>
                    <a:pt x="26666" y="29565"/>
                    <a:pt x="8000" y="8695"/>
                  </a:cubicBezTo>
                  <a:close/>
                </a:path>
              </a:pathLst>
            </a:cu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27" name="Shape 27"/>
            <p:cNvSpPr/>
            <p:nvPr/>
          </p:nvSpPr>
          <p:spPr>
            <a:xfrm>
              <a:off x="7037388" y="3811587"/>
              <a:ext cx="457200" cy="1852613"/>
            </a:xfrm>
            <a:custGeom>
              <a:pathLst>
                <a:path extrusionOk="0" h="120000" w="120000">
                  <a:moveTo>
                    <a:pt x="105391" y="105096"/>
                  </a:moveTo>
                  <a:cubicBezTo>
                    <a:pt x="97043" y="99700"/>
                    <a:pt x="88695" y="94047"/>
                    <a:pt x="81391" y="88394"/>
                  </a:cubicBezTo>
                  <a:cubicBezTo>
                    <a:pt x="59478" y="72205"/>
                    <a:pt x="42782" y="55503"/>
                    <a:pt x="30260" y="38800"/>
                  </a:cubicBezTo>
                  <a:cubicBezTo>
                    <a:pt x="22956" y="30578"/>
                    <a:pt x="17739" y="22098"/>
                    <a:pt x="13565" y="13618"/>
                  </a:cubicBezTo>
                  <a:cubicBezTo>
                    <a:pt x="9391" y="8993"/>
                    <a:pt x="4173" y="4625"/>
                    <a:pt x="0" y="0"/>
                  </a:cubicBezTo>
                  <a:cubicBezTo>
                    <a:pt x="5217" y="13104"/>
                    <a:pt x="12521" y="26209"/>
                    <a:pt x="21913" y="39057"/>
                  </a:cubicBezTo>
                  <a:cubicBezTo>
                    <a:pt x="34434" y="56017"/>
                    <a:pt x="51130" y="72719"/>
                    <a:pt x="72000" y="89164"/>
                  </a:cubicBezTo>
                  <a:cubicBezTo>
                    <a:pt x="82434" y="97130"/>
                    <a:pt x="93913" y="105353"/>
                    <a:pt x="107478" y="113319"/>
                  </a:cubicBezTo>
                  <a:cubicBezTo>
                    <a:pt x="111652" y="115374"/>
                    <a:pt x="115826" y="117687"/>
                    <a:pt x="120000" y="119999"/>
                  </a:cubicBezTo>
                  <a:cubicBezTo>
                    <a:pt x="118956" y="119229"/>
                    <a:pt x="117913" y="118458"/>
                    <a:pt x="116869" y="117687"/>
                  </a:cubicBezTo>
                  <a:cubicBezTo>
                    <a:pt x="112695" y="113576"/>
                    <a:pt x="108521" y="109207"/>
                    <a:pt x="105391" y="105096"/>
                  </a:cubicBezTo>
                  <a:close/>
                </a:path>
              </a:pathLst>
            </a:cu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28" name="Shape 28"/>
            <p:cNvSpPr/>
            <p:nvPr/>
          </p:nvSpPr>
          <p:spPr>
            <a:xfrm>
              <a:off x="6992938" y="1263650"/>
              <a:ext cx="144462" cy="2508250"/>
            </a:xfrm>
            <a:custGeom>
              <a:pathLst>
                <a:path extrusionOk="0" h="120000" w="120000">
                  <a:moveTo>
                    <a:pt x="56666" y="120000"/>
                  </a:moveTo>
                  <a:cubicBezTo>
                    <a:pt x="50000" y="117725"/>
                    <a:pt x="46666" y="115450"/>
                    <a:pt x="43333" y="113175"/>
                  </a:cubicBezTo>
                  <a:cubicBezTo>
                    <a:pt x="26666" y="100473"/>
                    <a:pt x="16666" y="87962"/>
                    <a:pt x="16666" y="75450"/>
                  </a:cubicBezTo>
                  <a:cubicBezTo>
                    <a:pt x="16666" y="62748"/>
                    <a:pt x="26666" y="50236"/>
                    <a:pt x="43333" y="37535"/>
                  </a:cubicBezTo>
                  <a:cubicBezTo>
                    <a:pt x="50000" y="31279"/>
                    <a:pt x="60000" y="25023"/>
                    <a:pt x="73333" y="18767"/>
                  </a:cubicBezTo>
                  <a:cubicBezTo>
                    <a:pt x="86666" y="12511"/>
                    <a:pt x="100000" y="6255"/>
                    <a:pt x="120000" y="0"/>
                  </a:cubicBezTo>
                  <a:cubicBezTo>
                    <a:pt x="116666" y="0"/>
                    <a:pt x="116666" y="0"/>
                    <a:pt x="116666" y="0"/>
                  </a:cubicBezTo>
                  <a:cubicBezTo>
                    <a:pt x="96666" y="6255"/>
                    <a:pt x="80000" y="12511"/>
                    <a:pt x="66666" y="18767"/>
                  </a:cubicBezTo>
                  <a:cubicBezTo>
                    <a:pt x="53333" y="25023"/>
                    <a:pt x="43333" y="31279"/>
                    <a:pt x="33333" y="37535"/>
                  </a:cubicBezTo>
                  <a:cubicBezTo>
                    <a:pt x="13333" y="50047"/>
                    <a:pt x="3333" y="62748"/>
                    <a:pt x="3333" y="75450"/>
                  </a:cubicBezTo>
                  <a:cubicBezTo>
                    <a:pt x="0" y="87393"/>
                    <a:pt x="6666" y="99526"/>
                    <a:pt x="23333" y="111658"/>
                  </a:cubicBezTo>
                  <a:cubicBezTo>
                    <a:pt x="33333" y="114312"/>
                    <a:pt x="43333" y="117156"/>
                    <a:pt x="53333" y="119810"/>
                  </a:cubicBezTo>
                  <a:cubicBezTo>
                    <a:pt x="53333" y="119810"/>
                    <a:pt x="56666" y="120000"/>
                    <a:pt x="56666" y="120000"/>
                  </a:cubicBezTo>
                  <a:close/>
                </a:path>
              </a:pathLst>
            </a:cu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29" name="Shape 29"/>
            <p:cNvSpPr/>
            <p:nvPr/>
          </p:nvSpPr>
          <p:spPr>
            <a:xfrm>
              <a:off x="7526338" y="5640387"/>
              <a:ext cx="111125" cy="233363"/>
            </a:xfrm>
            <a:custGeom>
              <a:pathLst>
                <a:path extrusionOk="0" h="120000" w="120000">
                  <a:moveTo>
                    <a:pt x="94285" y="120000"/>
                  </a:moveTo>
                  <a:cubicBezTo>
                    <a:pt x="119999" y="120000"/>
                    <a:pt x="119999" y="120000"/>
                    <a:pt x="119999" y="120000"/>
                  </a:cubicBezTo>
                  <a:cubicBezTo>
                    <a:pt x="77142" y="81355"/>
                    <a:pt x="38571" y="40677"/>
                    <a:pt x="0" y="0"/>
                  </a:cubicBezTo>
                  <a:cubicBezTo>
                    <a:pt x="25714" y="40677"/>
                    <a:pt x="55714" y="81355"/>
                    <a:pt x="94285" y="120000"/>
                  </a:cubicBezTo>
                  <a:close/>
                </a:path>
              </a:pathLst>
            </a:cu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0" name="Shape 30"/>
            <p:cNvSpPr/>
            <p:nvPr/>
          </p:nvSpPr>
          <p:spPr>
            <a:xfrm>
              <a:off x="7021513" y="3598862"/>
              <a:ext cx="68263" cy="423863"/>
            </a:xfrm>
            <a:custGeom>
              <a:pathLst>
                <a:path extrusionOk="0" h="120000" w="120000">
                  <a:moveTo>
                    <a:pt x="28235" y="60560"/>
                  </a:moveTo>
                  <a:cubicBezTo>
                    <a:pt x="56470" y="80747"/>
                    <a:pt x="91764" y="99813"/>
                    <a:pt x="120000" y="120000"/>
                  </a:cubicBezTo>
                  <a:cubicBezTo>
                    <a:pt x="98823" y="96448"/>
                    <a:pt x="84705" y="72897"/>
                    <a:pt x="70588" y="49345"/>
                  </a:cubicBezTo>
                  <a:cubicBezTo>
                    <a:pt x="70588" y="49345"/>
                    <a:pt x="63529" y="48224"/>
                    <a:pt x="63529" y="48224"/>
                  </a:cubicBezTo>
                  <a:cubicBezTo>
                    <a:pt x="42352" y="32523"/>
                    <a:pt x="21176" y="15700"/>
                    <a:pt x="0" y="0"/>
                  </a:cubicBezTo>
                  <a:cubicBezTo>
                    <a:pt x="0" y="2242"/>
                    <a:pt x="0" y="5607"/>
                    <a:pt x="0" y="8971"/>
                  </a:cubicBezTo>
                  <a:cubicBezTo>
                    <a:pt x="7058" y="25794"/>
                    <a:pt x="21176" y="43738"/>
                    <a:pt x="28235" y="60560"/>
                  </a:cubicBezTo>
                  <a:close/>
                </a:path>
              </a:pathLst>
            </a:cu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a:off x="7412038" y="2801938"/>
              <a:ext cx="1168400" cy="2251075"/>
            </a:xfrm>
            <a:custGeom>
              <a:pathLst>
                <a:path extrusionOk="0" h="120000" w="120000">
                  <a:moveTo>
                    <a:pt x="3265" y="116830"/>
                  </a:moveTo>
                  <a:cubicBezTo>
                    <a:pt x="3673" y="105845"/>
                    <a:pt x="7755" y="94647"/>
                    <a:pt x="14285" y="83873"/>
                  </a:cubicBezTo>
                  <a:cubicBezTo>
                    <a:pt x="20816" y="73309"/>
                    <a:pt x="29795" y="62957"/>
                    <a:pt x="40408" y="53239"/>
                  </a:cubicBezTo>
                  <a:cubicBezTo>
                    <a:pt x="50612" y="43309"/>
                    <a:pt x="62857" y="34014"/>
                    <a:pt x="76326" y="25140"/>
                  </a:cubicBezTo>
                  <a:cubicBezTo>
                    <a:pt x="82857" y="20704"/>
                    <a:pt x="89795" y="16267"/>
                    <a:pt x="97142" y="12253"/>
                  </a:cubicBezTo>
                  <a:cubicBezTo>
                    <a:pt x="100816" y="10140"/>
                    <a:pt x="104489" y="8028"/>
                    <a:pt x="108163" y="5915"/>
                  </a:cubicBezTo>
                  <a:cubicBezTo>
                    <a:pt x="111836" y="4014"/>
                    <a:pt x="115918" y="1901"/>
                    <a:pt x="120000" y="0"/>
                  </a:cubicBezTo>
                  <a:cubicBezTo>
                    <a:pt x="119591" y="0"/>
                    <a:pt x="119591" y="0"/>
                    <a:pt x="119591" y="0"/>
                  </a:cubicBezTo>
                  <a:cubicBezTo>
                    <a:pt x="115510" y="1901"/>
                    <a:pt x="111428" y="3802"/>
                    <a:pt x="107755" y="5704"/>
                  </a:cubicBezTo>
                  <a:cubicBezTo>
                    <a:pt x="104081" y="7816"/>
                    <a:pt x="100408" y="9929"/>
                    <a:pt x="96734" y="11830"/>
                  </a:cubicBezTo>
                  <a:cubicBezTo>
                    <a:pt x="88979" y="16056"/>
                    <a:pt x="82040" y="20281"/>
                    <a:pt x="75510" y="24718"/>
                  </a:cubicBezTo>
                  <a:cubicBezTo>
                    <a:pt x="61632" y="33591"/>
                    <a:pt x="49387" y="42887"/>
                    <a:pt x="38775" y="52605"/>
                  </a:cubicBezTo>
                  <a:cubicBezTo>
                    <a:pt x="27755" y="62535"/>
                    <a:pt x="18775" y="72887"/>
                    <a:pt x="12244" y="83661"/>
                  </a:cubicBezTo>
                  <a:cubicBezTo>
                    <a:pt x="5306" y="94014"/>
                    <a:pt x="1224" y="105000"/>
                    <a:pt x="0" y="115985"/>
                  </a:cubicBezTo>
                  <a:cubicBezTo>
                    <a:pt x="1224" y="117253"/>
                    <a:pt x="2040" y="118521"/>
                    <a:pt x="2857" y="120000"/>
                  </a:cubicBezTo>
                  <a:cubicBezTo>
                    <a:pt x="2857" y="118943"/>
                    <a:pt x="2857" y="117887"/>
                    <a:pt x="3265" y="116830"/>
                  </a:cubicBezTo>
                  <a:close/>
                </a:path>
              </a:pathLst>
            </a:cu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494588" y="5664200"/>
              <a:ext cx="100013" cy="209549"/>
            </a:xfrm>
            <a:custGeom>
              <a:pathLst>
                <a:path extrusionOk="0" h="120000" w="120000">
                  <a:moveTo>
                    <a:pt x="0" y="0"/>
                  </a:moveTo>
                  <a:cubicBezTo>
                    <a:pt x="24000" y="40754"/>
                    <a:pt x="57600" y="81509"/>
                    <a:pt x="91200" y="120000"/>
                  </a:cubicBezTo>
                  <a:cubicBezTo>
                    <a:pt x="120000" y="120000"/>
                    <a:pt x="120000" y="120000"/>
                    <a:pt x="120000" y="120000"/>
                  </a:cubicBezTo>
                  <a:cubicBezTo>
                    <a:pt x="76800" y="81509"/>
                    <a:pt x="38400" y="40754"/>
                    <a:pt x="0" y="0"/>
                  </a:cubicBezTo>
                  <a:close/>
                </a:path>
              </a:pathLst>
            </a:cu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a:off x="7412038" y="5081587"/>
              <a:ext cx="114300" cy="558799"/>
            </a:xfrm>
            <a:custGeom>
              <a:pathLst>
                <a:path extrusionOk="0" h="120000" w="120000">
                  <a:moveTo>
                    <a:pt x="0" y="0"/>
                  </a:moveTo>
                  <a:cubicBezTo>
                    <a:pt x="0" y="25531"/>
                    <a:pt x="8275" y="51063"/>
                    <a:pt x="28965" y="75744"/>
                  </a:cubicBezTo>
                  <a:cubicBezTo>
                    <a:pt x="45517" y="83404"/>
                    <a:pt x="57931" y="91914"/>
                    <a:pt x="74482" y="99574"/>
                  </a:cubicBezTo>
                  <a:cubicBezTo>
                    <a:pt x="91034" y="106382"/>
                    <a:pt x="103448" y="113191"/>
                    <a:pt x="120000" y="120000"/>
                  </a:cubicBezTo>
                  <a:cubicBezTo>
                    <a:pt x="115862" y="118297"/>
                    <a:pt x="115862" y="116595"/>
                    <a:pt x="111724" y="114893"/>
                  </a:cubicBezTo>
                  <a:cubicBezTo>
                    <a:pt x="66206" y="83404"/>
                    <a:pt x="41379" y="51063"/>
                    <a:pt x="33103" y="18723"/>
                  </a:cubicBezTo>
                  <a:cubicBezTo>
                    <a:pt x="28965" y="15319"/>
                    <a:pt x="20689" y="12765"/>
                    <a:pt x="16551" y="9361"/>
                  </a:cubicBezTo>
                  <a:cubicBezTo>
                    <a:pt x="8275" y="5957"/>
                    <a:pt x="4137" y="2553"/>
                    <a:pt x="0" y="0"/>
                  </a:cubicBezTo>
                  <a:close/>
                </a:path>
              </a:pathLst>
            </a:cu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a:off x="7412038" y="4978400"/>
              <a:ext cx="31750" cy="188913"/>
            </a:xfrm>
            <a:custGeom>
              <a:pathLst>
                <a:path extrusionOk="0" h="120000" w="120000">
                  <a:moveTo>
                    <a:pt x="0" y="65000"/>
                  </a:moveTo>
                  <a:cubicBezTo>
                    <a:pt x="15000" y="72500"/>
                    <a:pt x="30000" y="82500"/>
                    <a:pt x="60000" y="92500"/>
                  </a:cubicBezTo>
                  <a:cubicBezTo>
                    <a:pt x="75000" y="102500"/>
                    <a:pt x="105000" y="110000"/>
                    <a:pt x="120000" y="120000"/>
                  </a:cubicBezTo>
                  <a:cubicBezTo>
                    <a:pt x="105000" y="95000"/>
                    <a:pt x="105000" y="70000"/>
                    <a:pt x="105000" y="47500"/>
                  </a:cubicBezTo>
                  <a:cubicBezTo>
                    <a:pt x="75000" y="30000"/>
                    <a:pt x="45000" y="15000"/>
                    <a:pt x="0" y="0"/>
                  </a:cubicBezTo>
                  <a:cubicBezTo>
                    <a:pt x="0" y="2500"/>
                    <a:pt x="0" y="7500"/>
                    <a:pt x="0" y="10000"/>
                  </a:cubicBezTo>
                  <a:cubicBezTo>
                    <a:pt x="0" y="27500"/>
                    <a:pt x="0" y="47500"/>
                    <a:pt x="0" y="65000"/>
                  </a:cubicBezTo>
                  <a:close/>
                </a:path>
              </a:pathLst>
            </a:cu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5" name="Shape 35"/>
            <p:cNvSpPr/>
            <p:nvPr/>
          </p:nvSpPr>
          <p:spPr>
            <a:xfrm>
              <a:off x="7439025" y="5434012"/>
              <a:ext cx="174625" cy="439738"/>
            </a:xfrm>
            <a:custGeom>
              <a:pathLst>
                <a:path extrusionOk="0" h="120000" w="120000">
                  <a:moveTo>
                    <a:pt x="30000" y="30270"/>
                  </a:moveTo>
                  <a:cubicBezTo>
                    <a:pt x="19090" y="20540"/>
                    <a:pt x="10909" y="9729"/>
                    <a:pt x="0" y="0"/>
                  </a:cubicBezTo>
                  <a:cubicBezTo>
                    <a:pt x="8181" y="17297"/>
                    <a:pt x="19090" y="35675"/>
                    <a:pt x="30000" y="52972"/>
                  </a:cubicBezTo>
                  <a:cubicBezTo>
                    <a:pt x="32727" y="56216"/>
                    <a:pt x="35454" y="59459"/>
                    <a:pt x="38181" y="62702"/>
                  </a:cubicBezTo>
                  <a:cubicBezTo>
                    <a:pt x="60000" y="82162"/>
                    <a:pt x="81818" y="101621"/>
                    <a:pt x="106363" y="120000"/>
                  </a:cubicBezTo>
                  <a:cubicBezTo>
                    <a:pt x="120000" y="120000"/>
                    <a:pt x="120000" y="120000"/>
                    <a:pt x="120000" y="120000"/>
                  </a:cubicBezTo>
                  <a:cubicBezTo>
                    <a:pt x="95454" y="99459"/>
                    <a:pt x="76363" y="77837"/>
                    <a:pt x="60000" y="56216"/>
                  </a:cubicBezTo>
                  <a:cubicBezTo>
                    <a:pt x="49090" y="47567"/>
                    <a:pt x="40909" y="38918"/>
                    <a:pt x="30000" y="30270"/>
                  </a:cubicBezTo>
                  <a:close/>
                </a:path>
              </a:pathLst>
            </a:custGeom>
            <a:solidFill>
              <a:schemeClr val="dk2"/>
            </a:solidFill>
            <a:ln>
              <a:noFill/>
            </a:ln>
          </p:spPr>
          <p:txBody>
            <a:bodyPr anchorCtr="0" anchor="ctr" bIns="91425" lIns="91425" rIns="91425" tIns="91425">
              <a:noAutofit/>
            </a:bodyPr>
            <a:lstStyle/>
            <a:p>
              <a:pPr lvl="0">
                <a:spcBef>
                  <a:spcPts val="0"/>
                </a:spcBef>
                <a:buNone/>
              </a:pPr>
              <a:r>
                <a:t/>
              </a:r>
              <a:endParaRPr/>
            </a:p>
          </p:txBody>
        </p:sp>
      </p:grpSp>
      <p:sp>
        <p:nvSpPr>
          <p:cNvPr id="36" name="Shape 36"/>
          <p:cNvSpPr/>
          <p:nvPr/>
        </p:nvSpPr>
        <p:spPr>
          <a:xfrm>
            <a:off x="0" y="0"/>
            <a:ext cx="182879" cy="68580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592924" y="624110"/>
            <a:ext cx="8911686" cy="1280889"/>
          </a:xfrm>
          <a:prstGeom prst="rect">
            <a:avLst/>
          </a:prstGeom>
          <a:noFill/>
          <a:ln>
            <a:noFill/>
          </a:ln>
        </p:spPr>
        <p:txBody>
          <a:bodyPr anchorCtr="0" anchor="t" bIns="91425" lIns="91425" rIns="91425" tIns="91425"/>
          <a:lstStyle>
            <a:lvl1pPr indent="0" lvl="0" marL="0" marR="0" rtl="0" algn="l">
              <a:spcBef>
                <a:spcPts val="0"/>
              </a:spcBef>
              <a:buClr>
                <a:srgbClr val="262626"/>
              </a:buClr>
              <a:buFont typeface="Questrial"/>
              <a:buNone/>
              <a:defRPr b="0" i="0" sz="3600" u="none" cap="none" strike="noStrike">
                <a:solidFill>
                  <a:srgbClr val="262626"/>
                </a:solidFill>
                <a:latin typeface="Questrial"/>
                <a:ea typeface="Questrial"/>
                <a:cs typeface="Questrial"/>
                <a:sym typeface="Questrial"/>
              </a:defRPr>
            </a:lvl1pPr>
            <a:lvl2pPr indent="0" lvl="1" marL="0" marR="0" rtl="0" algn="l">
              <a:spcBef>
                <a:spcPts val="0"/>
              </a:spcBef>
              <a:defRPr b="0" i="0" sz="1800" u="none" cap="none" strike="noStrike">
                <a:solidFill>
                  <a:schemeClr val="dk2"/>
                </a:solidFill>
              </a:defRPr>
            </a:lvl2pPr>
            <a:lvl3pPr indent="0" lvl="2" marL="0" marR="0" rtl="0" algn="l">
              <a:spcBef>
                <a:spcPts val="0"/>
              </a:spcBef>
              <a:defRPr b="0" i="0" sz="1800" u="none" cap="none" strike="noStrike">
                <a:solidFill>
                  <a:schemeClr val="dk2"/>
                </a:solidFill>
              </a:defRPr>
            </a:lvl3pPr>
            <a:lvl4pPr indent="0" lvl="3" marL="0" marR="0" rtl="0" algn="l">
              <a:spcBef>
                <a:spcPts val="0"/>
              </a:spcBef>
              <a:defRPr b="0" i="0" sz="1800" u="none" cap="none" strike="noStrike">
                <a:solidFill>
                  <a:schemeClr val="dk2"/>
                </a:solidFill>
              </a:defRPr>
            </a:lvl4pPr>
            <a:lvl5pPr indent="0" lvl="4" marL="0" marR="0" rtl="0" algn="l">
              <a:spcBef>
                <a:spcPts val="0"/>
              </a:spcBef>
              <a:defRPr b="0" i="0" sz="1800" u="none" cap="none" strike="noStrike">
                <a:solidFill>
                  <a:schemeClr val="dk2"/>
                </a:solidFill>
              </a:defRPr>
            </a:lvl5pPr>
            <a:lvl6pPr indent="0" lvl="5" marL="0" marR="0" rtl="0" algn="l">
              <a:spcBef>
                <a:spcPts val="0"/>
              </a:spcBef>
              <a:defRPr b="0" i="0" sz="1800" u="none" cap="none" strike="noStrike">
                <a:solidFill>
                  <a:schemeClr val="dk2"/>
                </a:solidFill>
              </a:defRPr>
            </a:lvl6pPr>
            <a:lvl7pPr indent="0" lvl="6" marL="0" marR="0" rtl="0" algn="l">
              <a:spcBef>
                <a:spcPts val="0"/>
              </a:spcBef>
              <a:defRPr b="0" i="0" sz="1800" u="none" cap="none" strike="noStrike">
                <a:solidFill>
                  <a:schemeClr val="dk2"/>
                </a:solidFill>
              </a:defRPr>
            </a:lvl7pPr>
            <a:lvl8pPr indent="0" lvl="7" marL="0" marR="0" rtl="0" algn="l">
              <a:spcBef>
                <a:spcPts val="0"/>
              </a:spcBef>
              <a:defRPr b="0" i="0" sz="1800" u="none" cap="none" strike="noStrike">
                <a:solidFill>
                  <a:schemeClr val="dk2"/>
                </a:solidFill>
              </a:defRPr>
            </a:lvl8pPr>
            <a:lvl9pPr indent="0" lvl="8" marL="0" marR="0" rtl="0" algn="l">
              <a:spcBef>
                <a:spcPts val="0"/>
              </a:spcBef>
              <a:defRPr b="0" i="0" sz="1800" u="none" cap="none" strike="noStrike">
                <a:solidFill>
                  <a:schemeClr val="dk2"/>
                </a:solidFill>
              </a:defRPr>
            </a:lvl9pPr>
          </a:lstStyle>
          <a:p/>
        </p:txBody>
      </p:sp>
      <p:sp>
        <p:nvSpPr>
          <p:cNvPr id="38" name="Shape 38"/>
          <p:cNvSpPr txBox="1"/>
          <p:nvPr>
            <p:ph idx="1" type="body"/>
          </p:nvPr>
        </p:nvSpPr>
        <p:spPr>
          <a:xfrm>
            <a:off x="2589211" y="2133600"/>
            <a:ext cx="8915400" cy="3886200"/>
          </a:xfrm>
          <a:prstGeom prst="rect">
            <a:avLst/>
          </a:prstGeom>
          <a:noFill/>
          <a:ln>
            <a:noFill/>
          </a:ln>
        </p:spPr>
        <p:txBody>
          <a:bodyPr anchorCtr="0" anchor="t" bIns="91425" lIns="91425" rIns="91425" tIns="91425"/>
          <a:lstStyle>
            <a:lvl1pPr indent="-228600" lvl="0" marL="342900" marR="0" rtl="0" algn="l">
              <a:spcBef>
                <a:spcPts val="1000"/>
              </a:spcBef>
              <a:spcAft>
                <a:spcPts val="0"/>
              </a:spcAft>
              <a:buClr>
                <a:schemeClr val="accent1"/>
              </a:buClr>
              <a:buFont typeface="Noto Sans Symbols"/>
              <a:buChar char="●"/>
              <a:defRPr b="0" i="0" sz="1800" u="none" cap="none" strike="noStrike">
                <a:solidFill>
                  <a:srgbClr val="3F3F3F"/>
                </a:solidFill>
                <a:latin typeface="Questrial"/>
                <a:ea typeface="Questrial"/>
                <a:cs typeface="Questrial"/>
                <a:sym typeface="Questrial"/>
              </a:defRPr>
            </a:lvl1pPr>
            <a:lvl2pPr indent="-184150" lvl="1" marL="742950" marR="0" rtl="0" algn="l">
              <a:spcBef>
                <a:spcPts val="1000"/>
              </a:spcBef>
              <a:spcAft>
                <a:spcPts val="0"/>
              </a:spcAft>
              <a:buClr>
                <a:schemeClr val="accent1"/>
              </a:buClr>
              <a:buFont typeface="Noto Sans Symbols"/>
              <a:buChar char="●"/>
              <a:defRPr b="0" i="0" sz="1600" u="none" cap="none" strike="noStrike">
                <a:solidFill>
                  <a:srgbClr val="3F3F3F"/>
                </a:solidFill>
                <a:latin typeface="Questrial"/>
                <a:ea typeface="Questrial"/>
                <a:cs typeface="Questrial"/>
                <a:sym typeface="Questrial"/>
              </a:defRPr>
            </a:lvl2pPr>
            <a:lvl3pPr indent="-139700" lvl="2" marL="1143000" marR="0" rtl="0" algn="l">
              <a:spcBef>
                <a:spcPts val="1000"/>
              </a:spcBef>
              <a:spcAft>
                <a:spcPts val="0"/>
              </a:spcAft>
              <a:buClr>
                <a:schemeClr val="accent1"/>
              </a:buClr>
              <a:buFont typeface="Noto Sans Symbols"/>
              <a:buChar char="●"/>
              <a:defRPr b="0" i="0" sz="1400" u="none" cap="none" strike="noStrike">
                <a:solidFill>
                  <a:srgbClr val="3F3F3F"/>
                </a:solidFill>
                <a:latin typeface="Questrial"/>
                <a:ea typeface="Questrial"/>
                <a:cs typeface="Questrial"/>
                <a:sym typeface="Questrial"/>
              </a:defRPr>
            </a:lvl3pPr>
            <a:lvl4pPr indent="-152400" lvl="3" marL="1600200" marR="0" rtl="0" algn="l">
              <a:spcBef>
                <a:spcPts val="1000"/>
              </a:spcBef>
              <a:spcAft>
                <a:spcPts val="0"/>
              </a:spcAft>
              <a:buClr>
                <a:schemeClr val="accent1"/>
              </a:buClr>
              <a:buFont typeface="Noto Sans Symbols"/>
              <a:buChar char="●"/>
              <a:defRPr b="0" i="0" sz="1200" u="none" cap="none" strike="noStrike">
                <a:solidFill>
                  <a:srgbClr val="3F3F3F"/>
                </a:solidFill>
                <a:latin typeface="Questrial"/>
                <a:ea typeface="Questrial"/>
                <a:cs typeface="Questrial"/>
                <a:sym typeface="Questrial"/>
              </a:defRPr>
            </a:lvl4pPr>
            <a:lvl5pPr indent="-152400" lvl="4" marL="2057400" marR="0" rtl="0" algn="l">
              <a:spcBef>
                <a:spcPts val="1000"/>
              </a:spcBef>
              <a:spcAft>
                <a:spcPts val="0"/>
              </a:spcAft>
              <a:buClr>
                <a:schemeClr val="accent1"/>
              </a:buClr>
              <a:buFont typeface="Noto Sans Symbols"/>
              <a:buChar char="●"/>
              <a:defRPr b="0" i="0" sz="1200" u="none" cap="none" strike="noStrike">
                <a:solidFill>
                  <a:srgbClr val="3F3F3F"/>
                </a:solidFill>
                <a:latin typeface="Questrial"/>
                <a:ea typeface="Questrial"/>
                <a:cs typeface="Questrial"/>
                <a:sym typeface="Questrial"/>
              </a:defRPr>
            </a:lvl5pPr>
            <a:lvl6pPr indent="-152400" lvl="5" marL="2514600" marR="0" rtl="0" algn="l">
              <a:spcBef>
                <a:spcPts val="1000"/>
              </a:spcBef>
              <a:spcAft>
                <a:spcPts val="0"/>
              </a:spcAft>
              <a:buClr>
                <a:schemeClr val="accent1"/>
              </a:buClr>
              <a:buFont typeface="Noto Sans Symbols"/>
              <a:buChar char="●"/>
              <a:defRPr b="0" i="0" sz="1200" u="none" cap="none" strike="noStrike">
                <a:solidFill>
                  <a:srgbClr val="3F3F3F"/>
                </a:solidFill>
                <a:latin typeface="Questrial"/>
                <a:ea typeface="Questrial"/>
                <a:cs typeface="Questrial"/>
                <a:sym typeface="Questrial"/>
              </a:defRPr>
            </a:lvl6pPr>
            <a:lvl7pPr indent="-152400" lvl="6" marL="2971800" marR="0" rtl="0" algn="l">
              <a:spcBef>
                <a:spcPts val="1000"/>
              </a:spcBef>
              <a:spcAft>
                <a:spcPts val="0"/>
              </a:spcAft>
              <a:buClr>
                <a:schemeClr val="accent1"/>
              </a:buClr>
              <a:buFont typeface="Noto Sans Symbols"/>
              <a:buChar char="●"/>
              <a:defRPr b="0" i="0" sz="1200" u="none" cap="none" strike="noStrike">
                <a:solidFill>
                  <a:srgbClr val="3F3F3F"/>
                </a:solidFill>
                <a:latin typeface="Questrial"/>
                <a:ea typeface="Questrial"/>
                <a:cs typeface="Questrial"/>
                <a:sym typeface="Questrial"/>
              </a:defRPr>
            </a:lvl7pPr>
            <a:lvl8pPr indent="-152400" lvl="7" marL="3429000" marR="0" rtl="0" algn="l">
              <a:spcBef>
                <a:spcPts val="1000"/>
              </a:spcBef>
              <a:spcAft>
                <a:spcPts val="0"/>
              </a:spcAft>
              <a:buClr>
                <a:schemeClr val="accent1"/>
              </a:buClr>
              <a:buFont typeface="Noto Sans Symbols"/>
              <a:buChar char="●"/>
              <a:defRPr b="0" i="0" sz="1200" u="none" cap="none" strike="noStrike">
                <a:solidFill>
                  <a:srgbClr val="3F3F3F"/>
                </a:solidFill>
                <a:latin typeface="Questrial"/>
                <a:ea typeface="Questrial"/>
                <a:cs typeface="Questrial"/>
                <a:sym typeface="Questrial"/>
              </a:defRPr>
            </a:lvl8pPr>
            <a:lvl9pPr indent="-152400" lvl="8" marL="3886200" marR="0" rtl="0" algn="l">
              <a:spcBef>
                <a:spcPts val="1000"/>
              </a:spcBef>
              <a:spcAft>
                <a:spcPts val="0"/>
              </a:spcAft>
              <a:buClr>
                <a:schemeClr val="accent1"/>
              </a:buClr>
              <a:buFont typeface="Noto Sans Symbols"/>
              <a:buChar char="●"/>
              <a:defRPr b="0" i="0" sz="1200" u="none" cap="none" strike="noStrike">
                <a:solidFill>
                  <a:srgbClr val="3F3F3F"/>
                </a:solidFill>
                <a:latin typeface="Questrial"/>
                <a:ea typeface="Questrial"/>
                <a:cs typeface="Questrial"/>
                <a:sym typeface="Questrial"/>
              </a:defRPr>
            </a:lvl9pPr>
          </a:lstStyle>
          <a:p/>
        </p:txBody>
      </p:sp>
      <p:sp>
        <p:nvSpPr>
          <p:cNvPr id="39" name="Shape 39"/>
          <p:cNvSpPr txBox="1"/>
          <p:nvPr>
            <p:ph idx="10" type="dt"/>
          </p:nvPr>
        </p:nvSpPr>
        <p:spPr>
          <a:xfrm>
            <a:off x="10361611" y="6130437"/>
            <a:ext cx="1146282" cy="370396"/>
          </a:xfrm>
          <a:prstGeom prst="rect">
            <a:avLst/>
          </a:prstGeom>
          <a:noFill/>
          <a:ln>
            <a:noFill/>
          </a:ln>
        </p:spPr>
        <p:txBody>
          <a:bodyPr anchorCtr="0" anchor="ctr" bIns="91425" lIns="91425" rIns="91425" tIns="91425"/>
          <a:lstStyle>
            <a:lvl1pPr indent="0" lvl="0" marL="0" marR="0" rtl="0" algn="r">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40" name="Shape 40"/>
          <p:cNvSpPr txBox="1"/>
          <p:nvPr>
            <p:ph idx="11" type="ftr"/>
          </p:nvPr>
        </p:nvSpPr>
        <p:spPr>
          <a:xfrm>
            <a:off x="2589211" y="6135807"/>
            <a:ext cx="7619999" cy="365125"/>
          </a:xfrm>
          <a:prstGeom prst="rect">
            <a:avLst/>
          </a:prstGeom>
          <a:noFill/>
          <a:ln>
            <a:noFill/>
          </a:ln>
        </p:spPr>
        <p:txBody>
          <a:bodyPr anchorCtr="0" anchor="ctr" bIns="91425" lIns="91425" rIns="91425" tIns="91425"/>
          <a:lstStyle>
            <a:lvl1pPr indent="0" lvl="0" marL="0" marR="0" rtl="0" algn="l">
              <a:spcBef>
                <a:spcPts val="0"/>
              </a:spcBef>
              <a:defRPr b="0" i="0" sz="900" u="none" cap="none" strike="noStrike">
                <a:solidFill>
                  <a:srgbClr val="888888"/>
                </a:solidFill>
                <a:latin typeface="Questrial"/>
                <a:ea typeface="Questrial"/>
                <a:cs typeface="Questrial"/>
                <a:sym typeface="Questrial"/>
              </a:defRPr>
            </a:lvl1pPr>
            <a:lvl2pPr indent="0" lvl="1" marL="457200" marR="0" rtl="0" algn="l">
              <a:spcBef>
                <a:spcPts val="0"/>
              </a:spcBef>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defRPr b="0" i="0" sz="1800" u="none" cap="none" strike="noStrike">
                <a:solidFill>
                  <a:schemeClr val="dk1"/>
                </a:solidFill>
                <a:latin typeface="Questrial"/>
                <a:ea typeface="Questrial"/>
                <a:cs typeface="Questrial"/>
                <a:sym typeface="Questrial"/>
              </a:defRPr>
            </a:lvl9pPr>
          </a:lstStyle>
          <a:p/>
        </p:txBody>
      </p:sp>
      <p:sp>
        <p:nvSpPr>
          <p:cNvPr id="41" name="Shape 41"/>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0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0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0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ctrTitle"/>
          </p:nvPr>
        </p:nvSpPr>
        <p:spPr>
          <a:xfrm>
            <a:off x="2589213" y="2514600"/>
            <a:ext cx="8915398" cy="2262781"/>
          </a:xfrm>
          <a:prstGeom prst="rect">
            <a:avLst/>
          </a:prstGeom>
          <a:noFill/>
          <a:ln>
            <a:noFill/>
          </a:ln>
        </p:spPr>
        <p:txBody>
          <a:bodyPr anchorCtr="0" anchor="b" bIns="45700" lIns="91425" rIns="91425" tIns="45700">
            <a:noAutofit/>
          </a:bodyPr>
          <a:lstStyle/>
          <a:p>
            <a:pPr indent="0" lvl="0" marL="0" marR="0" rtl="0" algn="l">
              <a:spcBef>
                <a:spcPts val="0"/>
              </a:spcBef>
              <a:buClr>
                <a:srgbClr val="262626"/>
              </a:buClr>
              <a:buSzPct val="25000"/>
              <a:buFont typeface="Questrial"/>
              <a:buNone/>
            </a:pPr>
            <a:r>
              <a:rPr b="0" i="0" lang="en-US" sz="4860" u="none" cap="none" strike="noStrike">
                <a:solidFill>
                  <a:srgbClr val="262626"/>
                </a:solidFill>
                <a:latin typeface="Questrial"/>
                <a:ea typeface="Questrial"/>
                <a:cs typeface="Questrial"/>
                <a:sym typeface="Questrial"/>
              </a:rPr>
              <a:t>Internet of Things – Fall 2015</a:t>
            </a:r>
            <a:br>
              <a:rPr b="0" i="0" lang="en-US" sz="4860" u="none" cap="none" strike="noStrike">
                <a:solidFill>
                  <a:srgbClr val="262626"/>
                </a:solidFill>
                <a:latin typeface="Questrial"/>
                <a:ea typeface="Questrial"/>
                <a:cs typeface="Questrial"/>
                <a:sym typeface="Questrial"/>
              </a:rPr>
            </a:br>
            <a:br>
              <a:rPr b="0" i="0" lang="en-US" sz="4860" u="none" cap="none" strike="noStrike">
                <a:solidFill>
                  <a:srgbClr val="262626"/>
                </a:solidFill>
                <a:latin typeface="Questrial"/>
                <a:ea typeface="Questrial"/>
                <a:cs typeface="Questrial"/>
                <a:sym typeface="Questrial"/>
              </a:rPr>
            </a:br>
            <a:r>
              <a:rPr b="0" i="0" lang="en-US" sz="4860" u="none" cap="none" strike="noStrike">
                <a:solidFill>
                  <a:srgbClr val="262626"/>
                </a:solidFill>
                <a:latin typeface="Questrial"/>
                <a:ea typeface="Questrial"/>
                <a:cs typeface="Questrial"/>
                <a:sym typeface="Questrial"/>
              </a:rPr>
              <a:t>Case Study on Intrusion of Sensor Networks</a:t>
            </a:r>
          </a:p>
        </p:txBody>
      </p:sp>
      <p:sp>
        <p:nvSpPr>
          <p:cNvPr id="170" name="Shape 170"/>
          <p:cNvSpPr txBox="1"/>
          <p:nvPr>
            <p:ph idx="1" type="subTitle"/>
          </p:nvPr>
        </p:nvSpPr>
        <p:spPr>
          <a:xfrm>
            <a:off x="2589213" y="4777378"/>
            <a:ext cx="8915398" cy="1126282"/>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accent1"/>
              </a:buClr>
              <a:buSzPct val="25000"/>
              <a:buFont typeface="Noto Sans Symbols"/>
              <a:buNone/>
            </a:pPr>
            <a:r>
              <a:rPr b="0" i="0" lang="en-US" sz="2400" u="none" cap="none" strike="noStrike">
                <a:solidFill>
                  <a:srgbClr val="595959"/>
                </a:solidFill>
                <a:latin typeface="Questrial"/>
                <a:ea typeface="Questrial"/>
                <a:cs typeface="Questrial"/>
                <a:sym typeface="Questrial"/>
              </a:rPr>
              <a:t>Aniket Shah &amp; Alexander Witt</a:t>
            </a:r>
          </a:p>
        </p:txBody>
      </p:sp>
      <p:sp>
        <p:nvSpPr>
          <p:cNvPr id="171" name="Shape 171"/>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172" name="Shape 172"/>
          <p:cNvSpPr txBox="1"/>
          <p:nvPr>
            <p:ph idx="12" type="sldNum"/>
          </p:nvPr>
        </p:nvSpPr>
        <p:spPr>
          <a:xfrm>
            <a:off x="531812" y="4529539"/>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1" name="Shape 241"/>
        <p:cNvGrpSpPr/>
        <p:nvPr/>
      </p:nvGrpSpPr>
      <p:grpSpPr>
        <a:xfrm>
          <a:off x="0" y="0"/>
          <a:ext cx="0" cy="0"/>
          <a:chOff x="0" y="0"/>
          <a:chExt cx="0" cy="0"/>
        </a:xfrm>
      </p:grpSpPr>
      <p:sp>
        <p:nvSpPr>
          <p:cNvPr id="242" name="Shape 242"/>
          <p:cNvSpPr txBox="1"/>
          <p:nvPr>
            <p:ph type="title"/>
          </p:nvPr>
        </p:nvSpPr>
        <p:spPr>
          <a:xfrm>
            <a:off x="2592925" y="624110"/>
            <a:ext cx="8911799" cy="128099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Diagnostic CAN </a:t>
            </a:r>
          </a:p>
        </p:txBody>
      </p:sp>
      <p:sp>
        <p:nvSpPr>
          <p:cNvPr id="243" name="Shape 243"/>
          <p:cNvSpPr txBox="1"/>
          <p:nvPr>
            <p:ph idx="1" type="body"/>
          </p:nvPr>
        </p:nvSpPr>
        <p:spPr>
          <a:xfrm>
            <a:off x="2591074" y="1540187"/>
            <a:ext cx="8915400" cy="3777599"/>
          </a:xfrm>
          <a:prstGeom prst="rect">
            <a:avLst/>
          </a:prstGeom>
          <a:noFill/>
          <a:ln>
            <a:noFill/>
          </a:ln>
        </p:spPr>
        <p:txBody>
          <a:bodyPr anchorCtr="0" anchor="t" bIns="45700" lIns="91425" rIns="91425" tIns="45700">
            <a:noAutofit/>
          </a:bodyPr>
          <a:lstStyle/>
          <a:p>
            <a:pPr indent="-368300" lvl="0" marL="457200" rtl="0">
              <a:lnSpc>
                <a:spcPct val="107916"/>
              </a:lnSpc>
              <a:spcBef>
                <a:spcPts val="0"/>
              </a:spcBef>
              <a:spcAft>
                <a:spcPts val="800"/>
              </a:spcAft>
              <a:buSzPct val="100000"/>
              <a:buFont typeface="Questrial"/>
            </a:pPr>
            <a:r>
              <a:rPr lang="en-US" sz="2200">
                <a:solidFill>
                  <a:srgbClr val="3F3F3F"/>
                </a:solidFill>
              </a:rPr>
              <a:t>The other type of CAN packets seen in automotive systems are diagnostic packets</a:t>
            </a:r>
          </a:p>
          <a:p>
            <a:pPr indent="-368300" lvl="0" marL="457200" rtl="0">
              <a:lnSpc>
                <a:spcPct val="107916"/>
              </a:lnSpc>
              <a:spcBef>
                <a:spcPts val="0"/>
              </a:spcBef>
              <a:spcAft>
                <a:spcPts val="800"/>
              </a:spcAft>
              <a:buSzPct val="100000"/>
              <a:buFont typeface="Questrial"/>
            </a:pPr>
            <a:r>
              <a:rPr lang="en-US" sz="2200">
                <a:solidFill>
                  <a:srgbClr val="3F3F3F"/>
                </a:solidFill>
              </a:rPr>
              <a:t>These packets are sent by diagnostic tools ,used to communicate with and interrogate an ECU; typically not be seen during normal operation of the vehicle</a:t>
            </a:r>
          </a:p>
          <a:p>
            <a:pPr indent="-368300" lvl="0" marL="457200" rtl="0">
              <a:lnSpc>
                <a:spcPct val="107916"/>
              </a:lnSpc>
              <a:spcBef>
                <a:spcPts val="0"/>
              </a:spcBef>
              <a:spcAft>
                <a:spcPts val="800"/>
              </a:spcAft>
              <a:buSzPct val="100000"/>
              <a:buFont typeface="Questrial"/>
            </a:pPr>
            <a:r>
              <a:rPr lang="en-US" sz="2200">
                <a:solidFill>
                  <a:srgbClr val="3F3F3F"/>
                </a:solidFill>
              </a:rPr>
              <a:t>In the case of diagnostic packets, each ECU has a particular ID assigned to it, unlike normal packets, and are totally proprietary</a:t>
            </a:r>
          </a:p>
          <a:p>
            <a:pPr indent="-368300" lvl="0" marL="457200" rtl="0">
              <a:lnSpc>
                <a:spcPct val="107916"/>
              </a:lnSpc>
              <a:spcBef>
                <a:spcPts val="0"/>
              </a:spcBef>
              <a:spcAft>
                <a:spcPts val="800"/>
              </a:spcAft>
              <a:buSzPct val="100000"/>
              <a:buFont typeface="Questrial"/>
            </a:pPr>
            <a:r>
              <a:rPr lang="en-US" sz="2200">
                <a:solidFill>
                  <a:srgbClr val="3F3F3F"/>
                </a:solidFill>
              </a:rPr>
              <a:t>Diagnostic packet formats typically follow pretty strict standards but unsure whether ECUs will actually respect them</a:t>
            </a:r>
          </a:p>
          <a:p>
            <a:pPr indent="0" lvl="0" marL="0" rtl="0">
              <a:lnSpc>
                <a:spcPct val="107916"/>
              </a:lnSpc>
              <a:spcBef>
                <a:spcPts val="0"/>
              </a:spcBef>
              <a:spcAft>
                <a:spcPts val="800"/>
              </a:spcAft>
              <a:buNone/>
            </a:pPr>
            <a:r>
              <a:t/>
            </a:r>
            <a:endParaRPr sz="2200">
              <a:solidFill>
                <a:srgbClr val="3F3F3F"/>
              </a:solidFill>
            </a:endParaRPr>
          </a:p>
        </p:txBody>
      </p:sp>
      <p:sp>
        <p:nvSpPr>
          <p:cNvPr id="244" name="Shape 244"/>
          <p:cNvSpPr txBox="1"/>
          <p:nvPr>
            <p:ph idx="11" type="ftr"/>
          </p:nvPr>
        </p:nvSpPr>
        <p:spPr>
          <a:xfrm>
            <a:off x="2589211" y="6135807"/>
            <a:ext cx="7619999" cy="365099"/>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245" name="Shape 245"/>
          <p:cNvSpPr txBox="1"/>
          <p:nvPr>
            <p:ph idx="12" type="sldNum"/>
          </p:nvPr>
        </p:nvSpPr>
        <p:spPr>
          <a:xfrm>
            <a:off x="531812" y="787781"/>
            <a:ext cx="779700" cy="36509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9" name="Shape 249"/>
        <p:cNvGrpSpPr/>
        <p:nvPr/>
      </p:nvGrpSpPr>
      <p:grpSpPr>
        <a:xfrm>
          <a:off x="0" y="0"/>
          <a:ext cx="0" cy="0"/>
          <a:chOff x="0" y="0"/>
          <a:chExt cx="0" cy="0"/>
        </a:xfrm>
      </p:grpSpPr>
      <p:sp>
        <p:nvSpPr>
          <p:cNvPr id="250" name="Shape 250"/>
          <p:cNvSpPr txBox="1"/>
          <p:nvPr>
            <p:ph type="title"/>
          </p:nvPr>
        </p:nvSpPr>
        <p:spPr>
          <a:xfrm>
            <a:off x="2592925" y="624110"/>
            <a:ext cx="8911799" cy="128099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CAN Communication</a:t>
            </a:r>
          </a:p>
        </p:txBody>
      </p:sp>
      <p:sp>
        <p:nvSpPr>
          <p:cNvPr id="251" name="Shape 251"/>
          <p:cNvSpPr txBox="1"/>
          <p:nvPr>
            <p:ph idx="1" type="body"/>
          </p:nvPr>
        </p:nvSpPr>
        <p:spPr>
          <a:xfrm>
            <a:off x="2591124" y="1825312"/>
            <a:ext cx="8915400" cy="3777599"/>
          </a:xfrm>
          <a:prstGeom prst="rect">
            <a:avLst/>
          </a:prstGeom>
          <a:noFill/>
          <a:ln>
            <a:noFill/>
          </a:ln>
        </p:spPr>
        <p:txBody>
          <a:bodyPr anchorCtr="0" anchor="t" bIns="45700" lIns="91425" rIns="91425" tIns="45700">
            <a:noAutofit/>
          </a:bodyPr>
          <a:lstStyle/>
          <a:p>
            <a:pPr indent="-368300" lvl="0" marL="457200" rtl="0">
              <a:lnSpc>
                <a:spcPct val="107916"/>
              </a:lnSpc>
              <a:spcBef>
                <a:spcPts val="0"/>
              </a:spcBef>
              <a:spcAft>
                <a:spcPts val="800"/>
              </a:spcAft>
              <a:buSzPct val="100000"/>
              <a:buFont typeface="Questrial"/>
            </a:pPr>
            <a:r>
              <a:rPr b="1" lang="en-US" sz="2200">
                <a:solidFill>
                  <a:srgbClr val="0000FF"/>
                </a:solidFill>
              </a:rPr>
              <a:t>EcomCat</a:t>
            </a:r>
            <a:r>
              <a:rPr lang="en-US" sz="2200">
                <a:solidFill>
                  <a:srgbClr val="3F3F3F"/>
                </a:solidFill>
              </a:rPr>
              <a:t> - C software to read/write data into CAN bus</a:t>
            </a:r>
          </a:p>
          <a:p>
            <a:pPr indent="-368300" lvl="0" marL="457200" rtl="0">
              <a:lnSpc>
                <a:spcPct val="107916"/>
              </a:lnSpc>
              <a:spcBef>
                <a:spcPts val="0"/>
              </a:spcBef>
              <a:spcAft>
                <a:spcPts val="800"/>
              </a:spcAft>
              <a:buSzPct val="100000"/>
              <a:buFont typeface="Questrial"/>
            </a:pPr>
            <a:r>
              <a:rPr lang="en-US" sz="2200">
                <a:solidFill>
                  <a:srgbClr val="3F3F3F"/>
                </a:solidFill>
              </a:rPr>
              <a:t>Mostly single commands sent but there is the option of continuous data transfer</a:t>
            </a:r>
          </a:p>
          <a:p>
            <a:pPr indent="-368300" lvl="0" marL="457200" rtl="0">
              <a:lnSpc>
                <a:spcPct val="107916"/>
              </a:lnSpc>
              <a:spcBef>
                <a:spcPts val="0"/>
              </a:spcBef>
              <a:spcAft>
                <a:spcPts val="800"/>
              </a:spcAft>
              <a:buSzPct val="100000"/>
            </a:pPr>
            <a:r>
              <a:rPr lang="en-US" sz="2200">
                <a:solidFill>
                  <a:srgbClr val="3F3F3F"/>
                </a:solidFill>
              </a:rPr>
              <a:t>With the scene of compromising VANET nodes, we look at injecting CAN packets into the bus to disrupt regular (expected) communication</a:t>
            </a:r>
          </a:p>
          <a:p>
            <a:pPr indent="-368300" lvl="0" marL="457200" rtl="0">
              <a:lnSpc>
                <a:spcPct val="107916"/>
              </a:lnSpc>
              <a:spcBef>
                <a:spcPts val="0"/>
              </a:spcBef>
              <a:spcAft>
                <a:spcPts val="800"/>
              </a:spcAft>
              <a:buSzPct val="100000"/>
              <a:buFont typeface="Questrial"/>
            </a:pPr>
            <a:r>
              <a:rPr lang="en-US" sz="2200">
                <a:solidFill>
                  <a:srgbClr val="3F3F3F"/>
                </a:solidFill>
              </a:rPr>
              <a:t>Many problems associated in trying to make the vehicle perform actions by injecting packets into the CAN bus</a:t>
            </a:r>
          </a:p>
          <a:p>
            <a:pPr indent="0" lvl="0" marL="0" rtl="0">
              <a:lnSpc>
                <a:spcPct val="107916"/>
              </a:lnSpc>
              <a:spcBef>
                <a:spcPts val="0"/>
              </a:spcBef>
              <a:spcAft>
                <a:spcPts val="800"/>
              </a:spcAft>
              <a:buNone/>
            </a:pPr>
            <a:r>
              <a:t/>
            </a:r>
            <a:endParaRPr sz="2200">
              <a:solidFill>
                <a:srgbClr val="3F3F3F"/>
              </a:solidFill>
            </a:endParaRPr>
          </a:p>
        </p:txBody>
      </p:sp>
      <p:sp>
        <p:nvSpPr>
          <p:cNvPr id="252" name="Shape 252"/>
          <p:cNvSpPr txBox="1"/>
          <p:nvPr>
            <p:ph idx="11" type="ftr"/>
          </p:nvPr>
        </p:nvSpPr>
        <p:spPr>
          <a:xfrm>
            <a:off x="2589211" y="6135807"/>
            <a:ext cx="7619999" cy="365099"/>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253" name="Shape 253"/>
          <p:cNvSpPr txBox="1"/>
          <p:nvPr>
            <p:ph idx="12" type="sldNum"/>
          </p:nvPr>
        </p:nvSpPr>
        <p:spPr>
          <a:xfrm>
            <a:off x="531812" y="787781"/>
            <a:ext cx="779700" cy="36509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x="0" y="0"/>
          <a:ext cx="0" cy="0"/>
          <a:chOff x="0" y="0"/>
          <a:chExt cx="0" cy="0"/>
        </a:xfrm>
      </p:grpSpPr>
      <p:sp>
        <p:nvSpPr>
          <p:cNvPr id="258" name="Shape 258"/>
          <p:cNvSpPr txBox="1"/>
          <p:nvPr>
            <p:ph type="title"/>
          </p:nvPr>
        </p:nvSpPr>
        <p:spPr>
          <a:xfrm>
            <a:off x="2592925" y="624110"/>
            <a:ext cx="8911799" cy="128099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Problems in CAN Communication</a:t>
            </a:r>
          </a:p>
        </p:txBody>
      </p:sp>
      <p:sp>
        <p:nvSpPr>
          <p:cNvPr id="259" name="Shape 259"/>
          <p:cNvSpPr txBox="1"/>
          <p:nvPr>
            <p:ph idx="1" type="body"/>
          </p:nvPr>
        </p:nvSpPr>
        <p:spPr>
          <a:xfrm>
            <a:off x="2591124" y="1825312"/>
            <a:ext cx="8915400" cy="3777599"/>
          </a:xfrm>
          <a:prstGeom prst="rect">
            <a:avLst/>
          </a:prstGeom>
          <a:noFill/>
          <a:ln>
            <a:noFill/>
          </a:ln>
        </p:spPr>
        <p:txBody>
          <a:bodyPr anchorCtr="0" anchor="t" bIns="45700" lIns="91425" rIns="91425" tIns="45700">
            <a:noAutofit/>
          </a:bodyPr>
          <a:lstStyle/>
          <a:p>
            <a:pPr indent="-368300" lvl="0" marL="457200" rtl="0">
              <a:lnSpc>
                <a:spcPct val="107916"/>
              </a:lnSpc>
              <a:spcBef>
                <a:spcPts val="0"/>
              </a:spcBef>
              <a:spcAft>
                <a:spcPts val="800"/>
              </a:spcAft>
              <a:buSzPct val="100000"/>
              <a:buFont typeface="Questrial"/>
            </a:pPr>
            <a:r>
              <a:rPr lang="en-US" sz="2200">
                <a:solidFill>
                  <a:srgbClr val="3F3F3F"/>
                </a:solidFill>
              </a:rPr>
              <a:t>Everything cannot be controlled via the CAN bus directly</a:t>
            </a:r>
          </a:p>
          <a:p>
            <a:pPr indent="-368300" lvl="0" marL="457200" rtl="0">
              <a:lnSpc>
                <a:spcPct val="107916"/>
              </a:lnSpc>
              <a:spcBef>
                <a:spcPts val="0"/>
              </a:spcBef>
              <a:spcAft>
                <a:spcPts val="800"/>
              </a:spcAft>
              <a:buSzPct val="100000"/>
              <a:buFont typeface="Questrial"/>
            </a:pPr>
            <a:r>
              <a:rPr lang="en-US" sz="2200">
                <a:solidFill>
                  <a:srgbClr val="3F3F3F"/>
                </a:solidFill>
              </a:rPr>
              <a:t>Takes a lot of reverse engineering to locate specific packets that are requests from one ECU for another ECU</a:t>
            </a:r>
          </a:p>
          <a:p>
            <a:pPr indent="-368300" lvl="0" marL="457200" rtl="0">
              <a:lnSpc>
                <a:spcPct val="107916"/>
              </a:lnSpc>
              <a:spcBef>
                <a:spcPts val="0"/>
              </a:spcBef>
              <a:spcAft>
                <a:spcPts val="800"/>
              </a:spcAft>
              <a:buSzPct val="100000"/>
              <a:buFont typeface="Questrial"/>
            </a:pPr>
            <a:r>
              <a:rPr lang="en-US" sz="2200">
                <a:solidFill>
                  <a:srgbClr val="3F3F3F"/>
                </a:solidFill>
              </a:rPr>
              <a:t>Even once CAN IDs are identified, there are two problems that may occur:</a:t>
            </a:r>
          </a:p>
          <a:p>
            <a:pPr indent="-355600" lvl="1" marL="914400" rtl="0">
              <a:lnSpc>
                <a:spcPct val="107916"/>
              </a:lnSpc>
              <a:spcBef>
                <a:spcPts val="0"/>
              </a:spcBef>
              <a:spcAft>
                <a:spcPts val="800"/>
              </a:spcAft>
              <a:buSzPct val="100000"/>
              <a:buFont typeface="Questrial"/>
            </a:pPr>
            <a:r>
              <a:rPr lang="en-US" sz="2000">
                <a:solidFill>
                  <a:srgbClr val="3F3F3F"/>
                </a:solidFill>
              </a:rPr>
              <a:t>You can </a:t>
            </a:r>
            <a:r>
              <a:rPr b="1" lang="en-US" sz="2000">
                <a:solidFill>
                  <a:srgbClr val="0000FF"/>
                </a:solidFill>
              </a:rPr>
              <a:t>send fake packets</a:t>
            </a:r>
            <a:r>
              <a:rPr lang="en-US" sz="2000">
                <a:solidFill>
                  <a:srgbClr val="3F3F3F"/>
                </a:solidFill>
              </a:rPr>
              <a:t>, which may confuse the recipient ECU with conflicting data.</a:t>
            </a:r>
          </a:p>
          <a:p>
            <a:pPr indent="-355600" lvl="1" marL="914400" rtl="0">
              <a:lnSpc>
                <a:spcPct val="107916"/>
              </a:lnSpc>
              <a:spcBef>
                <a:spcPts val="0"/>
              </a:spcBef>
              <a:spcAft>
                <a:spcPts val="800"/>
              </a:spcAft>
              <a:buSzPct val="100000"/>
              <a:buFont typeface="Questrial"/>
            </a:pPr>
            <a:r>
              <a:rPr lang="en-US" sz="2000">
                <a:solidFill>
                  <a:srgbClr val="3F3F3F"/>
                </a:solidFill>
              </a:rPr>
              <a:t>The receiving ECU may have safety features built into it that makes it </a:t>
            </a:r>
            <a:r>
              <a:rPr b="1" lang="en-US" sz="2000">
                <a:solidFill>
                  <a:srgbClr val="0000FF"/>
                </a:solidFill>
              </a:rPr>
              <a:t>ignore the packets</a:t>
            </a:r>
            <a:r>
              <a:rPr lang="en-US" sz="2000">
                <a:solidFill>
                  <a:srgbClr val="3F3F3F"/>
                </a:solidFill>
              </a:rPr>
              <a:t> you are sending.</a:t>
            </a:r>
          </a:p>
        </p:txBody>
      </p:sp>
      <p:sp>
        <p:nvSpPr>
          <p:cNvPr id="260" name="Shape 260"/>
          <p:cNvSpPr txBox="1"/>
          <p:nvPr>
            <p:ph idx="11" type="ftr"/>
          </p:nvPr>
        </p:nvSpPr>
        <p:spPr>
          <a:xfrm>
            <a:off x="2589211" y="6135807"/>
            <a:ext cx="7619999" cy="365099"/>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261" name="Shape 261"/>
          <p:cNvSpPr txBox="1"/>
          <p:nvPr>
            <p:ph idx="12" type="sldNum"/>
          </p:nvPr>
        </p:nvSpPr>
        <p:spPr>
          <a:xfrm>
            <a:off x="531812" y="787781"/>
            <a:ext cx="779700" cy="36509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5" name="Shape 265"/>
        <p:cNvGrpSpPr/>
        <p:nvPr/>
      </p:nvGrpSpPr>
      <p:grpSpPr>
        <a:xfrm>
          <a:off x="0" y="0"/>
          <a:ext cx="0" cy="0"/>
          <a:chOff x="0" y="0"/>
          <a:chExt cx="0" cy="0"/>
        </a:xfrm>
      </p:grpSpPr>
      <p:sp>
        <p:nvSpPr>
          <p:cNvPr id="266" name="Shape 266"/>
          <p:cNvSpPr txBox="1"/>
          <p:nvPr>
            <p:ph type="title"/>
          </p:nvPr>
        </p:nvSpPr>
        <p:spPr>
          <a:xfrm>
            <a:off x="2592925" y="624110"/>
            <a:ext cx="8911799" cy="128099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Problems in CAN Communication</a:t>
            </a:r>
          </a:p>
        </p:txBody>
      </p:sp>
      <p:sp>
        <p:nvSpPr>
          <p:cNvPr id="267" name="Shape 267"/>
          <p:cNvSpPr txBox="1"/>
          <p:nvPr>
            <p:ph idx="1" type="body"/>
          </p:nvPr>
        </p:nvSpPr>
        <p:spPr>
          <a:xfrm>
            <a:off x="2591124" y="1825312"/>
            <a:ext cx="8915400" cy="3777599"/>
          </a:xfrm>
          <a:prstGeom prst="rect">
            <a:avLst/>
          </a:prstGeom>
          <a:noFill/>
          <a:ln>
            <a:noFill/>
          </a:ln>
        </p:spPr>
        <p:txBody>
          <a:bodyPr anchorCtr="0" anchor="t" bIns="45700" lIns="91425" rIns="91425" tIns="45700">
            <a:noAutofit/>
          </a:bodyPr>
          <a:lstStyle/>
          <a:p>
            <a:pPr indent="-368300" lvl="0" marL="457200" rtl="0">
              <a:lnSpc>
                <a:spcPct val="107916"/>
              </a:lnSpc>
              <a:spcBef>
                <a:spcPts val="0"/>
              </a:spcBef>
              <a:spcAft>
                <a:spcPts val="800"/>
              </a:spcAft>
              <a:buSzPct val="100000"/>
              <a:buFont typeface="Questrial"/>
            </a:pPr>
            <a:r>
              <a:rPr lang="en-US" sz="2200">
                <a:solidFill>
                  <a:srgbClr val="3F3F3F"/>
                </a:solidFill>
              </a:rPr>
              <a:t>There can be a l</a:t>
            </a:r>
            <a:r>
              <a:rPr b="1" lang="en-US" sz="2200">
                <a:solidFill>
                  <a:srgbClr val="0000FF"/>
                </a:solidFill>
              </a:rPr>
              <a:t>ack of response</a:t>
            </a:r>
            <a:r>
              <a:rPr lang="en-US" sz="2200">
                <a:solidFill>
                  <a:srgbClr val="3F3F3F"/>
                </a:solidFill>
              </a:rPr>
              <a:t> or complete disregard for packets sent if there is contention on the bus</a:t>
            </a:r>
          </a:p>
          <a:p>
            <a:pPr indent="0" lvl="0" marL="0" rtl="0">
              <a:lnSpc>
                <a:spcPct val="107916"/>
              </a:lnSpc>
              <a:spcBef>
                <a:spcPts val="0"/>
              </a:spcBef>
              <a:spcAft>
                <a:spcPts val="800"/>
              </a:spcAft>
              <a:buNone/>
            </a:pPr>
            <a:r>
              <a:t/>
            </a:r>
            <a:endParaRPr sz="2200">
              <a:solidFill>
                <a:srgbClr val="3F3F3F"/>
              </a:solidFill>
            </a:endParaRPr>
          </a:p>
          <a:p>
            <a:pPr indent="-368300" lvl="0" marL="457200" rtl="0">
              <a:lnSpc>
                <a:spcPct val="107916"/>
              </a:lnSpc>
              <a:spcBef>
                <a:spcPts val="0"/>
              </a:spcBef>
              <a:spcAft>
                <a:spcPts val="800"/>
              </a:spcAft>
              <a:buSzPct val="100000"/>
              <a:buFont typeface="Questrial"/>
            </a:pPr>
            <a:r>
              <a:rPr lang="en-US" sz="2200">
                <a:solidFill>
                  <a:srgbClr val="3F3F3F"/>
                </a:solidFill>
              </a:rPr>
              <a:t>The ECU, for which packets are forged, continues sending traffic on the bus, unless it is completely removed from the network</a:t>
            </a:r>
          </a:p>
          <a:p>
            <a:pPr indent="0" lvl="0" marL="0" rtl="0">
              <a:lnSpc>
                <a:spcPct val="107916"/>
              </a:lnSpc>
              <a:spcBef>
                <a:spcPts val="0"/>
              </a:spcBef>
              <a:spcAft>
                <a:spcPts val="800"/>
              </a:spcAft>
              <a:buNone/>
            </a:pPr>
            <a:r>
              <a:t/>
            </a:r>
            <a:endParaRPr sz="2200">
              <a:solidFill>
                <a:srgbClr val="3F3F3F"/>
              </a:solidFill>
            </a:endParaRPr>
          </a:p>
          <a:p>
            <a:pPr indent="-368300" lvl="0" marL="457200" rtl="0">
              <a:lnSpc>
                <a:spcPct val="107916"/>
              </a:lnSpc>
              <a:spcBef>
                <a:spcPts val="0"/>
              </a:spcBef>
              <a:spcAft>
                <a:spcPts val="800"/>
              </a:spcAft>
              <a:buSzPct val="100000"/>
              <a:buFont typeface="Questrial"/>
            </a:pPr>
            <a:r>
              <a:rPr lang="en-US" sz="2200">
                <a:solidFill>
                  <a:srgbClr val="3F3F3F"/>
                </a:solidFill>
              </a:rPr>
              <a:t>As a result, ECUs consuming the data being sent may </a:t>
            </a:r>
            <a:r>
              <a:rPr b="1" lang="en-US" sz="2200">
                <a:solidFill>
                  <a:srgbClr val="0000FF"/>
                </a:solidFill>
              </a:rPr>
              <a:t>receive conflicting data</a:t>
            </a:r>
          </a:p>
        </p:txBody>
      </p:sp>
      <p:sp>
        <p:nvSpPr>
          <p:cNvPr id="268" name="Shape 268"/>
          <p:cNvSpPr txBox="1"/>
          <p:nvPr>
            <p:ph idx="11" type="ftr"/>
          </p:nvPr>
        </p:nvSpPr>
        <p:spPr>
          <a:xfrm>
            <a:off x="2589211" y="6135807"/>
            <a:ext cx="7619999" cy="365099"/>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269" name="Shape 269"/>
          <p:cNvSpPr txBox="1"/>
          <p:nvPr>
            <p:ph idx="12" type="sldNum"/>
          </p:nvPr>
        </p:nvSpPr>
        <p:spPr>
          <a:xfrm>
            <a:off x="531812" y="787781"/>
            <a:ext cx="779700" cy="36509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3" name="Shape 273"/>
        <p:cNvGrpSpPr/>
        <p:nvPr/>
      </p:nvGrpSpPr>
      <p:grpSpPr>
        <a:xfrm>
          <a:off x="0" y="0"/>
          <a:ext cx="0" cy="0"/>
          <a:chOff x="0" y="0"/>
          <a:chExt cx="0" cy="0"/>
        </a:xfrm>
      </p:grpSpPr>
      <p:sp>
        <p:nvSpPr>
          <p:cNvPr id="274" name="Shape 274"/>
          <p:cNvSpPr txBox="1"/>
          <p:nvPr>
            <p:ph type="title"/>
          </p:nvPr>
        </p:nvSpPr>
        <p:spPr>
          <a:xfrm>
            <a:off x="2592925" y="624110"/>
            <a:ext cx="8911686" cy="128088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Attacks on ECUs</a:t>
            </a:r>
          </a:p>
        </p:txBody>
      </p:sp>
      <p:sp>
        <p:nvSpPr>
          <p:cNvPr id="275" name="Shape 275"/>
          <p:cNvSpPr txBox="1"/>
          <p:nvPr>
            <p:ph idx="1" type="body"/>
          </p:nvPr>
        </p:nvSpPr>
        <p:spPr>
          <a:xfrm>
            <a:off x="2591074" y="1668400"/>
            <a:ext cx="8915400" cy="3777599"/>
          </a:xfrm>
          <a:prstGeom prst="rect">
            <a:avLst/>
          </a:prstGeom>
          <a:noFill/>
          <a:ln>
            <a:noFill/>
          </a:ln>
        </p:spPr>
        <p:txBody>
          <a:bodyPr anchorCtr="0" anchor="t" bIns="45700" lIns="91425" rIns="91425" tIns="45700">
            <a:noAutofit/>
          </a:bodyPr>
          <a:lstStyle/>
          <a:p>
            <a:pPr indent="-368300" lvl="0" marL="457200" marR="0" rtl="0" algn="l">
              <a:spcBef>
                <a:spcPts val="0"/>
              </a:spcBef>
              <a:spcAft>
                <a:spcPts val="0"/>
              </a:spcAft>
              <a:buSzPct val="100000"/>
              <a:buFont typeface="Questrial"/>
            </a:pPr>
            <a:r>
              <a:rPr lang="en-US" sz="2200">
                <a:solidFill>
                  <a:srgbClr val="3F3F3F"/>
                </a:solidFill>
              </a:rPr>
              <a:t>Safety critical attacks against modern automobiles generally require three stages:-</a:t>
            </a:r>
          </a:p>
          <a:p>
            <a:pPr indent="0" lvl="0" marL="457200" marR="0" rtl="0" algn="l">
              <a:spcBef>
                <a:spcPts val="0"/>
              </a:spcBef>
              <a:spcAft>
                <a:spcPts val="0"/>
              </a:spcAft>
              <a:buNone/>
            </a:pPr>
            <a:r>
              <a:t/>
            </a:r>
            <a:endParaRPr b="1" sz="2200">
              <a:solidFill>
                <a:srgbClr val="3F3F3F"/>
              </a:solidFill>
            </a:endParaRPr>
          </a:p>
          <a:p>
            <a:pPr indent="-368300" lvl="1" marL="914400" marR="0" rtl="0" algn="l">
              <a:spcBef>
                <a:spcPts val="0"/>
              </a:spcBef>
              <a:spcAft>
                <a:spcPts val="0"/>
              </a:spcAft>
              <a:buSzPct val="100000"/>
            </a:pPr>
            <a:r>
              <a:rPr b="1" lang="en-US" sz="2200">
                <a:solidFill>
                  <a:srgbClr val="FF0000"/>
                </a:solidFill>
              </a:rPr>
              <a:t>Stage 1</a:t>
            </a:r>
            <a:r>
              <a:rPr lang="en-US" sz="2200">
                <a:solidFill>
                  <a:srgbClr val="3F3F3F"/>
                </a:solidFill>
              </a:rPr>
              <a:t>: Consists of an attacker </a:t>
            </a:r>
            <a:r>
              <a:rPr b="1" lang="en-US" sz="2200">
                <a:solidFill>
                  <a:srgbClr val="0000FF"/>
                </a:solidFill>
              </a:rPr>
              <a:t>remotely gaining access</a:t>
            </a:r>
            <a:r>
              <a:rPr lang="en-US" sz="2200">
                <a:solidFill>
                  <a:srgbClr val="0000FF"/>
                </a:solidFill>
              </a:rPr>
              <a:t> </a:t>
            </a:r>
            <a:r>
              <a:rPr lang="en-US" sz="2200">
                <a:solidFill>
                  <a:srgbClr val="3F3F3F"/>
                </a:solidFill>
              </a:rPr>
              <a:t>to an internal automotive network</a:t>
            </a:r>
          </a:p>
          <a:p>
            <a:pPr indent="0" lvl="0" marL="457200" marR="0" rtl="0" algn="l">
              <a:spcBef>
                <a:spcPts val="0"/>
              </a:spcBef>
              <a:spcAft>
                <a:spcPts val="0"/>
              </a:spcAft>
              <a:buNone/>
            </a:pPr>
            <a:r>
              <a:t/>
            </a:r>
            <a:endParaRPr b="1" sz="2200">
              <a:solidFill>
                <a:srgbClr val="3F3F3F"/>
              </a:solidFill>
            </a:endParaRPr>
          </a:p>
          <a:p>
            <a:pPr indent="-368300" lvl="1" marL="914400" marR="0" rtl="0" algn="l">
              <a:spcBef>
                <a:spcPts val="0"/>
              </a:spcBef>
              <a:spcAft>
                <a:spcPts val="0"/>
              </a:spcAft>
              <a:buSzPct val="100000"/>
            </a:pPr>
            <a:r>
              <a:rPr b="1" lang="en-US" sz="2200">
                <a:solidFill>
                  <a:srgbClr val="FF0000"/>
                </a:solidFill>
              </a:rPr>
              <a:t>Stage 2</a:t>
            </a:r>
            <a:r>
              <a:rPr lang="en-US" sz="2200">
                <a:solidFill>
                  <a:srgbClr val="3F3F3F"/>
                </a:solidFill>
              </a:rPr>
              <a:t>: Involves </a:t>
            </a:r>
            <a:r>
              <a:rPr b="1" lang="en-US" sz="2200">
                <a:solidFill>
                  <a:srgbClr val="0000FF"/>
                </a:solidFill>
              </a:rPr>
              <a:t>injecting messages</a:t>
            </a:r>
            <a:r>
              <a:rPr lang="en-US" sz="2200">
                <a:solidFill>
                  <a:srgbClr val="3F3F3F"/>
                </a:solidFill>
              </a:rPr>
              <a:t> onto the network in an attempt to communicate with safety critical ECUs</a:t>
            </a:r>
          </a:p>
          <a:p>
            <a:pPr indent="0" lvl="0" marL="457200" marR="0" rtl="0" algn="l">
              <a:spcBef>
                <a:spcPts val="0"/>
              </a:spcBef>
              <a:spcAft>
                <a:spcPts val="0"/>
              </a:spcAft>
              <a:buNone/>
            </a:pPr>
            <a:r>
              <a:t/>
            </a:r>
            <a:endParaRPr b="1" sz="2200">
              <a:solidFill>
                <a:srgbClr val="3F3F3F"/>
              </a:solidFill>
            </a:endParaRPr>
          </a:p>
          <a:p>
            <a:pPr indent="-368300" lvl="1" marL="914400" marR="0" rtl="0" algn="l">
              <a:spcBef>
                <a:spcPts val="0"/>
              </a:spcBef>
              <a:spcAft>
                <a:spcPts val="0"/>
              </a:spcAft>
              <a:buSzPct val="100000"/>
            </a:pPr>
            <a:r>
              <a:rPr b="1" lang="en-US" sz="2200">
                <a:solidFill>
                  <a:srgbClr val="FF0000"/>
                </a:solidFill>
              </a:rPr>
              <a:t>Stage 3</a:t>
            </a:r>
            <a:r>
              <a:rPr lang="en-US" sz="2200">
                <a:solidFill>
                  <a:srgbClr val="3F3F3F"/>
                </a:solidFill>
              </a:rPr>
              <a:t>: Involves </a:t>
            </a:r>
            <a:r>
              <a:rPr b="1" lang="en-US" sz="2200">
                <a:solidFill>
                  <a:srgbClr val="0000FF"/>
                </a:solidFill>
              </a:rPr>
              <a:t>reverse engineering the messages</a:t>
            </a:r>
            <a:r>
              <a:rPr lang="en-US" sz="2200">
                <a:solidFill>
                  <a:srgbClr val="3F3F3F"/>
                </a:solidFill>
              </a:rPr>
              <a:t> on the network to perform some physical action; make the target ECU behave in a way that </a:t>
            </a:r>
            <a:r>
              <a:rPr b="1" lang="en-US" sz="2200">
                <a:solidFill>
                  <a:srgbClr val="0000FF"/>
                </a:solidFill>
              </a:rPr>
              <a:t>compromises vehicle safety</a:t>
            </a:r>
          </a:p>
          <a:p>
            <a:pPr indent="0" lvl="0" marL="457200" marR="0" rtl="0" algn="l">
              <a:spcBef>
                <a:spcPts val="0"/>
              </a:spcBef>
              <a:spcAft>
                <a:spcPts val="0"/>
              </a:spcAft>
              <a:buNone/>
            </a:pPr>
            <a:r>
              <a:t/>
            </a:r>
            <a:endParaRPr sz="2200"/>
          </a:p>
        </p:txBody>
      </p:sp>
      <p:sp>
        <p:nvSpPr>
          <p:cNvPr id="276" name="Shape 276"/>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277" name="Shape 277"/>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1" name="Shape 281"/>
        <p:cNvGrpSpPr/>
        <p:nvPr/>
      </p:nvGrpSpPr>
      <p:grpSpPr>
        <a:xfrm>
          <a:off x="0" y="0"/>
          <a:ext cx="0" cy="0"/>
          <a:chOff x="0" y="0"/>
          <a:chExt cx="0" cy="0"/>
        </a:xfrm>
      </p:grpSpPr>
      <p:sp>
        <p:nvSpPr>
          <p:cNvPr id="282" name="Shape 282"/>
          <p:cNvSpPr txBox="1"/>
          <p:nvPr>
            <p:ph type="title"/>
          </p:nvPr>
        </p:nvSpPr>
        <p:spPr>
          <a:xfrm>
            <a:off x="2592925" y="624110"/>
            <a:ext cx="8911799" cy="128099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Different Remote Attack Surfaces</a:t>
            </a:r>
          </a:p>
        </p:txBody>
      </p:sp>
      <p:sp>
        <p:nvSpPr>
          <p:cNvPr id="283" name="Shape 283"/>
          <p:cNvSpPr txBox="1"/>
          <p:nvPr>
            <p:ph idx="11" type="ftr"/>
          </p:nvPr>
        </p:nvSpPr>
        <p:spPr>
          <a:xfrm>
            <a:off x="2589211" y="6135807"/>
            <a:ext cx="7619999" cy="365099"/>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284" name="Shape 284"/>
          <p:cNvSpPr txBox="1"/>
          <p:nvPr>
            <p:ph idx="12" type="sldNum"/>
          </p:nvPr>
        </p:nvSpPr>
        <p:spPr>
          <a:xfrm>
            <a:off x="531812" y="787781"/>
            <a:ext cx="779700" cy="36509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
        <p:nvSpPr>
          <p:cNvPr id="285" name="Shape 285"/>
          <p:cNvSpPr txBox="1"/>
          <p:nvPr>
            <p:ph idx="1" type="body"/>
          </p:nvPr>
        </p:nvSpPr>
        <p:spPr>
          <a:xfrm>
            <a:off x="2591136" y="1458300"/>
            <a:ext cx="8915400" cy="3777599"/>
          </a:xfrm>
          <a:prstGeom prst="rect">
            <a:avLst/>
          </a:prstGeom>
          <a:noFill/>
          <a:ln>
            <a:noFill/>
          </a:ln>
        </p:spPr>
        <p:txBody>
          <a:bodyPr anchorCtr="0" anchor="t" bIns="45700" lIns="91425" rIns="91425" tIns="45700">
            <a:noAutofit/>
          </a:bodyPr>
          <a:lstStyle/>
          <a:p>
            <a:pPr indent="-368300" lvl="0" marL="457200" marR="0" rtl="0" algn="l">
              <a:lnSpc>
                <a:spcPct val="100000"/>
              </a:lnSpc>
              <a:spcBef>
                <a:spcPts val="0"/>
              </a:spcBef>
              <a:spcAft>
                <a:spcPts val="0"/>
              </a:spcAft>
              <a:buSzPct val="100000"/>
            </a:pPr>
            <a:r>
              <a:rPr lang="en-US" sz="2200">
                <a:solidFill>
                  <a:srgbClr val="3F3F3F"/>
                </a:solidFill>
              </a:rPr>
              <a:t>Passive Anti‐Theft System (PATS)</a:t>
            </a:r>
          </a:p>
          <a:p>
            <a:pPr indent="0" lvl="0" marL="0" marR="0" rtl="0" algn="l">
              <a:lnSpc>
                <a:spcPct val="100000"/>
              </a:lnSpc>
              <a:spcBef>
                <a:spcPts val="0"/>
              </a:spcBef>
              <a:spcAft>
                <a:spcPts val="0"/>
              </a:spcAft>
              <a:buNone/>
            </a:pPr>
            <a:r>
              <a:t/>
            </a:r>
            <a:endParaRPr sz="2200">
              <a:solidFill>
                <a:srgbClr val="3F3F3F"/>
              </a:solidFill>
            </a:endParaRPr>
          </a:p>
          <a:p>
            <a:pPr indent="-368300" lvl="0" marL="457200" marR="0" rtl="0" algn="l">
              <a:lnSpc>
                <a:spcPct val="100000"/>
              </a:lnSpc>
              <a:spcBef>
                <a:spcPts val="0"/>
              </a:spcBef>
              <a:spcAft>
                <a:spcPts val="0"/>
              </a:spcAft>
              <a:buSzPct val="100000"/>
            </a:pPr>
            <a:r>
              <a:rPr lang="en-US" sz="2200">
                <a:solidFill>
                  <a:srgbClr val="3F3F3F"/>
                </a:solidFill>
              </a:rPr>
              <a:t>Tire Pressure Monitoring System (TPMS)</a:t>
            </a:r>
          </a:p>
          <a:p>
            <a:pPr indent="0" lvl="0" marL="0" marR="0" rtl="0" algn="l">
              <a:lnSpc>
                <a:spcPct val="100000"/>
              </a:lnSpc>
              <a:spcBef>
                <a:spcPts val="0"/>
              </a:spcBef>
              <a:spcAft>
                <a:spcPts val="0"/>
              </a:spcAft>
              <a:buNone/>
            </a:pPr>
            <a:r>
              <a:t/>
            </a:r>
            <a:endParaRPr sz="2200">
              <a:solidFill>
                <a:srgbClr val="3F3F3F"/>
              </a:solidFill>
            </a:endParaRPr>
          </a:p>
          <a:p>
            <a:pPr indent="-368300" lvl="0" marL="457200" marR="0" rtl="0" algn="l">
              <a:lnSpc>
                <a:spcPct val="100000"/>
              </a:lnSpc>
              <a:spcBef>
                <a:spcPts val="0"/>
              </a:spcBef>
              <a:spcAft>
                <a:spcPts val="0"/>
              </a:spcAft>
              <a:buSzPct val="100000"/>
            </a:pPr>
            <a:r>
              <a:rPr lang="en-US" sz="2200">
                <a:solidFill>
                  <a:srgbClr val="3F3F3F"/>
                </a:solidFill>
              </a:rPr>
              <a:t>Remote Keyless Entry / Start (RKE)</a:t>
            </a:r>
          </a:p>
          <a:p>
            <a:pPr indent="0" lvl="0" marL="0" marR="0" rtl="0" algn="l">
              <a:lnSpc>
                <a:spcPct val="100000"/>
              </a:lnSpc>
              <a:spcBef>
                <a:spcPts val="0"/>
              </a:spcBef>
              <a:spcAft>
                <a:spcPts val="0"/>
              </a:spcAft>
              <a:buNone/>
            </a:pPr>
            <a:r>
              <a:t/>
            </a:r>
            <a:endParaRPr sz="2200">
              <a:solidFill>
                <a:srgbClr val="3F3F3F"/>
              </a:solidFill>
            </a:endParaRPr>
          </a:p>
          <a:p>
            <a:pPr indent="-368300" lvl="0" marL="457200" marR="0" rtl="0" algn="l">
              <a:lnSpc>
                <a:spcPct val="100000"/>
              </a:lnSpc>
              <a:spcBef>
                <a:spcPts val="0"/>
              </a:spcBef>
              <a:spcAft>
                <a:spcPts val="0"/>
              </a:spcAft>
              <a:buSzPct val="100000"/>
            </a:pPr>
            <a:r>
              <a:rPr lang="en-US" sz="2200">
                <a:solidFill>
                  <a:srgbClr val="3F3F3F"/>
                </a:solidFill>
              </a:rPr>
              <a:t>Bluetooth</a:t>
            </a:r>
          </a:p>
          <a:p>
            <a:pPr indent="0" lvl="0" marL="0" marR="0" rtl="0" algn="l">
              <a:lnSpc>
                <a:spcPct val="100000"/>
              </a:lnSpc>
              <a:spcBef>
                <a:spcPts val="0"/>
              </a:spcBef>
              <a:spcAft>
                <a:spcPts val="0"/>
              </a:spcAft>
              <a:buNone/>
            </a:pPr>
            <a:r>
              <a:t/>
            </a:r>
            <a:endParaRPr sz="2200">
              <a:solidFill>
                <a:srgbClr val="3F3F3F"/>
              </a:solidFill>
            </a:endParaRPr>
          </a:p>
          <a:p>
            <a:pPr indent="-368300" lvl="0" marL="457200" marR="0" rtl="0" algn="l">
              <a:lnSpc>
                <a:spcPct val="100000"/>
              </a:lnSpc>
              <a:spcBef>
                <a:spcPts val="0"/>
              </a:spcBef>
              <a:spcAft>
                <a:spcPts val="0"/>
              </a:spcAft>
              <a:buSzPct val="100000"/>
            </a:pPr>
            <a:r>
              <a:rPr lang="en-US" sz="2200">
                <a:solidFill>
                  <a:srgbClr val="3F3F3F"/>
                </a:solidFill>
              </a:rPr>
              <a:t>Radio Data System</a:t>
            </a:r>
          </a:p>
          <a:p>
            <a:pPr indent="0" lvl="0" marL="0" marR="0" rtl="0" algn="l">
              <a:lnSpc>
                <a:spcPct val="100000"/>
              </a:lnSpc>
              <a:spcBef>
                <a:spcPts val="0"/>
              </a:spcBef>
              <a:spcAft>
                <a:spcPts val="0"/>
              </a:spcAft>
              <a:buNone/>
            </a:pPr>
            <a:r>
              <a:t/>
            </a:r>
            <a:endParaRPr sz="2200">
              <a:solidFill>
                <a:srgbClr val="3F3F3F"/>
              </a:solidFill>
            </a:endParaRPr>
          </a:p>
          <a:p>
            <a:pPr indent="-368300" lvl="0" marL="457200" marR="0" rtl="0" algn="l">
              <a:lnSpc>
                <a:spcPct val="100000"/>
              </a:lnSpc>
              <a:spcBef>
                <a:spcPts val="0"/>
              </a:spcBef>
              <a:spcAft>
                <a:spcPts val="0"/>
              </a:spcAft>
              <a:buSzPct val="100000"/>
            </a:pPr>
            <a:r>
              <a:rPr lang="en-US" sz="2200">
                <a:solidFill>
                  <a:srgbClr val="3F3F3F"/>
                </a:solidFill>
              </a:rPr>
              <a:t>Telematics / Cellular / Wi‐Fi</a:t>
            </a:r>
          </a:p>
          <a:p>
            <a:pPr indent="0" lvl="0" marL="0" marR="0" rtl="0" algn="l">
              <a:lnSpc>
                <a:spcPct val="100000"/>
              </a:lnSpc>
              <a:spcBef>
                <a:spcPts val="0"/>
              </a:spcBef>
              <a:spcAft>
                <a:spcPts val="0"/>
              </a:spcAft>
              <a:buNone/>
            </a:pPr>
            <a:r>
              <a:t/>
            </a:r>
            <a:endParaRPr sz="2200">
              <a:solidFill>
                <a:srgbClr val="3F3F3F"/>
              </a:solidFill>
            </a:endParaRPr>
          </a:p>
          <a:p>
            <a:pPr indent="-368300" lvl="0" marL="457200" marR="0" rtl="0" algn="l">
              <a:lnSpc>
                <a:spcPct val="100000"/>
              </a:lnSpc>
              <a:spcBef>
                <a:spcPts val="0"/>
              </a:spcBef>
              <a:spcAft>
                <a:spcPts val="0"/>
              </a:spcAft>
              <a:buSzPct val="100000"/>
            </a:pPr>
            <a:r>
              <a:rPr lang="en-US" sz="2200">
                <a:solidFill>
                  <a:srgbClr val="3F3F3F"/>
                </a:solidFill>
              </a:rPr>
              <a:t>Internet / Apps</a:t>
            </a:r>
          </a:p>
          <a:p>
            <a:pPr indent="0" lvl="0" marL="457200" marR="0" rtl="0" algn="l">
              <a:spcBef>
                <a:spcPts val="0"/>
              </a:spcBef>
              <a:spcAft>
                <a:spcPts val="0"/>
              </a:spcAft>
              <a:buNone/>
            </a:pPr>
            <a:r>
              <a:t/>
            </a:r>
            <a:endParaRPr sz="2200"/>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9" name="Shape 289"/>
        <p:cNvGrpSpPr/>
        <p:nvPr/>
      </p:nvGrpSpPr>
      <p:grpSpPr>
        <a:xfrm>
          <a:off x="0" y="0"/>
          <a:ext cx="0" cy="0"/>
          <a:chOff x="0" y="0"/>
          <a:chExt cx="0" cy="0"/>
        </a:xfrm>
      </p:grpSpPr>
      <p:sp>
        <p:nvSpPr>
          <p:cNvPr id="290" name="Shape 290"/>
          <p:cNvSpPr txBox="1"/>
          <p:nvPr>
            <p:ph type="title"/>
          </p:nvPr>
        </p:nvSpPr>
        <p:spPr>
          <a:xfrm>
            <a:off x="2592925" y="624110"/>
            <a:ext cx="8911686" cy="128088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Attacks via CAN packets</a:t>
            </a:r>
          </a:p>
        </p:txBody>
      </p:sp>
      <p:sp>
        <p:nvSpPr>
          <p:cNvPr id="291" name="Shape 291"/>
          <p:cNvSpPr txBox="1"/>
          <p:nvPr>
            <p:ph idx="1" type="body"/>
          </p:nvPr>
        </p:nvSpPr>
        <p:spPr>
          <a:xfrm>
            <a:off x="2589200" y="1815800"/>
            <a:ext cx="8915400" cy="4095300"/>
          </a:xfrm>
          <a:prstGeom prst="rect">
            <a:avLst/>
          </a:prstGeom>
          <a:noFill/>
          <a:ln>
            <a:noFill/>
          </a:ln>
        </p:spPr>
        <p:txBody>
          <a:bodyPr anchorCtr="0" anchor="t" bIns="45700" lIns="91425" rIns="91425" tIns="45700">
            <a:noAutofit/>
          </a:bodyPr>
          <a:lstStyle/>
          <a:p>
            <a:pPr indent="-368300" lvl="0" marL="457200" marR="0" rtl="0" algn="l">
              <a:spcBef>
                <a:spcPts val="0"/>
              </a:spcBef>
              <a:spcAft>
                <a:spcPts val="0"/>
              </a:spcAft>
              <a:buSzPct val="100000"/>
              <a:buFont typeface="Questrial"/>
            </a:pPr>
            <a:r>
              <a:rPr lang="en-US" sz="2200"/>
              <a:t>Once the attacker has completed stage 2 and injected messages into the network, he can overwrite commands using code and corrupt data sent to the ECUs via the CAN bus</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The attacks via the CAN bus can be done using either Normal packets or the Diagnostic packets</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Attacks via the Normal CAN packets affect mainly the smaller or the less important ECUs while the attacks via the Diagnostic CAN packets have serious effects on vehicular safety</a:t>
            </a:r>
          </a:p>
        </p:txBody>
      </p:sp>
      <p:sp>
        <p:nvSpPr>
          <p:cNvPr id="292" name="Shape 292"/>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293" name="Shape 293"/>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7" name="Shape 297"/>
        <p:cNvGrpSpPr/>
        <p:nvPr/>
      </p:nvGrpSpPr>
      <p:grpSpPr>
        <a:xfrm>
          <a:off x="0" y="0"/>
          <a:ext cx="0" cy="0"/>
          <a:chOff x="0" y="0"/>
          <a:chExt cx="0" cy="0"/>
        </a:xfrm>
      </p:grpSpPr>
      <p:sp>
        <p:nvSpPr>
          <p:cNvPr id="298" name="Shape 298"/>
          <p:cNvSpPr txBox="1"/>
          <p:nvPr>
            <p:ph type="title"/>
          </p:nvPr>
        </p:nvSpPr>
        <p:spPr>
          <a:xfrm>
            <a:off x="2592925" y="624110"/>
            <a:ext cx="8911799" cy="128099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Attacks - Normal CAN packets</a:t>
            </a:r>
          </a:p>
        </p:txBody>
      </p:sp>
      <p:sp>
        <p:nvSpPr>
          <p:cNvPr id="299" name="Shape 299"/>
          <p:cNvSpPr txBox="1"/>
          <p:nvPr>
            <p:ph idx="1" type="body"/>
          </p:nvPr>
        </p:nvSpPr>
        <p:spPr>
          <a:xfrm>
            <a:off x="2591136" y="1540200"/>
            <a:ext cx="8915400" cy="3777599"/>
          </a:xfrm>
          <a:prstGeom prst="rect">
            <a:avLst/>
          </a:prstGeom>
          <a:noFill/>
          <a:ln>
            <a:noFill/>
          </a:ln>
        </p:spPr>
        <p:txBody>
          <a:bodyPr anchorCtr="0" anchor="t" bIns="45700" lIns="91425" rIns="91425" tIns="45700">
            <a:noAutofit/>
          </a:bodyPr>
          <a:lstStyle/>
          <a:p>
            <a:pPr indent="-368300" lvl="0" marL="457200" marR="0" rtl="0" algn="l">
              <a:spcBef>
                <a:spcPts val="0"/>
              </a:spcBef>
              <a:spcAft>
                <a:spcPts val="0"/>
              </a:spcAft>
              <a:buSzPct val="100000"/>
              <a:buFont typeface="Questrial"/>
            </a:pPr>
            <a:r>
              <a:rPr lang="en-US" sz="2200"/>
              <a:t>Speedometer</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Odometer</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On-board Navigation</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Limited Steering</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Steering</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Braking</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Acceleration</a:t>
            </a:r>
          </a:p>
        </p:txBody>
      </p:sp>
      <p:sp>
        <p:nvSpPr>
          <p:cNvPr id="300" name="Shape 300"/>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301" name="Shape 301"/>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lvl="0" rtl="0">
              <a:spcBef>
                <a:spcPts val="0"/>
              </a:spcBef>
              <a:buClr>
                <a:srgbClr val="000000"/>
              </a:buClr>
              <a:buSzPct val="25000"/>
              <a:buFont typeface="Arial"/>
              <a:buNone/>
            </a:pPr>
            <a:fld id="{00000000-1234-1234-1234-123412341234}" type="slidenum">
              <a:rPr lang="en-US"/>
              <a:t>‹#›</a:t>
            </a:fld>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5" name="Shape 305"/>
        <p:cNvGrpSpPr/>
        <p:nvPr/>
      </p:nvGrpSpPr>
      <p:grpSpPr>
        <a:xfrm>
          <a:off x="0" y="0"/>
          <a:ext cx="0" cy="0"/>
          <a:chOff x="0" y="0"/>
          <a:chExt cx="0" cy="0"/>
        </a:xfrm>
      </p:grpSpPr>
      <p:sp>
        <p:nvSpPr>
          <p:cNvPr id="306" name="Shape 306"/>
          <p:cNvSpPr txBox="1"/>
          <p:nvPr>
            <p:ph type="title"/>
          </p:nvPr>
        </p:nvSpPr>
        <p:spPr>
          <a:xfrm>
            <a:off x="2592925" y="624110"/>
            <a:ext cx="8911799" cy="128099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Attacks - Diagnostic CAN packets</a:t>
            </a:r>
          </a:p>
        </p:txBody>
      </p:sp>
      <p:sp>
        <p:nvSpPr>
          <p:cNvPr id="307" name="Shape 307"/>
          <p:cNvSpPr txBox="1"/>
          <p:nvPr>
            <p:ph idx="1" type="body"/>
          </p:nvPr>
        </p:nvSpPr>
        <p:spPr>
          <a:xfrm>
            <a:off x="2591136" y="1540200"/>
            <a:ext cx="8915400" cy="3777599"/>
          </a:xfrm>
          <a:prstGeom prst="rect">
            <a:avLst/>
          </a:prstGeom>
          <a:noFill/>
          <a:ln>
            <a:noFill/>
          </a:ln>
        </p:spPr>
        <p:txBody>
          <a:bodyPr anchorCtr="0" anchor="t" bIns="45700" lIns="91425" rIns="91425" tIns="45700">
            <a:noAutofit/>
          </a:bodyPr>
          <a:lstStyle/>
          <a:p>
            <a:pPr indent="-368300" lvl="0" marL="457200" marR="0" rtl="0" algn="l">
              <a:spcBef>
                <a:spcPts val="0"/>
              </a:spcBef>
              <a:spcAft>
                <a:spcPts val="0"/>
              </a:spcAft>
              <a:buSzPct val="100000"/>
              <a:buFont typeface="Questrial"/>
            </a:pPr>
            <a:r>
              <a:rPr lang="en-US" sz="2200"/>
              <a:t>Security Access</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Brake engaging</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Lights</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Engine Kill</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Horn</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Door Lock</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Fuel Gauge</a:t>
            </a:r>
          </a:p>
        </p:txBody>
      </p:sp>
      <p:sp>
        <p:nvSpPr>
          <p:cNvPr id="308" name="Shape 308"/>
          <p:cNvSpPr txBox="1"/>
          <p:nvPr>
            <p:ph idx="11" type="ftr"/>
          </p:nvPr>
        </p:nvSpPr>
        <p:spPr>
          <a:xfrm>
            <a:off x="2589211" y="6135807"/>
            <a:ext cx="7619999" cy="365099"/>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309" name="Shape 309"/>
          <p:cNvSpPr txBox="1"/>
          <p:nvPr>
            <p:ph idx="12" type="sldNum"/>
          </p:nvPr>
        </p:nvSpPr>
        <p:spPr>
          <a:xfrm>
            <a:off x="531812" y="787781"/>
            <a:ext cx="779700" cy="365099"/>
          </a:xfrm>
          <a:prstGeom prst="rect">
            <a:avLst/>
          </a:prstGeom>
          <a:noFill/>
          <a:ln>
            <a:noFill/>
          </a:ln>
        </p:spPr>
        <p:txBody>
          <a:bodyPr anchorCtr="0" anchor="ctr" bIns="45700" lIns="91425" rIns="91425" tIns="45700">
            <a:noAutofit/>
          </a:bodyPr>
          <a:lstStyle/>
          <a:p>
            <a:pPr lvl="0" rtl="0">
              <a:spcBef>
                <a:spcPts val="0"/>
              </a:spcBef>
              <a:buNone/>
            </a:pPr>
            <a:fld id="{00000000-1234-1234-1234-123412341234}" type="slidenum">
              <a:rPr lang="en-US"/>
              <a:t>‹#›</a:t>
            </a:fld>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x="0" y="0"/>
          <a:ext cx="0" cy="0"/>
          <a:chOff x="0" y="0"/>
          <a:chExt cx="0" cy="0"/>
        </a:xfrm>
      </p:grpSpPr>
      <p:sp>
        <p:nvSpPr>
          <p:cNvPr id="314" name="Shape 314"/>
          <p:cNvSpPr txBox="1"/>
          <p:nvPr>
            <p:ph type="title"/>
          </p:nvPr>
        </p:nvSpPr>
        <p:spPr>
          <a:xfrm>
            <a:off x="2592925" y="624110"/>
            <a:ext cx="8911686" cy="128088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Defending against Attacks</a:t>
            </a:r>
          </a:p>
        </p:txBody>
      </p:sp>
      <p:sp>
        <p:nvSpPr>
          <p:cNvPr id="315" name="Shape 315"/>
          <p:cNvSpPr txBox="1"/>
          <p:nvPr>
            <p:ph idx="1" type="body"/>
          </p:nvPr>
        </p:nvSpPr>
        <p:spPr>
          <a:xfrm>
            <a:off x="2591061" y="1405112"/>
            <a:ext cx="8915400" cy="3777599"/>
          </a:xfrm>
          <a:prstGeom prst="rect">
            <a:avLst/>
          </a:prstGeom>
          <a:noFill/>
          <a:ln>
            <a:noFill/>
          </a:ln>
        </p:spPr>
        <p:txBody>
          <a:bodyPr anchorCtr="0" anchor="t" bIns="45700" lIns="91425" rIns="91425" tIns="45700">
            <a:noAutofit/>
          </a:bodyPr>
          <a:lstStyle/>
          <a:p>
            <a:pPr indent="-368300" lvl="0" marL="457200" rtl="0">
              <a:lnSpc>
                <a:spcPct val="100000"/>
              </a:lnSpc>
              <a:spcBef>
                <a:spcPts val="0"/>
              </a:spcBef>
              <a:spcAft>
                <a:spcPts val="800"/>
              </a:spcAft>
              <a:buSzPct val="100000"/>
              <a:buFont typeface="Questrial"/>
            </a:pPr>
            <a:r>
              <a:rPr lang="en-US" sz="2200">
                <a:solidFill>
                  <a:srgbClr val="3F3F3F"/>
                </a:solidFill>
              </a:rPr>
              <a:t>CAN messages provide a way to put the ECUs in various states</a:t>
            </a:r>
          </a:p>
          <a:p>
            <a:pPr indent="-368300" lvl="0" marL="457200" rtl="0">
              <a:lnSpc>
                <a:spcPct val="107916"/>
              </a:lnSpc>
              <a:spcBef>
                <a:spcPts val="0"/>
              </a:spcBef>
              <a:spcAft>
                <a:spcPts val="800"/>
              </a:spcAft>
              <a:buSzPct val="100000"/>
              <a:buFont typeface="Questrial"/>
            </a:pPr>
            <a:r>
              <a:rPr lang="en-US" sz="2200">
                <a:solidFill>
                  <a:srgbClr val="3F3F3F"/>
                </a:solidFill>
              </a:rPr>
              <a:t>All of the messages can be issued on a periodic basis while the car is in any state</a:t>
            </a:r>
          </a:p>
          <a:p>
            <a:pPr indent="-368300" lvl="0" marL="457200" rtl="0">
              <a:lnSpc>
                <a:spcPct val="107916"/>
              </a:lnSpc>
              <a:spcBef>
                <a:spcPts val="0"/>
              </a:spcBef>
              <a:spcAft>
                <a:spcPts val="800"/>
              </a:spcAft>
              <a:buSzPct val="100000"/>
              <a:buFont typeface="Questrial"/>
            </a:pPr>
            <a:r>
              <a:rPr lang="en-US" sz="2200">
                <a:solidFill>
                  <a:srgbClr val="3F3F3F"/>
                </a:solidFill>
              </a:rPr>
              <a:t>Additionally, the frequency of normal CAN packets is very predictable</a:t>
            </a:r>
          </a:p>
          <a:p>
            <a:pPr indent="-368300" lvl="0" marL="457200" rtl="0">
              <a:lnSpc>
                <a:spcPct val="107916"/>
              </a:lnSpc>
              <a:spcBef>
                <a:spcPts val="0"/>
              </a:spcBef>
              <a:spcAft>
                <a:spcPts val="800"/>
              </a:spcAft>
              <a:buSzPct val="100000"/>
            </a:pPr>
            <a:r>
              <a:rPr lang="en-US" sz="2200">
                <a:solidFill>
                  <a:srgbClr val="3F3F3F"/>
                </a:solidFill>
              </a:rPr>
              <a:t>Different ways to counter remote attacks:</a:t>
            </a:r>
          </a:p>
          <a:p>
            <a:pPr indent="-355600" lvl="1" marL="914400" rtl="0">
              <a:lnSpc>
                <a:spcPct val="100000"/>
              </a:lnSpc>
              <a:spcBef>
                <a:spcPts val="0"/>
              </a:spcBef>
              <a:spcAft>
                <a:spcPts val="800"/>
              </a:spcAft>
              <a:buSzPct val="100000"/>
              <a:buFont typeface="Questrial"/>
            </a:pPr>
            <a:r>
              <a:rPr lang="en-US" sz="2000"/>
              <a:t>Secure Remote Endpoints</a:t>
            </a:r>
          </a:p>
          <a:p>
            <a:pPr indent="-355600" lvl="1" marL="914400" rtl="0">
              <a:lnSpc>
                <a:spcPct val="100000"/>
              </a:lnSpc>
              <a:spcBef>
                <a:spcPts val="0"/>
              </a:spcBef>
              <a:spcAft>
                <a:spcPts val="800"/>
              </a:spcAft>
              <a:buSzPct val="100000"/>
              <a:buFont typeface="Questrial"/>
            </a:pPr>
            <a:r>
              <a:rPr lang="en-US" sz="2000"/>
              <a:t>CAN Injection Mitigations</a:t>
            </a:r>
          </a:p>
          <a:p>
            <a:pPr indent="-355600" lvl="1" marL="914400" rtl="0">
              <a:lnSpc>
                <a:spcPct val="100000"/>
              </a:lnSpc>
              <a:spcBef>
                <a:spcPts val="0"/>
              </a:spcBef>
              <a:spcAft>
                <a:spcPts val="800"/>
              </a:spcAft>
              <a:buSzPct val="100000"/>
              <a:buFont typeface="Questrial"/>
            </a:pPr>
            <a:r>
              <a:rPr lang="en-US" sz="2000"/>
              <a:t>Message Cryptography</a:t>
            </a:r>
          </a:p>
          <a:p>
            <a:pPr indent="-355600" lvl="1" marL="914400" rtl="0">
              <a:lnSpc>
                <a:spcPct val="100000"/>
              </a:lnSpc>
              <a:spcBef>
                <a:spcPts val="0"/>
              </a:spcBef>
              <a:spcAft>
                <a:spcPts val="800"/>
              </a:spcAft>
              <a:buSzPct val="100000"/>
              <a:buFont typeface="Questrial"/>
            </a:pPr>
            <a:r>
              <a:rPr lang="en-US" sz="2000"/>
              <a:t>Network Architecture</a:t>
            </a:r>
          </a:p>
          <a:p>
            <a:pPr indent="-355600" lvl="1" marL="914400" marR="0" rtl="0" algn="l">
              <a:lnSpc>
                <a:spcPct val="100000"/>
              </a:lnSpc>
              <a:spcBef>
                <a:spcPts val="0"/>
              </a:spcBef>
              <a:spcAft>
                <a:spcPts val="0"/>
              </a:spcAft>
              <a:buSzPct val="100000"/>
            </a:pPr>
            <a:r>
              <a:rPr lang="en-US" sz="2000"/>
              <a:t>Attack Detection</a:t>
            </a:r>
          </a:p>
        </p:txBody>
      </p:sp>
      <p:sp>
        <p:nvSpPr>
          <p:cNvPr id="316" name="Shape 316"/>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317" name="Shape 317"/>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x="0" y="0"/>
          <a:ext cx="0" cy="0"/>
          <a:chOff x="0" y="0"/>
          <a:chExt cx="0" cy="0"/>
        </a:xfrm>
      </p:grpSpPr>
      <p:sp>
        <p:nvSpPr>
          <p:cNvPr id="177" name="Shape 177"/>
          <p:cNvSpPr txBox="1"/>
          <p:nvPr>
            <p:ph type="title"/>
          </p:nvPr>
        </p:nvSpPr>
        <p:spPr>
          <a:xfrm>
            <a:off x="2592925" y="624110"/>
            <a:ext cx="8911686" cy="128088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Introduction</a:t>
            </a:r>
          </a:p>
        </p:txBody>
      </p:sp>
      <p:sp>
        <p:nvSpPr>
          <p:cNvPr id="178" name="Shape 178"/>
          <p:cNvSpPr txBox="1"/>
          <p:nvPr>
            <p:ph idx="1" type="body"/>
          </p:nvPr>
        </p:nvSpPr>
        <p:spPr>
          <a:xfrm>
            <a:off x="2591074" y="1638375"/>
            <a:ext cx="8915400" cy="3777599"/>
          </a:xfrm>
          <a:prstGeom prst="rect">
            <a:avLst/>
          </a:prstGeom>
          <a:noFill/>
          <a:ln>
            <a:noFill/>
          </a:ln>
        </p:spPr>
        <p:txBody>
          <a:bodyPr anchorCtr="0" anchor="t" bIns="45700" lIns="91425" rIns="91425" tIns="45700">
            <a:noAutofit/>
          </a:bodyPr>
          <a:lstStyle/>
          <a:p>
            <a:pPr indent="-368300" lvl="0" marL="457200" marR="0" rtl="0" algn="l">
              <a:spcBef>
                <a:spcPts val="0"/>
              </a:spcBef>
              <a:spcAft>
                <a:spcPts val="0"/>
              </a:spcAft>
              <a:buSzPct val="100000"/>
            </a:pPr>
            <a:r>
              <a:rPr b="1" lang="en-US" sz="2200">
                <a:solidFill>
                  <a:srgbClr val="FF0000"/>
                </a:solidFill>
              </a:rPr>
              <a:t>V</a:t>
            </a:r>
            <a:r>
              <a:rPr lang="en-US" sz="2200">
                <a:solidFill>
                  <a:srgbClr val="FF0000"/>
                </a:solidFill>
              </a:rPr>
              <a:t>ehicular </a:t>
            </a:r>
            <a:r>
              <a:rPr b="1" lang="en-US" sz="2200">
                <a:solidFill>
                  <a:srgbClr val="FF0000"/>
                </a:solidFill>
              </a:rPr>
              <a:t>A</a:t>
            </a:r>
            <a:r>
              <a:rPr lang="en-US" sz="2200">
                <a:solidFill>
                  <a:srgbClr val="FF0000"/>
                </a:solidFill>
              </a:rPr>
              <a:t>d-Hoc </a:t>
            </a:r>
            <a:r>
              <a:rPr b="1" lang="en-US" sz="2200">
                <a:solidFill>
                  <a:srgbClr val="FF0000"/>
                </a:solidFill>
              </a:rPr>
              <a:t>Net</a:t>
            </a:r>
            <a:r>
              <a:rPr lang="en-US" sz="2200">
                <a:solidFill>
                  <a:srgbClr val="FF0000"/>
                </a:solidFill>
              </a:rPr>
              <a:t>works</a:t>
            </a:r>
            <a:r>
              <a:rPr lang="en-US" sz="2200"/>
              <a:t> (VANETs) are one of the technological emerging areas in the world of Internet of Things (IoT)</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It is a subset of </a:t>
            </a:r>
            <a:r>
              <a:rPr b="1" lang="en-US" sz="2200">
                <a:solidFill>
                  <a:srgbClr val="FF0000"/>
                </a:solidFill>
              </a:rPr>
              <a:t>M</a:t>
            </a:r>
            <a:r>
              <a:rPr lang="en-US" sz="2200">
                <a:solidFill>
                  <a:srgbClr val="FF0000"/>
                </a:solidFill>
              </a:rPr>
              <a:t>obile </a:t>
            </a:r>
            <a:r>
              <a:rPr b="1" lang="en-US" sz="2200">
                <a:solidFill>
                  <a:srgbClr val="FF0000"/>
                </a:solidFill>
              </a:rPr>
              <a:t>A</a:t>
            </a:r>
            <a:r>
              <a:rPr lang="en-US" sz="2200">
                <a:solidFill>
                  <a:srgbClr val="FF0000"/>
                </a:solidFill>
              </a:rPr>
              <a:t>d-Hoc </a:t>
            </a:r>
            <a:r>
              <a:rPr b="1" lang="en-US" sz="2200">
                <a:solidFill>
                  <a:srgbClr val="FF0000"/>
                </a:solidFill>
              </a:rPr>
              <a:t>Net</a:t>
            </a:r>
            <a:r>
              <a:rPr lang="en-US" sz="2200">
                <a:solidFill>
                  <a:srgbClr val="FF0000"/>
                </a:solidFill>
              </a:rPr>
              <a:t>works</a:t>
            </a:r>
            <a:r>
              <a:rPr lang="en-US" sz="2200"/>
              <a:t> (MANETs), which deals with Vehicle to Vehicle (V2V) communication and forms a part of the Intelligent Transport System</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One of the focus areas within VANET research deals with </a:t>
            </a:r>
            <a:r>
              <a:rPr b="1" lang="en-US" sz="2200">
                <a:solidFill>
                  <a:srgbClr val="0000FF"/>
                </a:solidFill>
              </a:rPr>
              <a:t>security</a:t>
            </a:r>
            <a:r>
              <a:rPr lang="en-US" sz="2200"/>
              <a:t> of the nodes (vehicles) and the communication</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Here, we discuss the compromising of VANET nodes, the actions and mannerisms to do so and the possible solutions to counter the same</a:t>
            </a:r>
          </a:p>
        </p:txBody>
      </p:sp>
      <p:sp>
        <p:nvSpPr>
          <p:cNvPr id="179" name="Shape 179"/>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180" name="Shape 180"/>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x="0" y="0"/>
          <a:ext cx="0" cy="0"/>
          <a:chOff x="0" y="0"/>
          <a:chExt cx="0" cy="0"/>
        </a:xfrm>
      </p:grpSpPr>
      <p:sp>
        <p:nvSpPr>
          <p:cNvPr id="322" name="Shape 322"/>
          <p:cNvSpPr txBox="1"/>
          <p:nvPr>
            <p:ph type="title"/>
          </p:nvPr>
        </p:nvSpPr>
        <p:spPr>
          <a:xfrm>
            <a:off x="2592925" y="624110"/>
            <a:ext cx="8911686" cy="128088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Defending against Attacks</a:t>
            </a:r>
          </a:p>
        </p:txBody>
      </p:sp>
      <p:sp>
        <p:nvSpPr>
          <p:cNvPr id="323" name="Shape 323"/>
          <p:cNvSpPr txBox="1"/>
          <p:nvPr>
            <p:ph idx="1" type="body"/>
          </p:nvPr>
        </p:nvSpPr>
        <p:spPr>
          <a:xfrm>
            <a:off x="2591062" y="1793301"/>
            <a:ext cx="8915400" cy="4342499"/>
          </a:xfrm>
          <a:prstGeom prst="rect">
            <a:avLst/>
          </a:prstGeom>
          <a:noFill/>
          <a:ln>
            <a:noFill/>
          </a:ln>
        </p:spPr>
        <p:txBody>
          <a:bodyPr anchorCtr="0" anchor="t" bIns="45700" lIns="91425" rIns="91425" tIns="45700">
            <a:noAutofit/>
          </a:bodyPr>
          <a:lstStyle/>
          <a:p>
            <a:pPr indent="-368300" lvl="0" marL="457200" rtl="0">
              <a:spcBef>
                <a:spcPts val="0"/>
              </a:spcBef>
              <a:spcAft>
                <a:spcPts val="800"/>
              </a:spcAft>
              <a:buSzPct val="100000"/>
              <a:buFont typeface="Questrial"/>
            </a:pPr>
            <a:r>
              <a:rPr b="1" lang="en-US" sz="2200">
                <a:solidFill>
                  <a:srgbClr val="0000FF"/>
                </a:solidFill>
              </a:rPr>
              <a:t>Secure Remote Endpoints</a:t>
            </a:r>
            <a:r>
              <a:rPr lang="en-US" sz="2200"/>
              <a:t> - Minimize the attack surface and lock down remote services; complete security is not achievable</a:t>
            </a:r>
          </a:p>
          <a:p>
            <a:pPr indent="-368300" lvl="0" marL="457200" rtl="0">
              <a:spcBef>
                <a:spcPts val="0"/>
              </a:spcBef>
              <a:spcAft>
                <a:spcPts val="800"/>
              </a:spcAft>
              <a:buSzPct val="100000"/>
              <a:buFont typeface="Questrial"/>
            </a:pPr>
            <a:r>
              <a:rPr b="1" lang="en-US" sz="2200">
                <a:solidFill>
                  <a:srgbClr val="0000FF"/>
                </a:solidFill>
              </a:rPr>
              <a:t>CAN Injection Mitigations</a:t>
            </a:r>
            <a:r>
              <a:rPr lang="en-US" sz="2200">
                <a:solidFill>
                  <a:srgbClr val="3F3F3F"/>
                </a:solidFill>
              </a:rPr>
              <a:t> - Use of good OS to block mitigations</a:t>
            </a:r>
          </a:p>
          <a:p>
            <a:pPr indent="-368300" lvl="0" marL="457200" rtl="0">
              <a:spcBef>
                <a:spcPts val="0"/>
              </a:spcBef>
              <a:spcAft>
                <a:spcPts val="800"/>
              </a:spcAft>
              <a:buSzPct val="100000"/>
              <a:buFont typeface="Questrial"/>
            </a:pPr>
            <a:r>
              <a:rPr b="1" lang="en-US" sz="2200">
                <a:solidFill>
                  <a:srgbClr val="0000FF"/>
                </a:solidFill>
              </a:rPr>
              <a:t>Message Cryptography</a:t>
            </a:r>
            <a:r>
              <a:rPr lang="en-US" sz="2200">
                <a:solidFill>
                  <a:srgbClr val="3F3F3F"/>
                </a:solidFill>
              </a:rPr>
              <a:t> - Cryptographically verify CAN messages to make injection difficult</a:t>
            </a:r>
          </a:p>
          <a:p>
            <a:pPr indent="-368300" lvl="0" marL="457200" rtl="0">
              <a:spcBef>
                <a:spcPts val="0"/>
              </a:spcBef>
              <a:spcAft>
                <a:spcPts val="800"/>
              </a:spcAft>
              <a:buSzPct val="100000"/>
              <a:buFont typeface="Questrial"/>
            </a:pPr>
            <a:r>
              <a:rPr b="1" lang="en-US" sz="2200">
                <a:solidFill>
                  <a:srgbClr val="0000FF"/>
                </a:solidFill>
              </a:rPr>
              <a:t>Network Architecture</a:t>
            </a:r>
            <a:r>
              <a:rPr lang="en-US" sz="2200">
                <a:solidFill>
                  <a:srgbClr val="3F3F3F"/>
                </a:solidFill>
              </a:rPr>
              <a:t> -Isolate those ECUs with remote functionality from those that control safety critical features</a:t>
            </a:r>
          </a:p>
          <a:p>
            <a:pPr indent="-368300" lvl="0" marL="457200" rtl="0">
              <a:spcBef>
                <a:spcPts val="0"/>
              </a:spcBef>
              <a:buSzPct val="100000"/>
            </a:pPr>
            <a:r>
              <a:rPr b="1" lang="en-US" sz="2200">
                <a:solidFill>
                  <a:srgbClr val="0000FF"/>
                </a:solidFill>
              </a:rPr>
              <a:t>Attack Detection</a:t>
            </a:r>
            <a:r>
              <a:rPr lang="en-US" sz="2200">
                <a:solidFill>
                  <a:srgbClr val="3F3F3F"/>
                </a:solidFill>
              </a:rPr>
              <a:t> - Add attack detection and prevention technology into critical CAN networks</a:t>
            </a:r>
          </a:p>
        </p:txBody>
      </p:sp>
      <p:sp>
        <p:nvSpPr>
          <p:cNvPr id="324" name="Shape 324"/>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325" name="Shape 325"/>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9" name="Shape 329"/>
        <p:cNvGrpSpPr/>
        <p:nvPr/>
      </p:nvGrpSpPr>
      <p:grpSpPr>
        <a:xfrm>
          <a:off x="0" y="0"/>
          <a:ext cx="0" cy="0"/>
          <a:chOff x="0" y="0"/>
          <a:chExt cx="0" cy="0"/>
        </a:xfrm>
      </p:grpSpPr>
      <p:sp>
        <p:nvSpPr>
          <p:cNvPr id="330" name="Shape 330"/>
          <p:cNvSpPr txBox="1"/>
          <p:nvPr>
            <p:ph type="title"/>
          </p:nvPr>
        </p:nvSpPr>
        <p:spPr>
          <a:xfrm>
            <a:off x="2592925" y="624110"/>
            <a:ext cx="8911686" cy="128088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Case Study</a:t>
            </a:r>
          </a:p>
        </p:txBody>
      </p:sp>
      <p:sp>
        <p:nvSpPr>
          <p:cNvPr id="331" name="Shape 331"/>
          <p:cNvSpPr txBox="1"/>
          <p:nvPr>
            <p:ph idx="1" type="body"/>
          </p:nvPr>
        </p:nvSpPr>
        <p:spPr>
          <a:xfrm>
            <a:off x="2589200" y="1710750"/>
            <a:ext cx="8915400" cy="4200600"/>
          </a:xfrm>
          <a:prstGeom prst="rect">
            <a:avLst/>
          </a:prstGeom>
          <a:noFill/>
          <a:ln>
            <a:noFill/>
          </a:ln>
        </p:spPr>
        <p:txBody>
          <a:bodyPr anchorCtr="0" anchor="t" bIns="45700" lIns="91425" rIns="91425" tIns="45700">
            <a:noAutofit/>
          </a:bodyPr>
          <a:lstStyle/>
          <a:p>
            <a:pPr indent="-368300" lvl="0" marL="457200" marR="0" rtl="0" algn="l">
              <a:spcBef>
                <a:spcPts val="0"/>
              </a:spcBef>
              <a:spcAft>
                <a:spcPts val="0"/>
              </a:spcAft>
              <a:buSzPct val="100000"/>
              <a:buFont typeface="Questrial"/>
            </a:pPr>
            <a:r>
              <a:rPr lang="en-US" sz="2200"/>
              <a:t>Target Vehicle: Jeep Cherokee 2014</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b="1" lang="en-US" sz="2200"/>
              <a:t>Aim:</a:t>
            </a:r>
            <a:r>
              <a:rPr lang="en-US" sz="2200"/>
              <a:t> Expose vulnerabilities within the security of the vehicle and provide way for more secure connected cars</a:t>
            </a:r>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Reasons for choosing vehicle:</a:t>
            </a:r>
          </a:p>
          <a:p>
            <a:pPr indent="-368300" lvl="1" marL="914400" marR="0" rtl="0" algn="l">
              <a:spcBef>
                <a:spcPts val="0"/>
              </a:spcBef>
              <a:spcAft>
                <a:spcPts val="0"/>
              </a:spcAft>
              <a:buSzPct val="100000"/>
            </a:pPr>
            <a:r>
              <a:rPr lang="en-US" sz="2200"/>
              <a:t>large attack surface</a:t>
            </a:r>
          </a:p>
          <a:p>
            <a:pPr indent="-368300" lvl="1" marL="914400" marR="0" rtl="0" algn="l">
              <a:spcBef>
                <a:spcPts val="0"/>
              </a:spcBef>
              <a:spcAft>
                <a:spcPts val="0"/>
              </a:spcAft>
              <a:buSzPct val="100000"/>
            </a:pPr>
            <a:r>
              <a:rPr lang="en-US" sz="2200"/>
              <a:t>simple architecture</a:t>
            </a:r>
          </a:p>
          <a:p>
            <a:pPr indent="-368300" lvl="1" marL="914400" marR="0" rtl="0" algn="l">
              <a:spcBef>
                <a:spcPts val="0"/>
              </a:spcBef>
              <a:spcAft>
                <a:spcPts val="0"/>
              </a:spcAft>
              <a:buSzPct val="100000"/>
            </a:pPr>
            <a:r>
              <a:rPr lang="en-US" sz="2200"/>
              <a:t>many advanced physical features that would make it an ideal candidate to try to continue further research</a:t>
            </a:r>
          </a:p>
        </p:txBody>
      </p:sp>
      <p:sp>
        <p:nvSpPr>
          <p:cNvPr id="332" name="Shape 332"/>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333" name="Shape 333"/>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7" name="Shape 337"/>
        <p:cNvGrpSpPr/>
        <p:nvPr/>
      </p:nvGrpSpPr>
      <p:grpSpPr>
        <a:xfrm>
          <a:off x="0" y="0"/>
          <a:ext cx="0" cy="0"/>
          <a:chOff x="0" y="0"/>
          <a:chExt cx="0" cy="0"/>
        </a:xfrm>
      </p:grpSpPr>
      <p:sp>
        <p:nvSpPr>
          <p:cNvPr id="338" name="Shape 338"/>
          <p:cNvSpPr txBox="1"/>
          <p:nvPr>
            <p:ph type="title"/>
          </p:nvPr>
        </p:nvSpPr>
        <p:spPr>
          <a:xfrm>
            <a:off x="2592925" y="624110"/>
            <a:ext cx="8911686" cy="128088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Network Architecture</a:t>
            </a:r>
          </a:p>
        </p:txBody>
      </p:sp>
      <p:sp>
        <p:nvSpPr>
          <p:cNvPr id="339" name="Shape 339"/>
          <p:cNvSpPr txBox="1"/>
          <p:nvPr>
            <p:ph idx="1" type="body"/>
          </p:nvPr>
        </p:nvSpPr>
        <p:spPr>
          <a:xfrm>
            <a:off x="2589200" y="1665725"/>
            <a:ext cx="8915400" cy="4245599"/>
          </a:xfrm>
          <a:prstGeom prst="rect">
            <a:avLst/>
          </a:prstGeom>
          <a:noFill/>
          <a:ln>
            <a:noFill/>
          </a:ln>
        </p:spPr>
        <p:txBody>
          <a:bodyPr anchorCtr="0" anchor="t" bIns="45700" lIns="91425" rIns="91425" tIns="45700">
            <a:noAutofit/>
          </a:bodyPr>
          <a:lstStyle/>
          <a:p>
            <a:pPr indent="-368300" lvl="0" marL="457200" marR="0" rtl="0">
              <a:spcBef>
                <a:spcPts val="0"/>
              </a:spcBef>
              <a:spcAft>
                <a:spcPts val="0"/>
              </a:spcAft>
              <a:buSzPct val="100000"/>
              <a:buFont typeface="Questrial"/>
            </a:pPr>
            <a:r>
              <a:rPr lang="en-US" sz="2200"/>
              <a:t>Radio connected to 													both CAN buses</a:t>
            </a:r>
          </a:p>
          <a:p>
            <a:pPr indent="0" lvl="0" marL="0" marR="0" rtl="0">
              <a:spcBef>
                <a:spcPts val="0"/>
              </a:spcBef>
              <a:spcAft>
                <a:spcPts val="0"/>
              </a:spcAft>
              <a:buNone/>
            </a:pPr>
            <a:r>
              <a:t/>
            </a:r>
            <a:endParaRPr sz="2200"/>
          </a:p>
          <a:p>
            <a:pPr indent="-368300" lvl="0" marL="457200" marR="0" rtl="0">
              <a:spcBef>
                <a:spcPts val="0"/>
              </a:spcBef>
              <a:spcAft>
                <a:spcPts val="0"/>
              </a:spcAft>
              <a:buSzPct val="100000"/>
            </a:pPr>
            <a:r>
              <a:rPr lang="en-US" sz="2200"/>
              <a:t>Access to CAN-IHS &amp;													CAN-C networks</a:t>
            </a:r>
          </a:p>
          <a:p>
            <a:pPr indent="0" lvl="0" marL="0" marR="0" rtl="0">
              <a:spcBef>
                <a:spcPts val="0"/>
              </a:spcBef>
              <a:spcAft>
                <a:spcPts val="0"/>
              </a:spcAft>
              <a:buNone/>
            </a:pPr>
            <a:r>
              <a:t/>
            </a:r>
            <a:endParaRPr sz="2200"/>
          </a:p>
          <a:p>
            <a:pPr indent="-368300" lvl="0" marL="457200" marR="0" rtl="0">
              <a:spcBef>
                <a:spcPts val="0"/>
              </a:spcBef>
              <a:spcAft>
                <a:spcPts val="0"/>
              </a:spcAft>
              <a:buSzPct val="100000"/>
            </a:pPr>
            <a:r>
              <a:rPr lang="en-US" sz="2200"/>
              <a:t>Minimal architectural													restrictions</a:t>
            </a:r>
          </a:p>
        </p:txBody>
      </p:sp>
      <p:sp>
        <p:nvSpPr>
          <p:cNvPr id="340" name="Shape 340"/>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341" name="Shape 341"/>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pic>
        <p:nvPicPr>
          <p:cNvPr id="342" name="Shape 342"/>
          <p:cNvPicPr preferRelativeResize="0"/>
          <p:nvPr/>
        </p:nvPicPr>
        <p:blipFill>
          <a:blip r:embed="rId3">
            <a:alphaModFix/>
          </a:blip>
          <a:stretch>
            <a:fillRect/>
          </a:stretch>
        </p:blipFill>
        <p:spPr>
          <a:xfrm>
            <a:off x="5861673" y="1405950"/>
            <a:ext cx="6213180" cy="4505375"/>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6" name="Shape 346"/>
        <p:cNvGrpSpPr/>
        <p:nvPr/>
      </p:nvGrpSpPr>
      <p:grpSpPr>
        <a:xfrm>
          <a:off x="0" y="0"/>
          <a:ext cx="0" cy="0"/>
          <a:chOff x="0" y="0"/>
          <a:chExt cx="0" cy="0"/>
        </a:xfrm>
      </p:grpSpPr>
      <p:sp>
        <p:nvSpPr>
          <p:cNvPr id="347" name="Shape 347"/>
          <p:cNvSpPr txBox="1"/>
          <p:nvPr>
            <p:ph type="title"/>
          </p:nvPr>
        </p:nvSpPr>
        <p:spPr>
          <a:xfrm>
            <a:off x="2592925" y="624110"/>
            <a:ext cx="8911686" cy="128088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Remote Attack Surfaces	</a:t>
            </a:r>
          </a:p>
        </p:txBody>
      </p:sp>
      <p:sp>
        <p:nvSpPr>
          <p:cNvPr id="348" name="Shape 348"/>
          <p:cNvSpPr txBox="1"/>
          <p:nvPr>
            <p:ph idx="1" type="body"/>
          </p:nvPr>
        </p:nvSpPr>
        <p:spPr>
          <a:xfrm>
            <a:off x="2589211" y="2133600"/>
            <a:ext cx="8915400" cy="3777622"/>
          </a:xfrm>
          <a:prstGeom prst="rect">
            <a:avLst/>
          </a:prstGeom>
          <a:noFill/>
          <a:ln>
            <a:noFill/>
          </a:ln>
        </p:spPr>
        <p:txBody>
          <a:bodyPr anchorCtr="0" anchor="t" bIns="45700" lIns="91425" rIns="91425" tIns="45700">
            <a:noAutofit/>
          </a:bodyPr>
          <a:lstStyle/>
          <a:p>
            <a:pPr indent="-368300" lvl="0" marL="457200" marR="0" rtl="0" algn="l">
              <a:spcBef>
                <a:spcPts val="0"/>
              </a:spcBef>
              <a:spcAft>
                <a:spcPts val="0"/>
              </a:spcAft>
              <a:buSzPct val="100000"/>
              <a:buFont typeface="Questrial"/>
            </a:pPr>
            <a:r>
              <a:rPr lang="en-US" sz="2200"/>
              <a:t>Potential entry points and their communication channels</a:t>
            </a:r>
          </a:p>
        </p:txBody>
      </p:sp>
      <p:sp>
        <p:nvSpPr>
          <p:cNvPr id="349" name="Shape 349"/>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350" name="Shape 350"/>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pic>
        <p:nvPicPr>
          <p:cNvPr id="351" name="Shape 351"/>
          <p:cNvPicPr preferRelativeResize="0"/>
          <p:nvPr/>
        </p:nvPicPr>
        <p:blipFill>
          <a:blip r:embed="rId3">
            <a:alphaModFix/>
          </a:blip>
          <a:stretch>
            <a:fillRect/>
          </a:stretch>
        </p:blipFill>
        <p:spPr>
          <a:xfrm>
            <a:off x="2592925" y="2836825"/>
            <a:ext cx="9239524" cy="3074400"/>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5" name="Shape 355"/>
        <p:cNvGrpSpPr/>
        <p:nvPr/>
      </p:nvGrpSpPr>
      <p:grpSpPr>
        <a:xfrm>
          <a:off x="0" y="0"/>
          <a:ext cx="0" cy="0"/>
          <a:chOff x="0" y="0"/>
          <a:chExt cx="0" cy="0"/>
        </a:xfrm>
      </p:grpSpPr>
      <p:sp>
        <p:nvSpPr>
          <p:cNvPr id="356" name="Shape 356"/>
          <p:cNvSpPr txBox="1"/>
          <p:nvPr>
            <p:ph type="title"/>
          </p:nvPr>
        </p:nvSpPr>
        <p:spPr>
          <a:xfrm>
            <a:off x="2592925" y="624110"/>
            <a:ext cx="8911686" cy="128088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Uconnect System</a:t>
            </a:r>
          </a:p>
        </p:txBody>
      </p:sp>
      <p:sp>
        <p:nvSpPr>
          <p:cNvPr id="357" name="Shape 357"/>
          <p:cNvSpPr txBox="1"/>
          <p:nvPr>
            <p:ph idx="1" type="body"/>
          </p:nvPr>
        </p:nvSpPr>
        <p:spPr>
          <a:xfrm>
            <a:off x="2591074" y="1683400"/>
            <a:ext cx="8915400" cy="3777599"/>
          </a:xfrm>
          <a:prstGeom prst="rect">
            <a:avLst/>
          </a:prstGeom>
          <a:noFill/>
          <a:ln>
            <a:noFill/>
          </a:ln>
        </p:spPr>
        <p:txBody>
          <a:bodyPr anchorCtr="0" anchor="t" bIns="45700" lIns="91425" rIns="91425" tIns="45700">
            <a:noAutofit/>
          </a:bodyPr>
          <a:lstStyle/>
          <a:p>
            <a:pPr indent="-368300" lvl="0" marL="457200" marR="0" rtl="0" algn="l">
              <a:spcBef>
                <a:spcPts val="0"/>
              </a:spcBef>
              <a:spcAft>
                <a:spcPts val="0"/>
              </a:spcAft>
              <a:buSzPct val="100000"/>
              <a:buFont typeface="Questrial"/>
            </a:pPr>
            <a:r>
              <a:rPr lang="en-US" sz="2200"/>
              <a:t>Radio system manufactured by Harman Kardon as the sole source of infotainment, navigation, Wi-Fi, apps, Cellular connectivity</a:t>
            </a:r>
          </a:p>
          <a:p>
            <a:pPr indent="-368300" lvl="0" marL="457200" marR="0" rtl="0" algn="l">
              <a:spcBef>
                <a:spcPts val="0"/>
              </a:spcBef>
              <a:spcAft>
                <a:spcPts val="0"/>
              </a:spcAft>
              <a:buSzPct val="100000"/>
            </a:pPr>
            <a:r>
              <a:rPr lang="en-US" sz="2200"/>
              <a:t>Contains a microcontroller and software that allows it to communicate with other electronic modules in the vehicle over the CAN-IHS</a:t>
            </a:r>
          </a:p>
          <a:p>
            <a:pPr indent="-368300" lvl="0" marL="457200" marR="0" rtl="0" algn="l">
              <a:spcBef>
                <a:spcPts val="0"/>
              </a:spcBef>
              <a:spcAft>
                <a:spcPts val="0"/>
              </a:spcAft>
              <a:buSzPct val="100000"/>
            </a:pPr>
            <a:r>
              <a:rPr lang="en-US" sz="2200"/>
              <a:t>Runs the QNX operating system on a 32-bit ARM processor</a:t>
            </a:r>
          </a:p>
          <a:p>
            <a:pPr indent="-368300" lvl="0" marL="457200" marR="0" rtl="0" algn="l">
              <a:spcBef>
                <a:spcPts val="0"/>
              </a:spcBef>
              <a:spcAft>
                <a:spcPts val="0"/>
              </a:spcAft>
              <a:buSzPct val="100000"/>
            </a:pPr>
            <a:r>
              <a:rPr lang="en-US" sz="2200"/>
              <a:t>Contains the following file systems:</a:t>
            </a:r>
          </a:p>
          <a:p>
            <a:pPr indent="-368300" lvl="1" marL="914400" marR="0" rtl="0" algn="l">
              <a:spcBef>
                <a:spcPts val="0"/>
              </a:spcBef>
              <a:spcAft>
                <a:spcPts val="0"/>
              </a:spcAft>
              <a:buSzPct val="100000"/>
            </a:pPr>
            <a:r>
              <a:rPr lang="en-US" sz="2200"/>
              <a:t>Initial Program Loader (</a:t>
            </a:r>
            <a:r>
              <a:rPr b="1" lang="en-US" sz="2200">
                <a:solidFill>
                  <a:srgbClr val="FF0000"/>
                </a:solidFill>
              </a:rPr>
              <a:t>IPL</a:t>
            </a:r>
            <a:r>
              <a:rPr lang="en-US" sz="2200"/>
              <a:t>)</a:t>
            </a:r>
          </a:p>
          <a:p>
            <a:pPr indent="-368300" lvl="1" marL="914400" marR="0" rtl="0" algn="l">
              <a:spcBef>
                <a:spcPts val="0"/>
              </a:spcBef>
              <a:spcAft>
                <a:spcPts val="0"/>
              </a:spcAft>
              <a:buSzPct val="100000"/>
            </a:pPr>
            <a:r>
              <a:rPr b="1" lang="en-US" sz="2200">
                <a:solidFill>
                  <a:srgbClr val="FF0000"/>
                </a:solidFill>
              </a:rPr>
              <a:t>IFS</a:t>
            </a:r>
          </a:p>
          <a:p>
            <a:pPr indent="-368300" lvl="1" marL="914400" marR="0" rtl="0" algn="l">
              <a:spcBef>
                <a:spcPts val="0"/>
              </a:spcBef>
              <a:spcAft>
                <a:spcPts val="0"/>
              </a:spcAft>
              <a:buSzPct val="100000"/>
            </a:pPr>
            <a:r>
              <a:rPr lang="en-US" sz="2200"/>
              <a:t>Embedded Transaction File System (</a:t>
            </a:r>
            <a:r>
              <a:rPr b="1" lang="en-US" sz="2200">
                <a:solidFill>
                  <a:srgbClr val="FF0000"/>
                </a:solidFill>
              </a:rPr>
              <a:t>ETFS</a:t>
            </a:r>
            <a:r>
              <a:rPr lang="en-US" sz="2200"/>
              <a:t>)</a:t>
            </a:r>
          </a:p>
          <a:p>
            <a:pPr indent="-368300" lvl="1" marL="914400" marR="0" rtl="0" algn="l">
              <a:spcBef>
                <a:spcPts val="0"/>
              </a:spcBef>
              <a:spcAft>
                <a:spcPts val="0"/>
              </a:spcAft>
              <a:buSzPct val="100000"/>
            </a:pPr>
            <a:r>
              <a:rPr lang="en-US" sz="2200"/>
              <a:t>Multimedia Card (</a:t>
            </a:r>
            <a:r>
              <a:rPr b="1" lang="en-US" sz="2200">
                <a:solidFill>
                  <a:srgbClr val="FF0000"/>
                </a:solidFill>
              </a:rPr>
              <a:t>MMC</a:t>
            </a:r>
            <a:r>
              <a:rPr lang="en-US" sz="2200"/>
              <a:t>)</a:t>
            </a:r>
          </a:p>
        </p:txBody>
      </p:sp>
      <p:sp>
        <p:nvSpPr>
          <p:cNvPr id="358" name="Shape 358"/>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359" name="Shape 359"/>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3" name="Shape 363"/>
        <p:cNvGrpSpPr/>
        <p:nvPr/>
      </p:nvGrpSpPr>
      <p:grpSpPr>
        <a:xfrm>
          <a:off x="0" y="0"/>
          <a:ext cx="0" cy="0"/>
          <a:chOff x="0" y="0"/>
          <a:chExt cx="0" cy="0"/>
        </a:xfrm>
      </p:grpSpPr>
      <p:sp>
        <p:nvSpPr>
          <p:cNvPr id="364" name="Shape 364"/>
          <p:cNvSpPr txBox="1"/>
          <p:nvPr>
            <p:ph type="title"/>
          </p:nvPr>
        </p:nvSpPr>
        <p:spPr>
          <a:xfrm>
            <a:off x="2592925" y="624110"/>
            <a:ext cx="8911686" cy="128088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Compromising the Jeep	</a:t>
            </a:r>
          </a:p>
        </p:txBody>
      </p:sp>
      <p:sp>
        <p:nvSpPr>
          <p:cNvPr id="365" name="Shape 365"/>
          <p:cNvSpPr txBox="1"/>
          <p:nvPr>
            <p:ph idx="1" type="body"/>
          </p:nvPr>
        </p:nvSpPr>
        <p:spPr>
          <a:xfrm>
            <a:off x="2589211" y="2133600"/>
            <a:ext cx="8915400" cy="3777622"/>
          </a:xfrm>
          <a:prstGeom prst="rect">
            <a:avLst/>
          </a:prstGeom>
          <a:noFill/>
          <a:ln>
            <a:noFill/>
          </a:ln>
        </p:spPr>
        <p:txBody>
          <a:bodyPr anchorCtr="0" anchor="t" bIns="45700" lIns="91425" rIns="91425" tIns="45700">
            <a:noAutofit/>
          </a:bodyPr>
          <a:lstStyle/>
          <a:p>
            <a:pPr indent="-368300" lvl="0" marL="457200" marR="0" rtl="0" algn="l">
              <a:spcBef>
                <a:spcPts val="0"/>
              </a:spcBef>
              <a:spcAft>
                <a:spcPts val="0"/>
              </a:spcAft>
              <a:buSzPct val="100000"/>
              <a:buFont typeface="Questrial"/>
            </a:pPr>
            <a:r>
              <a:rPr lang="en-US" sz="2200">
                <a:solidFill>
                  <a:srgbClr val="3F3F3F"/>
                </a:solidFill>
              </a:rPr>
              <a:t>Charlie Miller and Chris Valasek;  authors of the papers on the hack on the Jeep, provide various methods to do so</a:t>
            </a:r>
          </a:p>
          <a:p>
            <a:pPr indent="0" lvl="0" marL="0" marR="0" rtl="0" algn="l">
              <a:spcBef>
                <a:spcPts val="0"/>
              </a:spcBef>
              <a:spcAft>
                <a:spcPts val="0"/>
              </a:spcAft>
              <a:buNone/>
            </a:pPr>
            <a:r>
              <a:t/>
            </a:r>
            <a:endParaRPr sz="2200">
              <a:solidFill>
                <a:srgbClr val="3F3F3F"/>
              </a:solidFill>
            </a:endParaRPr>
          </a:p>
          <a:p>
            <a:pPr indent="-368300" lvl="0" marL="457200" marR="0" rtl="0" algn="l">
              <a:spcBef>
                <a:spcPts val="0"/>
              </a:spcBef>
              <a:spcAft>
                <a:spcPts val="0"/>
              </a:spcAft>
              <a:buSzPct val="100000"/>
            </a:pPr>
            <a:r>
              <a:rPr b="1" lang="en-US" sz="2200">
                <a:solidFill>
                  <a:srgbClr val="FF0000"/>
                </a:solidFill>
              </a:rPr>
              <a:t>Jailbreak of the Uconnect System</a:t>
            </a:r>
          </a:p>
          <a:p>
            <a:pPr indent="0" lvl="0" marL="0" marR="0" rtl="0" algn="l">
              <a:spcBef>
                <a:spcPts val="0"/>
              </a:spcBef>
              <a:spcAft>
                <a:spcPts val="0"/>
              </a:spcAft>
              <a:buNone/>
            </a:pPr>
            <a:r>
              <a:t/>
            </a:r>
            <a:endParaRPr sz="2200">
              <a:solidFill>
                <a:srgbClr val="3F3F3F"/>
              </a:solidFill>
            </a:endParaRPr>
          </a:p>
          <a:p>
            <a:pPr indent="-368300" lvl="0" marL="457200" marR="0" rtl="0" algn="l">
              <a:spcBef>
                <a:spcPts val="0"/>
              </a:spcBef>
              <a:spcAft>
                <a:spcPts val="0"/>
              </a:spcAft>
              <a:buSzPct val="100000"/>
            </a:pPr>
            <a:r>
              <a:rPr b="1" lang="en-US" sz="2200">
                <a:solidFill>
                  <a:srgbClr val="FF0000"/>
                </a:solidFill>
              </a:rPr>
              <a:t>Exploiting the D-Bus service</a:t>
            </a:r>
          </a:p>
          <a:p>
            <a:pPr indent="0" lvl="0" marL="0" marR="0" rtl="0" algn="l">
              <a:spcBef>
                <a:spcPts val="0"/>
              </a:spcBef>
              <a:spcAft>
                <a:spcPts val="0"/>
              </a:spcAft>
              <a:buNone/>
            </a:pPr>
            <a:r>
              <a:t/>
            </a:r>
            <a:endParaRPr sz="2200">
              <a:solidFill>
                <a:srgbClr val="3F3F3F"/>
              </a:solidFill>
            </a:endParaRPr>
          </a:p>
          <a:p>
            <a:pPr indent="-368300" lvl="0" marL="457200" marR="0" rtl="0" algn="l">
              <a:spcBef>
                <a:spcPts val="0"/>
              </a:spcBef>
              <a:spcAft>
                <a:spcPts val="0"/>
              </a:spcAft>
              <a:buSzPct val="100000"/>
            </a:pPr>
            <a:r>
              <a:rPr b="1" lang="en-US" sz="2200">
                <a:solidFill>
                  <a:srgbClr val="FF0000"/>
                </a:solidFill>
              </a:rPr>
              <a:t>Cellular Exploitation</a:t>
            </a:r>
          </a:p>
          <a:p>
            <a:pPr indent="0" lvl="0" marL="0" marR="0" rtl="0" algn="l">
              <a:spcBef>
                <a:spcPts val="0"/>
              </a:spcBef>
              <a:spcAft>
                <a:spcPts val="0"/>
              </a:spcAft>
              <a:buNone/>
            </a:pPr>
            <a:r>
              <a:t/>
            </a:r>
            <a:endParaRPr sz="2200">
              <a:solidFill>
                <a:srgbClr val="3F3F3F"/>
              </a:solidFill>
            </a:endParaRPr>
          </a:p>
          <a:p>
            <a:pPr indent="-368300" lvl="0" marL="457200" marR="0" rtl="0" algn="l">
              <a:spcBef>
                <a:spcPts val="0"/>
              </a:spcBef>
              <a:spcAft>
                <a:spcPts val="0"/>
              </a:spcAft>
              <a:buSzPct val="100000"/>
            </a:pPr>
            <a:r>
              <a:rPr lang="en-US" sz="2200">
                <a:solidFill>
                  <a:srgbClr val="3F3F3F"/>
                </a:solidFill>
              </a:rPr>
              <a:t>Scanning more vulnerable vehicles using the Jeep cellular access</a:t>
            </a:r>
          </a:p>
        </p:txBody>
      </p:sp>
      <p:sp>
        <p:nvSpPr>
          <p:cNvPr id="366" name="Shape 366"/>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367" name="Shape 367"/>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1" name="Shape 371"/>
        <p:cNvGrpSpPr/>
        <p:nvPr/>
      </p:nvGrpSpPr>
      <p:grpSpPr>
        <a:xfrm>
          <a:off x="0" y="0"/>
          <a:ext cx="0" cy="0"/>
          <a:chOff x="0" y="0"/>
          <a:chExt cx="0" cy="0"/>
        </a:xfrm>
      </p:grpSpPr>
      <p:sp>
        <p:nvSpPr>
          <p:cNvPr id="372" name="Shape 372"/>
          <p:cNvSpPr txBox="1"/>
          <p:nvPr>
            <p:ph type="title"/>
          </p:nvPr>
        </p:nvSpPr>
        <p:spPr>
          <a:xfrm>
            <a:off x="2592925" y="624110"/>
            <a:ext cx="8911686" cy="128088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List of Vehicles Scanned</a:t>
            </a:r>
          </a:p>
        </p:txBody>
      </p:sp>
      <p:sp>
        <p:nvSpPr>
          <p:cNvPr id="373" name="Shape 373"/>
          <p:cNvSpPr txBox="1"/>
          <p:nvPr>
            <p:ph idx="1" type="body"/>
          </p:nvPr>
        </p:nvSpPr>
        <p:spPr>
          <a:xfrm>
            <a:off x="2589211" y="2133600"/>
            <a:ext cx="8915400" cy="3777622"/>
          </a:xfrm>
          <a:prstGeom prst="rect">
            <a:avLst/>
          </a:prstGeom>
          <a:noFill/>
          <a:ln>
            <a:noFill/>
          </a:ln>
        </p:spPr>
        <p:txBody>
          <a:bodyPr anchorCtr="0" anchor="t" bIns="45700" lIns="91425" rIns="91425" tIns="45700">
            <a:noAutofit/>
          </a:bodyPr>
          <a:lstStyle/>
          <a:p>
            <a:pPr indent="-368300" lvl="0" marL="457200" marR="0" rtl="0" algn="l">
              <a:spcBef>
                <a:spcPts val="0"/>
              </a:spcBef>
              <a:spcAft>
                <a:spcPts val="0"/>
              </a:spcAft>
              <a:buSzPct val="100000"/>
              <a:buFont typeface="Questrial"/>
            </a:pPr>
            <a:r>
              <a:rPr lang="en-US" sz="2200"/>
              <a:t>List of Vehicles that the authors 										could connect with without											authentication</a:t>
            </a:r>
          </a:p>
          <a:p>
            <a:pPr indent="0" lvl="0" marL="0" marR="0" rtl="0" algn="l">
              <a:spcBef>
                <a:spcPts val="0"/>
              </a:spcBef>
              <a:spcAft>
                <a:spcPts val="0"/>
              </a:spcAft>
              <a:buNone/>
            </a:pPr>
            <a:r>
              <a:t/>
            </a:r>
            <a:endParaRPr sz="2200"/>
          </a:p>
          <a:p>
            <a:pPr indent="0" lvl="0" marL="0" marR="0" rtl="0" algn="l">
              <a:spcBef>
                <a:spcPts val="0"/>
              </a:spcBef>
              <a:spcAft>
                <a:spcPts val="0"/>
              </a:spcAft>
              <a:buNone/>
            </a:pPr>
            <a:r>
              <a:t/>
            </a:r>
            <a:endParaRPr sz="2200"/>
          </a:p>
          <a:p>
            <a:pPr indent="-368300" lvl="0" marL="457200" marR="0" rtl="0" algn="l">
              <a:spcBef>
                <a:spcPts val="0"/>
              </a:spcBef>
              <a:spcAft>
                <a:spcPts val="0"/>
              </a:spcAft>
              <a:buSzPct val="100000"/>
            </a:pPr>
            <a:r>
              <a:rPr lang="en-US" sz="2200"/>
              <a:t>Scanned using the cellular access									of Jeep’s Sprint Uconnect system</a:t>
            </a:r>
          </a:p>
          <a:p>
            <a:pPr indent="0" lvl="0" marL="0" marR="0" rtl="0" algn="l">
              <a:spcBef>
                <a:spcPts val="0"/>
              </a:spcBef>
              <a:spcAft>
                <a:spcPts val="0"/>
              </a:spcAft>
              <a:buNone/>
            </a:pPr>
            <a:r>
              <a:t/>
            </a:r>
            <a:endParaRPr sz="2200"/>
          </a:p>
        </p:txBody>
      </p:sp>
      <p:sp>
        <p:nvSpPr>
          <p:cNvPr id="374" name="Shape 374"/>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375" name="Shape 375"/>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pic>
        <p:nvPicPr>
          <p:cNvPr id="376" name="Shape 376"/>
          <p:cNvPicPr preferRelativeResize="0"/>
          <p:nvPr/>
        </p:nvPicPr>
        <p:blipFill>
          <a:blip r:embed="rId3">
            <a:alphaModFix/>
          </a:blip>
          <a:stretch>
            <a:fillRect/>
          </a:stretch>
        </p:blipFill>
        <p:spPr>
          <a:xfrm>
            <a:off x="7584675" y="1410625"/>
            <a:ext cx="3919924" cy="4725175"/>
          </a:xfrm>
          <a:prstGeom prst="rect">
            <a:avLst/>
          </a:prstGeom>
          <a:noFill/>
          <a:ln>
            <a:noFill/>
          </a:ln>
        </p:spPr>
      </p:pic>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1" name="Shape 381"/>
        <p:cNvGrpSpPr/>
        <p:nvPr/>
      </p:nvGrpSpPr>
      <p:grpSpPr>
        <a:xfrm>
          <a:off x="0" y="0"/>
          <a:ext cx="0" cy="0"/>
          <a:chOff x="0" y="0"/>
          <a:chExt cx="0" cy="0"/>
        </a:xfrm>
      </p:grpSpPr>
      <p:sp>
        <p:nvSpPr>
          <p:cNvPr id="382" name="Shape 382"/>
          <p:cNvSpPr txBox="1"/>
          <p:nvPr>
            <p:ph type="title"/>
          </p:nvPr>
        </p:nvSpPr>
        <p:spPr>
          <a:xfrm>
            <a:off x="2592925" y="624110"/>
            <a:ext cx="8911799" cy="1280999"/>
          </a:xfrm>
          <a:prstGeom prst="rect">
            <a:avLst/>
          </a:prstGeom>
        </p:spPr>
        <p:txBody>
          <a:bodyPr anchorCtr="0" anchor="t" bIns="91425" lIns="91425" rIns="91425" tIns="91425">
            <a:noAutofit/>
          </a:bodyPr>
          <a:lstStyle/>
          <a:p>
            <a:pPr lvl="0">
              <a:spcBef>
                <a:spcPts val="0"/>
              </a:spcBef>
              <a:buNone/>
            </a:pPr>
            <a:r>
              <a:rPr lang="en-US"/>
              <a:t>Attack using CAN messages on Jeep	</a:t>
            </a:r>
          </a:p>
        </p:txBody>
      </p:sp>
      <p:sp>
        <p:nvSpPr>
          <p:cNvPr id="383" name="Shape 383"/>
          <p:cNvSpPr txBox="1"/>
          <p:nvPr>
            <p:ph idx="1" type="body"/>
          </p:nvPr>
        </p:nvSpPr>
        <p:spPr>
          <a:xfrm>
            <a:off x="2591136" y="1683400"/>
            <a:ext cx="8915400" cy="3777599"/>
          </a:xfrm>
          <a:prstGeom prst="rect">
            <a:avLst/>
          </a:prstGeom>
        </p:spPr>
        <p:txBody>
          <a:bodyPr anchorCtr="0" anchor="t" bIns="91425" lIns="91425" rIns="91425" tIns="91425">
            <a:noAutofit/>
          </a:bodyPr>
          <a:lstStyle/>
          <a:p>
            <a:pPr indent="-368300" lvl="0" marL="457200" rtl="0">
              <a:spcBef>
                <a:spcPts val="0"/>
              </a:spcBef>
              <a:buSzPct val="100000"/>
            </a:pPr>
            <a:r>
              <a:rPr lang="en-US" sz="2200"/>
              <a:t>Normal CAN packets</a:t>
            </a:r>
          </a:p>
          <a:p>
            <a:pPr indent="-368300" lvl="1" marL="914400" rtl="0">
              <a:spcBef>
                <a:spcPts val="0"/>
              </a:spcBef>
              <a:buSzPct val="100000"/>
            </a:pPr>
            <a:r>
              <a:rPr lang="en-US" sz="2200"/>
              <a:t>Accessed </a:t>
            </a:r>
            <a:r>
              <a:rPr b="1" lang="en-US" sz="2200">
                <a:solidFill>
                  <a:srgbClr val="FF0000"/>
                </a:solidFill>
              </a:rPr>
              <a:t>Turn signals</a:t>
            </a:r>
            <a:r>
              <a:rPr lang="en-US" sz="2200"/>
              <a:t> using </a:t>
            </a:r>
            <a:r>
              <a:rPr b="1" lang="en-US" sz="2200">
                <a:solidFill>
                  <a:srgbClr val="0000FF"/>
                </a:solidFill>
              </a:rPr>
              <a:t>SPI communication</a:t>
            </a:r>
          </a:p>
          <a:p>
            <a:pPr indent="-368300" lvl="1" marL="914400" rtl="0">
              <a:spcBef>
                <a:spcPts val="0"/>
              </a:spcBef>
              <a:buSzPct val="100000"/>
            </a:pPr>
            <a:r>
              <a:rPr lang="en-US" sz="2200"/>
              <a:t>Accessed </a:t>
            </a:r>
            <a:r>
              <a:rPr b="1" lang="en-US" sz="2200">
                <a:solidFill>
                  <a:srgbClr val="FF0000"/>
                </a:solidFill>
              </a:rPr>
              <a:t>Locks </a:t>
            </a:r>
            <a:r>
              <a:rPr lang="en-US" sz="2200"/>
              <a:t>using </a:t>
            </a:r>
            <a:r>
              <a:rPr b="1" lang="en-US" sz="2200">
                <a:solidFill>
                  <a:srgbClr val="0000FF"/>
                </a:solidFill>
              </a:rPr>
              <a:t>CAN-IHS bus</a:t>
            </a:r>
          </a:p>
          <a:p>
            <a:pPr indent="-368300" lvl="1" marL="914400" rtl="0">
              <a:spcBef>
                <a:spcPts val="0"/>
              </a:spcBef>
              <a:buSzPct val="100000"/>
            </a:pPr>
            <a:r>
              <a:rPr lang="en-US" sz="2200">
                <a:solidFill>
                  <a:srgbClr val="3F3F3F"/>
                </a:solidFill>
              </a:rPr>
              <a:t>Accessed </a:t>
            </a:r>
            <a:r>
              <a:rPr b="1" lang="en-US" sz="2200">
                <a:solidFill>
                  <a:srgbClr val="FF0000"/>
                </a:solidFill>
              </a:rPr>
              <a:t>RPMS </a:t>
            </a:r>
            <a:r>
              <a:rPr lang="en-US" sz="2200">
                <a:solidFill>
                  <a:srgbClr val="3F3F3F"/>
                </a:solidFill>
              </a:rPr>
              <a:t>using </a:t>
            </a:r>
            <a:r>
              <a:rPr b="1" lang="en-US" sz="2200">
                <a:solidFill>
                  <a:srgbClr val="0000FF"/>
                </a:solidFill>
              </a:rPr>
              <a:t>CAN-C bus </a:t>
            </a:r>
          </a:p>
          <a:p>
            <a:pPr indent="0" lvl="0" marL="0" rtl="0">
              <a:spcBef>
                <a:spcPts val="0"/>
              </a:spcBef>
              <a:buNone/>
            </a:pPr>
            <a:r>
              <a:t/>
            </a:r>
            <a:endParaRPr sz="2200">
              <a:solidFill>
                <a:srgbClr val="3F3F3F"/>
              </a:solidFill>
            </a:endParaRPr>
          </a:p>
          <a:p>
            <a:pPr indent="-368300" lvl="0" marL="457200" rtl="0">
              <a:spcBef>
                <a:spcPts val="0"/>
              </a:spcBef>
              <a:buSzPct val="100000"/>
            </a:pPr>
            <a:r>
              <a:rPr lang="en-US" sz="2200">
                <a:solidFill>
                  <a:srgbClr val="3F3F3F"/>
                </a:solidFill>
              </a:rPr>
              <a:t>Diagnostic CAN packets</a:t>
            </a:r>
          </a:p>
          <a:p>
            <a:pPr indent="-368300" lvl="1" marL="914400" rtl="0">
              <a:spcBef>
                <a:spcPts val="0"/>
              </a:spcBef>
              <a:buSzPct val="100000"/>
            </a:pPr>
            <a:r>
              <a:rPr b="1" lang="en-US" sz="2200">
                <a:solidFill>
                  <a:srgbClr val="FF0000"/>
                </a:solidFill>
              </a:rPr>
              <a:t>Killed engine</a:t>
            </a:r>
            <a:r>
              <a:rPr lang="en-US" sz="2200">
                <a:solidFill>
                  <a:srgbClr val="3F3F3F"/>
                </a:solidFill>
              </a:rPr>
              <a:t> in session with </a:t>
            </a:r>
            <a:r>
              <a:rPr b="1" lang="en-US" sz="2200">
                <a:solidFill>
                  <a:srgbClr val="0000FF"/>
                </a:solidFill>
              </a:rPr>
              <a:t>Mechanical tool</a:t>
            </a:r>
          </a:p>
          <a:p>
            <a:pPr indent="-368300" lvl="1" marL="914400" rtl="0">
              <a:spcBef>
                <a:spcPts val="0"/>
              </a:spcBef>
              <a:buSzPct val="100000"/>
            </a:pPr>
            <a:r>
              <a:rPr b="1" lang="en-US" sz="2200">
                <a:solidFill>
                  <a:srgbClr val="FF0000"/>
                </a:solidFill>
              </a:rPr>
              <a:t>Killed brakes</a:t>
            </a:r>
            <a:r>
              <a:rPr lang="en-US" sz="2200">
                <a:solidFill>
                  <a:srgbClr val="3F3F3F"/>
                </a:solidFill>
              </a:rPr>
              <a:t> in session with </a:t>
            </a:r>
            <a:r>
              <a:rPr b="1" lang="en-US" sz="2200">
                <a:solidFill>
                  <a:srgbClr val="0000FF"/>
                </a:solidFill>
              </a:rPr>
              <a:t>ABS ECU</a:t>
            </a:r>
          </a:p>
          <a:p>
            <a:pPr indent="-368300" lvl="1" marL="914400" rtl="0">
              <a:spcBef>
                <a:spcPts val="0"/>
              </a:spcBef>
              <a:buSzPct val="100000"/>
            </a:pPr>
            <a:r>
              <a:rPr b="1" lang="en-US" sz="2200">
                <a:solidFill>
                  <a:srgbClr val="FF0000"/>
                </a:solidFill>
              </a:rPr>
              <a:t>Killed Steering</a:t>
            </a:r>
            <a:r>
              <a:rPr lang="en-US" sz="2200">
                <a:solidFill>
                  <a:srgbClr val="3F3F3F"/>
                </a:solidFill>
              </a:rPr>
              <a:t> in session with </a:t>
            </a:r>
            <a:r>
              <a:rPr b="1" lang="en-US" sz="2200">
                <a:solidFill>
                  <a:srgbClr val="0000FF"/>
                </a:solidFill>
              </a:rPr>
              <a:t>PAM</a:t>
            </a:r>
            <a:r>
              <a:rPr lang="en-US" sz="2200">
                <a:solidFill>
                  <a:srgbClr val="3F3F3F"/>
                </a:solidFill>
              </a:rPr>
              <a:t> and </a:t>
            </a:r>
            <a:r>
              <a:rPr b="1" lang="en-US" sz="2200">
                <a:solidFill>
                  <a:srgbClr val="0000FF"/>
                </a:solidFill>
              </a:rPr>
              <a:t>ABS ECUs</a:t>
            </a:r>
            <a:r>
              <a:rPr lang="en-US" sz="2200">
                <a:solidFill>
                  <a:srgbClr val="3F3F3F"/>
                </a:solidFill>
              </a:rPr>
              <a:t> </a:t>
            </a:r>
          </a:p>
        </p:txBody>
      </p:sp>
      <p:sp>
        <p:nvSpPr>
          <p:cNvPr id="384" name="Shape 384"/>
          <p:cNvSpPr txBox="1"/>
          <p:nvPr>
            <p:ph idx="12" type="sldNum"/>
          </p:nvPr>
        </p:nvSpPr>
        <p:spPr>
          <a:xfrm>
            <a:off x="531812" y="787781"/>
            <a:ext cx="779700" cy="365099"/>
          </a:xfrm>
          <a:prstGeom prst="rect">
            <a:avLst/>
          </a:prstGeom>
        </p:spPr>
        <p:txBody>
          <a:bodyPr anchorCtr="0" anchor="ctr"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9" name="Shape 389"/>
        <p:cNvGrpSpPr/>
        <p:nvPr/>
      </p:nvGrpSpPr>
      <p:grpSpPr>
        <a:xfrm>
          <a:off x="0" y="0"/>
          <a:ext cx="0" cy="0"/>
          <a:chOff x="0" y="0"/>
          <a:chExt cx="0" cy="0"/>
        </a:xfrm>
      </p:grpSpPr>
      <p:sp>
        <p:nvSpPr>
          <p:cNvPr id="390" name="Shape 390"/>
          <p:cNvSpPr txBox="1"/>
          <p:nvPr>
            <p:ph type="title"/>
          </p:nvPr>
        </p:nvSpPr>
        <p:spPr>
          <a:xfrm>
            <a:off x="2592925" y="624110"/>
            <a:ext cx="8911799" cy="1280999"/>
          </a:xfrm>
          <a:prstGeom prst="rect">
            <a:avLst/>
          </a:prstGeom>
        </p:spPr>
        <p:txBody>
          <a:bodyPr anchorCtr="0" anchor="t" bIns="91425" lIns="91425" rIns="91425" tIns="91425">
            <a:noAutofit/>
          </a:bodyPr>
          <a:lstStyle/>
          <a:p>
            <a:pPr lvl="0">
              <a:spcBef>
                <a:spcPts val="0"/>
              </a:spcBef>
              <a:buNone/>
            </a:pPr>
            <a:r>
              <a:rPr lang="en-US"/>
              <a:t>Case Study Conclusion</a:t>
            </a:r>
          </a:p>
        </p:txBody>
      </p:sp>
      <p:sp>
        <p:nvSpPr>
          <p:cNvPr id="391" name="Shape 391"/>
          <p:cNvSpPr txBox="1"/>
          <p:nvPr>
            <p:ph idx="1" type="body"/>
          </p:nvPr>
        </p:nvSpPr>
        <p:spPr>
          <a:xfrm>
            <a:off x="2591136" y="1683400"/>
            <a:ext cx="8915400" cy="3777599"/>
          </a:xfrm>
          <a:prstGeom prst="rect">
            <a:avLst/>
          </a:prstGeom>
        </p:spPr>
        <p:txBody>
          <a:bodyPr anchorCtr="0" anchor="t" bIns="91425" lIns="91425" rIns="91425" tIns="91425">
            <a:noAutofit/>
          </a:bodyPr>
          <a:lstStyle/>
          <a:p>
            <a:pPr indent="-368300" lvl="0" marL="457200" rtl="0">
              <a:spcBef>
                <a:spcPts val="0"/>
              </a:spcBef>
              <a:buSzPct val="100000"/>
            </a:pPr>
            <a:r>
              <a:rPr lang="en-US" sz="2200"/>
              <a:t>Demonstrated a remote attack that can be performed against many Fiat-Chrysler vehicles</a:t>
            </a:r>
          </a:p>
          <a:p>
            <a:pPr indent="0" lvl="0" marL="0" rtl="0">
              <a:spcBef>
                <a:spcPts val="0"/>
              </a:spcBef>
              <a:buNone/>
            </a:pPr>
            <a:r>
              <a:t/>
            </a:r>
            <a:endParaRPr sz="2200"/>
          </a:p>
          <a:p>
            <a:pPr indent="-368300" lvl="0" marL="457200" rtl="0">
              <a:spcBef>
                <a:spcPts val="0"/>
              </a:spcBef>
              <a:buSzPct val="100000"/>
            </a:pPr>
            <a:r>
              <a:rPr lang="en-US" sz="2200"/>
              <a:t>Number of vehicles that were vulnerable were in the hundreds of thousands and it forced a </a:t>
            </a:r>
            <a:r>
              <a:rPr b="1" lang="en-US" sz="2200">
                <a:solidFill>
                  <a:srgbClr val="FF0000"/>
                </a:solidFill>
              </a:rPr>
              <a:t>1.4 million vehicle recall</a:t>
            </a:r>
            <a:r>
              <a:rPr lang="en-US" sz="2200"/>
              <a:t> by FCA as well as changes to the Sprint carrier network</a:t>
            </a:r>
          </a:p>
          <a:p>
            <a:pPr indent="0" lvl="0" marL="0" rtl="0">
              <a:spcBef>
                <a:spcPts val="0"/>
              </a:spcBef>
              <a:buNone/>
            </a:pPr>
            <a:r>
              <a:t/>
            </a:r>
            <a:endParaRPr sz="2200"/>
          </a:p>
          <a:p>
            <a:pPr indent="-368300" lvl="0" marL="457200">
              <a:spcBef>
                <a:spcPts val="0"/>
              </a:spcBef>
              <a:buSzPct val="100000"/>
            </a:pPr>
            <a:r>
              <a:rPr lang="en-US" sz="2200"/>
              <a:t>Remote attack could be </a:t>
            </a:r>
            <a:r>
              <a:rPr b="1" lang="en-US" sz="2200">
                <a:solidFill>
                  <a:srgbClr val="FF0000"/>
                </a:solidFill>
              </a:rPr>
              <a:t>performed</a:t>
            </a:r>
            <a:r>
              <a:rPr lang="en-US" sz="2200"/>
              <a:t> against vehicles located </a:t>
            </a:r>
            <a:r>
              <a:rPr b="1" lang="en-US" sz="2200">
                <a:solidFill>
                  <a:srgbClr val="FF0000"/>
                </a:solidFill>
              </a:rPr>
              <a:t>anywhere in the United States</a:t>
            </a:r>
            <a:r>
              <a:rPr lang="en-US" sz="2200"/>
              <a:t> and requires no modifications to the vehicle or physical interaction by the attacker or driver</a:t>
            </a:r>
          </a:p>
        </p:txBody>
      </p:sp>
      <p:sp>
        <p:nvSpPr>
          <p:cNvPr id="392" name="Shape 392"/>
          <p:cNvSpPr txBox="1"/>
          <p:nvPr>
            <p:ph idx="12" type="sldNum"/>
          </p:nvPr>
        </p:nvSpPr>
        <p:spPr>
          <a:xfrm>
            <a:off x="531812" y="787781"/>
            <a:ext cx="779700" cy="365099"/>
          </a:xfrm>
          <a:prstGeom prst="rect">
            <a:avLst/>
          </a:prstGeom>
        </p:spPr>
        <p:txBody>
          <a:bodyPr anchorCtr="0" anchor="ctr"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6" name="Shape 396"/>
        <p:cNvGrpSpPr/>
        <p:nvPr/>
      </p:nvGrpSpPr>
      <p:grpSpPr>
        <a:xfrm>
          <a:off x="0" y="0"/>
          <a:ext cx="0" cy="0"/>
          <a:chOff x="0" y="0"/>
          <a:chExt cx="0" cy="0"/>
        </a:xfrm>
      </p:grpSpPr>
      <p:sp>
        <p:nvSpPr>
          <p:cNvPr id="397" name="Shape 397"/>
          <p:cNvSpPr txBox="1"/>
          <p:nvPr>
            <p:ph type="title"/>
          </p:nvPr>
        </p:nvSpPr>
        <p:spPr>
          <a:xfrm>
            <a:off x="2592925" y="624110"/>
            <a:ext cx="8911686" cy="128088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Conclusion</a:t>
            </a:r>
          </a:p>
        </p:txBody>
      </p:sp>
      <p:sp>
        <p:nvSpPr>
          <p:cNvPr id="398" name="Shape 398"/>
          <p:cNvSpPr txBox="1"/>
          <p:nvPr>
            <p:ph idx="1" type="body"/>
          </p:nvPr>
        </p:nvSpPr>
        <p:spPr>
          <a:xfrm>
            <a:off x="2589211" y="2133600"/>
            <a:ext cx="8915400" cy="3777622"/>
          </a:xfrm>
          <a:prstGeom prst="rect">
            <a:avLst/>
          </a:prstGeom>
          <a:noFill/>
          <a:ln>
            <a:noFill/>
          </a:ln>
        </p:spPr>
        <p:txBody>
          <a:bodyPr anchorCtr="0" anchor="t" bIns="45700" lIns="91425" rIns="91425" tIns="45700">
            <a:noAutofit/>
          </a:bodyPr>
          <a:lstStyle/>
          <a:p>
            <a:pPr indent="-368300" lvl="0" marL="457200" rtl="0">
              <a:lnSpc>
                <a:spcPct val="107916"/>
              </a:lnSpc>
              <a:spcBef>
                <a:spcPts val="0"/>
              </a:spcBef>
              <a:spcAft>
                <a:spcPts val="800"/>
              </a:spcAft>
              <a:buSzPct val="100000"/>
              <a:buFont typeface="Questrial"/>
            </a:pPr>
            <a:r>
              <a:rPr lang="en-US" sz="2200">
                <a:solidFill>
                  <a:srgbClr val="3F3F3F"/>
                </a:solidFill>
              </a:rPr>
              <a:t>Without security, if an attacker (or even a corrupted ECU) can send CAN packets, it will affect the safety of the vehicle</a:t>
            </a:r>
          </a:p>
          <a:p>
            <a:pPr indent="-368300" lvl="0" marL="457200" rtl="0">
              <a:lnSpc>
                <a:spcPct val="107916"/>
              </a:lnSpc>
              <a:spcBef>
                <a:spcPts val="0"/>
              </a:spcBef>
              <a:spcAft>
                <a:spcPts val="800"/>
              </a:spcAft>
              <a:buSzPct val="100000"/>
            </a:pPr>
            <a:r>
              <a:rPr lang="en-US" sz="2200">
                <a:solidFill>
                  <a:srgbClr val="3F3F3F"/>
                </a:solidFill>
              </a:rPr>
              <a:t>Listed out methods for communication within a single node of VANET and problems associated with it</a:t>
            </a:r>
          </a:p>
          <a:p>
            <a:pPr indent="-368300" lvl="0" marL="457200" rtl="0">
              <a:lnSpc>
                <a:spcPct val="107916"/>
              </a:lnSpc>
              <a:spcBef>
                <a:spcPts val="0"/>
              </a:spcBef>
              <a:spcAft>
                <a:spcPts val="800"/>
              </a:spcAft>
              <a:buSzPct val="100000"/>
            </a:pPr>
            <a:r>
              <a:rPr lang="en-US" sz="2200">
                <a:solidFill>
                  <a:srgbClr val="3F3F3F"/>
                </a:solidFill>
              </a:rPr>
              <a:t>Identified the features that the car possesses which may help in taking physical control of the vehicle</a:t>
            </a:r>
          </a:p>
          <a:p>
            <a:pPr indent="-368300" lvl="0" marL="457200" rtl="0">
              <a:lnSpc>
                <a:spcPct val="107916"/>
              </a:lnSpc>
              <a:spcBef>
                <a:spcPts val="0"/>
              </a:spcBef>
              <a:spcAft>
                <a:spcPts val="800"/>
              </a:spcAft>
              <a:buSzPct val="100000"/>
            </a:pPr>
            <a:r>
              <a:rPr lang="en-US" sz="2200">
                <a:solidFill>
                  <a:srgbClr val="3F3F3F"/>
                </a:solidFill>
              </a:rPr>
              <a:t>Discussed Case study regarding the Jeep Cherokee to demonstrate the impact of lack of security in VANET nodes</a:t>
            </a:r>
          </a:p>
        </p:txBody>
      </p:sp>
      <p:sp>
        <p:nvSpPr>
          <p:cNvPr id="399" name="Shape 399"/>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400" name="Shape 400"/>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x="0" y="0"/>
          <a:ext cx="0" cy="0"/>
          <a:chOff x="0" y="0"/>
          <a:chExt cx="0" cy="0"/>
        </a:xfrm>
      </p:grpSpPr>
      <p:sp>
        <p:nvSpPr>
          <p:cNvPr id="185" name="Shape 185"/>
          <p:cNvSpPr txBox="1"/>
          <p:nvPr>
            <p:ph type="title"/>
          </p:nvPr>
        </p:nvSpPr>
        <p:spPr>
          <a:xfrm>
            <a:off x="2592925" y="624110"/>
            <a:ext cx="8911799" cy="128099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Introduction</a:t>
            </a:r>
          </a:p>
        </p:txBody>
      </p:sp>
      <p:sp>
        <p:nvSpPr>
          <p:cNvPr id="186" name="Shape 186"/>
          <p:cNvSpPr txBox="1"/>
          <p:nvPr>
            <p:ph idx="1" type="body"/>
          </p:nvPr>
        </p:nvSpPr>
        <p:spPr>
          <a:xfrm>
            <a:off x="2591125" y="1540200"/>
            <a:ext cx="8915400" cy="4027199"/>
          </a:xfrm>
          <a:prstGeom prst="rect">
            <a:avLst/>
          </a:prstGeom>
          <a:noFill/>
          <a:ln>
            <a:noFill/>
          </a:ln>
        </p:spPr>
        <p:txBody>
          <a:bodyPr anchorCtr="0" anchor="t" bIns="45700" lIns="91425" rIns="91425" tIns="45700">
            <a:noAutofit/>
          </a:bodyPr>
          <a:lstStyle/>
          <a:p>
            <a:pPr indent="-368300" lvl="0" marL="457200" rtl="0">
              <a:lnSpc>
                <a:spcPct val="107916"/>
              </a:lnSpc>
              <a:spcBef>
                <a:spcPts val="0"/>
              </a:spcBef>
              <a:spcAft>
                <a:spcPts val="800"/>
              </a:spcAft>
              <a:buSzPct val="100000"/>
              <a:buFont typeface="Questrial"/>
            </a:pPr>
            <a:r>
              <a:rPr lang="en-US" sz="2200">
                <a:solidFill>
                  <a:srgbClr val="3F3F3F"/>
                </a:solidFill>
              </a:rPr>
              <a:t>Automobiles today, contain a number of different electronic components networked together that are responsible for monitoring and controlling the state of the vehicle</a:t>
            </a:r>
          </a:p>
          <a:p>
            <a:pPr indent="-368300" lvl="0" marL="457200" rtl="0">
              <a:lnSpc>
                <a:spcPct val="107916"/>
              </a:lnSpc>
              <a:spcBef>
                <a:spcPts val="0"/>
              </a:spcBef>
              <a:spcAft>
                <a:spcPts val="800"/>
              </a:spcAft>
              <a:buSzPct val="100000"/>
              <a:buFont typeface="Questrial"/>
            </a:pPr>
            <a:r>
              <a:rPr lang="en-US" sz="2200">
                <a:solidFill>
                  <a:srgbClr val="3F3F3F"/>
                </a:solidFill>
              </a:rPr>
              <a:t>Modern automobiles contain upto 50 </a:t>
            </a:r>
            <a:r>
              <a:rPr b="1" lang="en-US" sz="2200">
                <a:solidFill>
                  <a:srgbClr val="FF0000"/>
                </a:solidFill>
              </a:rPr>
              <a:t>Electronic Control Units</a:t>
            </a:r>
            <a:r>
              <a:rPr lang="en-US" sz="2200">
                <a:solidFill>
                  <a:srgbClr val="3F3F3F"/>
                </a:solidFill>
              </a:rPr>
              <a:t> (</a:t>
            </a:r>
            <a:r>
              <a:rPr b="1" lang="en-US" sz="2200">
                <a:solidFill>
                  <a:srgbClr val="3F3F3F"/>
                </a:solidFill>
              </a:rPr>
              <a:t>ECUs</a:t>
            </a:r>
            <a:r>
              <a:rPr lang="en-US" sz="2200">
                <a:solidFill>
                  <a:srgbClr val="3F3F3F"/>
                </a:solidFill>
              </a:rPr>
              <a:t>) networked together with the overall safety of the vehicle depending on near real time communication between these various ECUs</a:t>
            </a:r>
          </a:p>
          <a:p>
            <a:pPr indent="-368300" lvl="0" marL="457200" rtl="0">
              <a:lnSpc>
                <a:spcPct val="107916"/>
              </a:lnSpc>
              <a:spcBef>
                <a:spcPts val="0"/>
              </a:spcBef>
              <a:spcAft>
                <a:spcPts val="800"/>
              </a:spcAft>
              <a:buSzPct val="100000"/>
              <a:buFont typeface="Questrial"/>
            </a:pPr>
            <a:r>
              <a:rPr lang="en-US" sz="2200">
                <a:solidFill>
                  <a:srgbClr val="3F3F3F"/>
                </a:solidFill>
              </a:rPr>
              <a:t>When electronic networked components are added to any device, questions of the robustness and reliability of the code running on those devices can be raised; especially for vehicular networks</a:t>
            </a:r>
          </a:p>
          <a:p>
            <a:pPr indent="0" lvl="0" marL="0" marR="0" rtl="0" algn="l">
              <a:spcBef>
                <a:spcPts val="0"/>
              </a:spcBef>
              <a:spcAft>
                <a:spcPts val="0"/>
              </a:spcAft>
              <a:buNone/>
            </a:pPr>
            <a:r>
              <a:t/>
            </a:r>
            <a:endParaRPr sz="2200"/>
          </a:p>
        </p:txBody>
      </p:sp>
      <p:sp>
        <p:nvSpPr>
          <p:cNvPr id="187" name="Shape 187"/>
          <p:cNvSpPr txBox="1"/>
          <p:nvPr>
            <p:ph idx="11" type="ftr"/>
          </p:nvPr>
        </p:nvSpPr>
        <p:spPr>
          <a:xfrm>
            <a:off x="2589211" y="6135807"/>
            <a:ext cx="7619999" cy="365099"/>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188" name="Shape 188"/>
          <p:cNvSpPr txBox="1"/>
          <p:nvPr>
            <p:ph idx="12" type="sldNum"/>
          </p:nvPr>
        </p:nvSpPr>
        <p:spPr>
          <a:xfrm>
            <a:off x="531812" y="787781"/>
            <a:ext cx="779700" cy="36509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x="0" y="0"/>
          <a:ext cx="0" cy="0"/>
          <a:chOff x="0" y="0"/>
          <a:chExt cx="0" cy="0"/>
        </a:xfrm>
      </p:grpSpPr>
      <p:sp>
        <p:nvSpPr>
          <p:cNvPr id="193" name="Shape 193"/>
          <p:cNvSpPr txBox="1"/>
          <p:nvPr>
            <p:ph type="title"/>
          </p:nvPr>
        </p:nvSpPr>
        <p:spPr>
          <a:xfrm>
            <a:off x="2592925" y="624110"/>
            <a:ext cx="8911799" cy="128099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Introduction</a:t>
            </a:r>
          </a:p>
        </p:txBody>
      </p:sp>
      <p:sp>
        <p:nvSpPr>
          <p:cNvPr id="194" name="Shape 194"/>
          <p:cNvSpPr txBox="1"/>
          <p:nvPr>
            <p:ph idx="1" type="body"/>
          </p:nvPr>
        </p:nvSpPr>
        <p:spPr>
          <a:xfrm>
            <a:off x="2591136" y="1540200"/>
            <a:ext cx="8915400" cy="3777599"/>
          </a:xfrm>
          <a:prstGeom prst="rect">
            <a:avLst/>
          </a:prstGeom>
          <a:noFill/>
          <a:ln>
            <a:noFill/>
          </a:ln>
        </p:spPr>
        <p:txBody>
          <a:bodyPr anchorCtr="0" anchor="t" bIns="45700" lIns="91425" rIns="91425" tIns="45700">
            <a:noAutofit/>
          </a:bodyPr>
          <a:lstStyle/>
          <a:p>
            <a:pPr indent="-368300" lvl="0" marL="457200" rtl="0">
              <a:lnSpc>
                <a:spcPct val="107916"/>
              </a:lnSpc>
              <a:spcBef>
                <a:spcPts val="0"/>
              </a:spcBef>
              <a:spcAft>
                <a:spcPts val="800"/>
              </a:spcAft>
              <a:buSzPct val="100000"/>
              <a:buFont typeface="Questrial"/>
            </a:pPr>
            <a:r>
              <a:rPr lang="en-US" sz="2200">
                <a:solidFill>
                  <a:srgbClr val="3F3F3F"/>
                </a:solidFill>
              </a:rPr>
              <a:t>In this study, we talk about bringing accessibility to automotive systems to security researchers in an open and transparent way</a:t>
            </a:r>
          </a:p>
          <a:p>
            <a:pPr indent="-368300" lvl="0" marL="457200" rtl="0">
              <a:lnSpc>
                <a:spcPct val="107916"/>
              </a:lnSpc>
              <a:spcBef>
                <a:spcPts val="0"/>
              </a:spcBef>
              <a:spcAft>
                <a:spcPts val="800"/>
              </a:spcAft>
              <a:buSzPct val="100000"/>
              <a:buFont typeface="Questrial"/>
            </a:pPr>
            <a:r>
              <a:rPr lang="en-US" sz="2200">
                <a:solidFill>
                  <a:srgbClr val="3F3F3F"/>
                </a:solidFill>
              </a:rPr>
              <a:t>The fact that a risk of attack exists but there is not a way for researchers to monitor or interact with the system is distressing</a:t>
            </a:r>
          </a:p>
          <a:p>
            <a:pPr indent="-368300" lvl="0" marL="457200" rtl="0">
              <a:lnSpc>
                <a:spcPct val="107916"/>
              </a:lnSpc>
              <a:spcBef>
                <a:spcPts val="0"/>
              </a:spcBef>
              <a:spcAft>
                <a:spcPts val="800"/>
              </a:spcAft>
              <a:buSzPct val="100000"/>
              <a:buFont typeface="Questrial"/>
            </a:pPr>
            <a:r>
              <a:rPr b="1" lang="en-US" sz="2200">
                <a:solidFill>
                  <a:srgbClr val="0000FF"/>
                </a:solidFill>
              </a:rPr>
              <a:t>Provide a framework</a:t>
            </a:r>
            <a:r>
              <a:rPr lang="en-US" sz="2200">
                <a:solidFill>
                  <a:srgbClr val="3F3F3F"/>
                </a:solidFill>
              </a:rPr>
              <a:t> that will allow the construction of such tools for automotive systems</a:t>
            </a:r>
          </a:p>
          <a:p>
            <a:pPr indent="-368300" lvl="0" marL="457200" rtl="0">
              <a:lnSpc>
                <a:spcPct val="107916"/>
              </a:lnSpc>
              <a:spcBef>
                <a:spcPts val="0"/>
              </a:spcBef>
              <a:spcAft>
                <a:spcPts val="800"/>
              </a:spcAft>
              <a:buSzPct val="100000"/>
              <a:buFont typeface="Questrial"/>
            </a:pPr>
            <a:r>
              <a:rPr lang="en-US" sz="2200">
                <a:solidFill>
                  <a:srgbClr val="3F3F3F"/>
                </a:solidFill>
              </a:rPr>
              <a:t>Allow researchers to demonstrate the threat to automotive systems in a concrete way as well as write monitoring and control applications to help alleviate this threat</a:t>
            </a:r>
          </a:p>
          <a:p>
            <a:pPr indent="0" lvl="0" marL="0" marR="0" rtl="0" algn="l">
              <a:spcBef>
                <a:spcPts val="0"/>
              </a:spcBef>
              <a:spcAft>
                <a:spcPts val="0"/>
              </a:spcAft>
              <a:buNone/>
            </a:pPr>
            <a:r>
              <a:t/>
            </a:r>
            <a:endParaRPr sz="2200"/>
          </a:p>
        </p:txBody>
      </p:sp>
      <p:sp>
        <p:nvSpPr>
          <p:cNvPr id="195" name="Shape 195"/>
          <p:cNvSpPr txBox="1"/>
          <p:nvPr>
            <p:ph idx="11" type="ftr"/>
          </p:nvPr>
        </p:nvSpPr>
        <p:spPr>
          <a:xfrm>
            <a:off x="2589211" y="6135807"/>
            <a:ext cx="7619999" cy="365099"/>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196" name="Shape 196"/>
          <p:cNvSpPr txBox="1"/>
          <p:nvPr>
            <p:ph idx="12" type="sldNum"/>
          </p:nvPr>
        </p:nvSpPr>
        <p:spPr>
          <a:xfrm>
            <a:off x="531812" y="787781"/>
            <a:ext cx="779700" cy="36509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x="0" y="0"/>
          <a:ext cx="0" cy="0"/>
          <a:chOff x="0" y="0"/>
          <a:chExt cx="0" cy="0"/>
        </a:xfrm>
      </p:grpSpPr>
      <p:sp>
        <p:nvSpPr>
          <p:cNvPr id="201" name="Shape 201"/>
          <p:cNvSpPr txBox="1"/>
          <p:nvPr>
            <p:ph type="title"/>
          </p:nvPr>
        </p:nvSpPr>
        <p:spPr>
          <a:xfrm>
            <a:off x="2592925" y="624110"/>
            <a:ext cx="8911686" cy="128088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Electronic Control Units (ECUs)</a:t>
            </a:r>
          </a:p>
        </p:txBody>
      </p:sp>
      <p:sp>
        <p:nvSpPr>
          <p:cNvPr id="202" name="Shape 202"/>
          <p:cNvSpPr txBox="1"/>
          <p:nvPr>
            <p:ph idx="1" type="body"/>
          </p:nvPr>
        </p:nvSpPr>
        <p:spPr>
          <a:xfrm>
            <a:off x="2591074" y="1743425"/>
            <a:ext cx="8915400" cy="3777599"/>
          </a:xfrm>
          <a:prstGeom prst="rect">
            <a:avLst/>
          </a:prstGeom>
          <a:noFill/>
          <a:ln>
            <a:noFill/>
          </a:ln>
        </p:spPr>
        <p:txBody>
          <a:bodyPr anchorCtr="0" anchor="t" bIns="45700" lIns="91425" rIns="91425" tIns="45700">
            <a:noAutofit/>
          </a:bodyPr>
          <a:lstStyle/>
          <a:p>
            <a:pPr indent="-368300" lvl="0" marL="457200" rtl="0">
              <a:lnSpc>
                <a:spcPct val="107916"/>
              </a:lnSpc>
              <a:spcBef>
                <a:spcPts val="0"/>
              </a:spcBef>
              <a:spcAft>
                <a:spcPts val="800"/>
              </a:spcAft>
              <a:buSzPct val="100000"/>
              <a:buFont typeface="Questrial"/>
            </a:pPr>
            <a:r>
              <a:rPr lang="en-US" sz="2200">
                <a:solidFill>
                  <a:srgbClr val="3F3F3F"/>
                </a:solidFill>
              </a:rPr>
              <a:t>ECUs are special embedded devices with specific purposes to sense the environment around them and take action to help the automobile</a:t>
            </a:r>
          </a:p>
          <a:p>
            <a:pPr indent="-368300" lvl="0" marL="457200" rtl="0">
              <a:lnSpc>
                <a:spcPct val="107916"/>
              </a:lnSpc>
              <a:spcBef>
                <a:spcPts val="0"/>
              </a:spcBef>
              <a:spcAft>
                <a:spcPts val="800"/>
              </a:spcAft>
              <a:buSzPct val="100000"/>
              <a:buFont typeface="Questrial"/>
            </a:pPr>
            <a:r>
              <a:rPr lang="en-US" sz="2200">
                <a:solidFill>
                  <a:srgbClr val="3F3F3F"/>
                </a:solidFill>
              </a:rPr>
              <a:t>ECUs communicate with one another by sending </a:t>
            </a:r>
            <a:r>
              <a:rPr b="1" lang="en-US" sz="2200">
                <a:solidFill>
                  <a:srgbClr val="FF0000"/>
                </a:solidFill>
              </a:rPr>
              <a:t>Controller Area Network</a:t>
            </a:r>
            <a:r>
              <a:rPr lang="en-US" sz="2200">
                <a:solidFill>
                  <a:srgbClr val="3F3F3F"/>
                </a:solidFill>
              </a:rPr>
              <a:t> (</a:t>
            </a:r>
            <a:r>
              <a:rPr b="1" lang="en-US" sz="2200">
                <a:solidFill>
                  <a:srgbClr val="3F3F3F"/>
                </a:solidFill>
              </a:rPr>
              <a:t>CAN</a:t>
            </a:r>
            <a:r>
              <a:rPr lang="en-US" sz="2200">
                <a:solidFill>
                  <a:srgbClr val="3F3F3F"/>
                </a:solidFill>
              </a:rPr>
              <a:t>) packets</a:t>
            </a:r>
          </a:p>
          <a:p>
            <a:pPr indent="-368300" lvl="0" marL="457200" rtl="0">
              <a:lnSpc>
                <a:spcPct val="107916"/>
              </a:lnSpc>
              <a:spcBef>
                <a:spcPts val="0"/>
              </a:spcBef>
              <a:spcAft>
                <a:spcPts val="800"/>
              </a:spcAft>
              <a:buSzPct val="100000"/>
              <a:buFont typeface="Questrial"/>
            </a:pPr>
            <a:r>
              <a:rPr lang="en-US" sz="2200">
                <a:solidFill>
                  <a:srgbClr val="3F3F3F"/>
                </a:solidFill>
              </a:rPr>
              <a:t>Packets are broadcast to all components on the bus; components decide whether packets intended for them</a:t>
            </a:r>
          </a:p>
          <a:p>
            <a:pPr indent="-368300" lvl="0" marL="457200" rtl="0">
              <a:lnSpc>
                <a:spcPct val="107916"/>
              </a:lnSpc>
              <a:spcBef>
                <a:spcPts val="0"/>
              </a:spcBef>
              <a:spcAft>
                <a:spcPts val="800"/>
              </a:spcAft>
              <a:buSzPct val="100000"/>
              <a:buFont typeface="Questrial"/>
            </a:pPr>
            <a:r>
              <a:rPr lang="en-US" sz="2200">
                <a:solidFill>
                  <a:srgbClr val="3F3F3F"/>
                </a:solidFill>
              </a:rPr>
              <a:t>There is no source identifier or authentication built into CAN packets, making it is easy for components to sniff the CAN network, masquerade as other ECUs and send CAN packets</a:t>
            </a:r>
          </a:p>
          <a:p>
            <a:pPr indent="0" lvl="0" marL="0" marR="0" rtl="0" algn="l">
              <a:lnSpc>
                <a:spcPct val="107916"/>
              </a:lnSpc>
              <a:spcBef>
                <a:spcPts val="0"/>
              </a:spcBef>
              <a:spcAft>
                <a:spcPts val="800"/>
              </a:spcAft>
              <a:buNone/>
            </a:pPr>
            <a:r>
              <a:t/>
            </a:r>
            <a:endParaRPr sz="2200">
              <a:solidFill>
                <a:srgbClr val="3F3F3F"/>
              </a:solidFill>
            </a:endParaRPr>
          </a:p>
        </p:txBody>
      </p:sp>
      <p:sp>
        <p:nvSpPr>
          <p:cNvPr id="203" name="Shape 203"/>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204" name="Shape 204"/>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txBox="1"/>
          <p:nvPr>
            <p:ph type="title"/>
          </p:nvPr>
        </p:nvSpPr>
        <p:spPr>
          <a:xfrm>
            <a:off x="2592925" y="624110"/>
            <a:ext cx="8911799" cy="128099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Electronic Control Units (ECUs)</a:t>
            </a:r>
          </a:p>
        </p:txBody>
      </p:sp>
      <p:sp>
        <p:nvSpPr>
          <p:cNvPr id="210" name="Shape 210"/>
          <p:cNvSpPr txBox="1"/>
          <p:nvPr>
            <p:ph idx="1" type="body"/>
          </p:nvPr>
        </p:nvSpPr>
        <p:spPr>
          <a:xfrm>
            <a:off x="2591074" y="1743425"/>
            <a:ext cx="8915400" cy="3777599"/>
          </a:xfrm>
          <a:prstGeom prst="rect">
            <a:avLst/>
          </a:prstGeom>
          <a:noFill/>
          <a:ln>
            <a:noFill/>
          </a:ln>
        </p:spPr>
        <p:txBody>
          <a:bodyPr anchorCtr="0" anchor="t" bIns="45700" lIns="91425" rIns="91425" tIns="45700">
            <a:noAutofit/>
          </a:bodyPr>
          <a:lstStyle/>
          <a:p>
            <a:pPr indent="-368300" lvl="0" marL="457200" rtl="0">
              <a:lnSpc>
                <a:spcPct val="107916"/>
              </a:lnSpc>
              <a:spcBef>
                <a:spcPts val="0"/>
              </a:spcBef>
              <a:spcAft>
                <a:spcPts val="800"/>
              </a:spcAft>
              <a:buSzPct val="100000"/>
              <a:buFont typeface="Questrial"/>
            </a:pPr>
            <a:r>
              <a:rPr lang="en-US" sz="2200">
                <a:solidFill>
                  <a:srgbClr val="3F3F3F"/>
                </a:solidFill>
              </a:rPr>
              <a:t>Makes reverse engineering traffic more difficult </a:t>
            </a:r>
          </a:p>
          <a:p>
            <a:pPr indent="-368300" lvl="1" marL="914400" rtl="0">
              <a:lnSpc>
                <a:spcPct val="107916"/>
              </a:lnSpc>
              <a:spcBef>
                <a:spcPts val="0"/>
              </a:spcBef>
              <a:spcAft>
                <a:spcPts val="800"/>
              </a:spcAft>
              <a:buSzPct val="100000"/>
              <a:buFont typeface="Questrial"/>
            </a:pPr>
            <a:r>
              <a:rPr lang="en-US" sz="2200">
                <a:solidFill>
                  <a:srgbClr val="3F3F3F"/>
                </a:solidFill>
              </a:rPr>
              <a:t>Reason: It is impossible to know which ECU is sending or receiving a particular packet</a:t>
            </a:r>
          </a:p>
          <a:p>
            <a:pPr indent="0" lvl="0" marL="0" rtl="0">
              <a:lnSpc>
                <a:spcPct val="107916"/>
              </a:lnSpc>
              <a:spcBef>
                <a:spcPts val="0"/>
              </a:spcBef>
              <a:spcAft>
                <a:spcPts val="800"/>
              </a:spcAft>
              <a:buNone/>
            </a:pPr>
            <a:r>
              <a:t/>
            </a:r>
            <a:endParaRPr sz="2200">
              <a:solidFill>
                <a:srgbClr val="3F3F3F"/>
              </a:solidFill>
            </a:endParaRPr>
          </a:p>
          <a:p>
            <a:pPr indent="-368300" lvl="0" marL="457200" rtl="0">
              <a:lnSpc>
                <a:spcPct val="107916"/>
              </a:lnSpc>
              <a:spcBef>
                <a:spcPts val="0"/>
              </a:spcBef>
              <a:spcAft>
                <a:spcPts val="800"/>
              </a:spcAft>
              <a:buSzPct val="100000"/>
              <a:buFont typeface="Questrial"/>
            </a:pPr>
            <a:r>
              <a:rPr lang="en-US" sz="2200">
                <a:solidFill>
                  <a:srgbClr val="3F3F3F"/>
                </a:solidFill>
              </a:rPr>
              <a:t>By examining the CAN in which the ECUs communicate, it is possible to send </a:t>
            </a:r>
            <a:r>
              <a:rPr b="1" lang="en-US" sz="2200">
                <a:solidFill>
                  <a:srgbClr val="0000FF"/>
                </a:solidFill>
              </a:rPr>
              <a:t>proprietary messages to the ECUs</a:t>
            </a:r>
            <a:r>
              <a:rPr lang="en-US" sz="2200">
                <a:solidFill>
                  <a:srgbClr val="3F3F3F"/>
                </a:solidFill>
              </a:rPr>
              <a:t>, take some action or even completely reprogram the ECUs</a:t>
            </a:r>
          </a:p>
          <a:p>
            <a:pPr indent="0" lvl="0" marL="0" rtl="0">
              <a:lnSpc>
                <a:spcPct val="107916"/>
              </a:lnSpc>
              <a:spcBef>
                <a:spcPts val="0"/>
              </a:spcBef>
              <a:spcAft>
                <a:spcPts val="800"/>
              </a:spcAft>
              <a:buNone/>
            </a:pPr>
            <a:r>
              <a:t/>
            </a:r>
            <a:endParaRPr sz="2200">
              <a:solidFill>
                <a:srgbClr val="3F3F3F"/>
              </a:solidFill>
            </a:endParaRPr>
          </a:p>
          <a:p>
            <a:pPr indent="-368300" lvl="0" marL="457200" rtl="0">
              <a:lnSpc>
                <a:spcPct val="107916"/>
              </a:lnSpc>
              <a:spcBef>
                <a:spcPts val="0"/>
              </a:spcBef>
              <a:spcAft>
                <a:spcPts val="800"/>
              </a:spcAft>
              <a:buSzPct val="100000"/>
              <a:buFont typeface="Questrial"/>
            </a:pPr>
            <a:r>
              <a:rPr lang="en-US" sz="2200">
                <a:solidFill>
                  <a:srgbClr val="3F3F3F"/>
                </a:solidFill>
              </a:rPr>
              <a:t>All relevant ECUs are on CAN-H and CAN-L buses</a:t>
            </a:r>
          </a:p>
          <a:p>
            <a:pPr indent="0" lvl="0" marL="0" marR="0" rtl="0" algn="l">
              <a:lnSpc>
                <a:spcPct val="107916"/>
              </a:lnSpc>
              <a:spcBef>
                <a:spcPts val="0"/>
              </a:spcBef>
              <a:spcAft>
                <a:spcPts val="800"/>
              </a:spcAft>
              <a:buNone/>
            </a:pPr>
            <a:r>
              <a:t/>
            </a:r>
            <a:endParaRPr sz="2200">
              <a:solidFill>
                <a:srgbClr val="3F3F3F"/>
              </a:solidFill>
            </a:endParaRPr>
          </a:p>
        </p:txBody>
      </p:sp>
      <p:sp>
        <p:nvSpPr>
          <p:cNvPr id="211" name="Shape 211"/>
          <p:cNvSpPr txBox="1"/>
          <p:nvPr>
            <p:ph idx="11" type="ftr"/>
          </p:nvPr>
        </p:nvSpPr>
        <p:spPr>
          <a:xfrm>
            <a:off x="2589211" y="6135807"/>
            <a:ext cx="7619999" cy="365099"/>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212" name="Shape 212"/>
          <p:cNvSpPr txBox="1"/>
          <p:nvPr>
            <p:ph idx="12" type="sldNum"/>
          </p:nvPr>
        </p:nvSpPr>
        <p:spPr>
          <a:xfrm>
            <a:off x="531812" y="787781"/>
            <a:ext cx="779700" cy="36509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ph type="title"/>
          </p:nvPr>
        </p:nvSpPr>
        <p:spPr>
          <a:xfrm>
            <a:off x="2592924" y="624110"/>
            <a:ext cx="8911799" cy="128099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Types of ECUs</a:t>
            </a:r>
          </a:p>
        </p:txBody>
      </p:sp>
      <p:sp>
        <p:nvSpPr>
          <p:cNvPr id="218" name="Shape 218"/>
          <p:cNvSpPr txBox="1"/>
          <p:nvPr>
            <p:ph idx="1" type="body"/>
          </p:nvPr>
        </p:nvSpPr>
        <p:spPr>
          <a:xfrm>
            <a:off x="2589211" y="2133600"/>
            <a:ext cx="4313999" cy="3777599"/>
          </a:xfrm>
          <a:prstGeom prst="rect">
            <a:avLst/>
          </a:prstGeom>
          <a:noFill/>
          <a:ln>
            <a:noFill/>
          </a:ln>
        </p:spPr>
        <p:txBody>
          <a:bodyPr anchorCtr="0" anchor="t" bIns="45700" lIns="91425" rIns="91425" tIns="45700">
            <a:noAutofit/>
          </a:bodyPr>
          <a:lstStyle/>
          <a:p>
            <a:pPr indent="-368300" lvl="0" marL="457200" rtl="0">
              <a:lnSpc>
                <a:spcPct val="107916"/>
              </a:lnSpc>
              <a:spcBef>
                <a:spcPts val="0"/>
              </a:spcBef>
              <a:spcAft>
                <a:spcPts val="800"/>
              </a:spcAft>
              <a:buSzPct val="100000"/>
              <a:buFont typeface="Questrial"/>
            </a:pPr>
            <a:r>
              <a:rPr lang="en-US" sz="2200">
                <a:solidFill>
                  <a:srgbClr val="3F3F3F"/>
                </a:solidFill>
              </a:rPr>
              <a:t>Engine Control Module (ECM)</a:t>
            </a:r>
          </a:p>
          <a:p>
            <a:pPr indent="-368300" lvl="0" marL="457200" rtl="0">
              <a:lnSpc>
                <a:spcPct val="107916"/>
              </a:lnSpc>
              <a:spcBef>
                <a:spcPts val="0"/>
              </a:spcBef>
              <a:spcAft>
                <a:spcPts val="800"/>
              </a:spcAft>
              <a:buSzPct val="100000"/>
              <a:buFont typeface="Questrial"/>
            </a:pPr>
            <a:r>
              <a:rPr lang="en-US" sz="2200">
                <a:solidFill>
                  <a:srgbClr val="3F3F3F"/>
                </a:solidFill>
              </a:rPr>
              <a:t>Power Management Control Module</a:t>
            </a:r>
          </a:p>
          <a:p>
            <a:pPr indent="-368300" lvl="0" marL="457200" rtl="0">
              <a:lnSpc>
                <a:spcPct val="107916"/>
              </a:lnSpc>
              <a:spcBef>
                <a:spcPts val="0"/>
              </a:spcBef>
              <a:spcAft>
                <a:spcPts val="800"/>
              </a:spcAft>
              <a:buSzPct val="100000"/>
              <a:buFont typeface="Questrial"/>
            </a:pPr>
            <a:r>
              <a:rPr lang="en-US" sz="2200">
                <a:solidFill>
                  <a:srgbClr val="3F3F3F"/>
                </a:solidFill>
              </a:rPr>
              <a:t>Transmission Control ECU</a:t>
            </a:r>
          </a:p>
          <a:p>
            <a:pPr indent="-368300" lvl="0" marL="457200" rtl="0">
              <a:lnSpc>
                <a:spcPct val="107916"/>
              </a:lnSpc>
              <a:spcBef>
                <a:spcPts val="0"/>
              </a:spcBef>
              <a:spcAft>
                <a:spcPts val="800"/>
              </a:spcAft>
              <a:buSzPct val="100000"/>
              <a:buFont typeface="Questrial"/>
            </a:pPr>
            <a:r>
              <a:rPr lang="en-US" sz="2200">
                <a:solidFill>
                  <a:srgbClr val="3F3F3F"/>
                </a:solidFill>
              </a:rPr>
              <a:t>Main Body ECU</a:t>
            </a:r>
          </a:p>
          <a:p>
            <a:pPr indent="-368300" lvl="0" marL="457200" rtl="0">
              <a:lnSpc>
                <a:spcPct val="107916"/>
              </a:lnSpc>
              <a:spcBef>
                <a:spcPts val="0"/>
              </a:spcBef>
              <a:spcAft>
                <a:spcPts val="800"/>
              </a:spcAft>
              <a:buSzPct val="100000"/>
              <a:buFont typeface="Questrial"/>
            </a:pPr>
            <a:r>
              <a:rPr lang="en-US" sz="2200">
                <a:solidFill>
                  <a:srgbClr val="3F3F3F"/>
                </a:solidFill>
              </a:rPr>
              <a:t>Power Steering ECU</a:t>
            </a:r>
          </a:p>
          <a:p>
            <a:pPr indent="-368300" lvl="0" marL="457200" rtl="0">
              <a:lnSpc>
                <a:spcPct val="107916"/>
              </a:lnSpc>
              <a:spcBef>
                <a:spcPts val="0"/>
              </a:spcBef>
              <a:spcAft>
                <a:spcPts val="800"/>
              </a:spcAft>
              <a:buSzPct val="100000"/>
              <a:buFont typeface="Questrial"/>
            </a:pPr>
            <a:r>
              <a:rPr lang="en-US" sz="2200">
                <a:solidFill>
                  <a:srgbClr val="3F3F3F"/>
                </a:solidFill>
              </a:rPr>
              <a:t>Certification ECU (i.e. Smart Key ECU)</a:t>
            </a:r>
          </a:p>
          <a:p>
            <a:pPr indent="0" lvl="0" marL="0" marR="0" rtl="0" algn="l">
              <a:lnSpc>
                <a:spcPct val="107916"/>
              </a:lnSpc>
              <a:spcBef>
                <a:spcPts val="0"/>
              </a:spcBef>
              <a:spcAft>
                <a:spcPts val="800"/>
              </a:spcAft>
              <a:buNone/>
            </a:pPr>
            <a:r>
              <a:t/>
            </a:r>
            <a:endParaRPr sz="2200">
              <a:solidFill>
                <a:srgbClr val="3F3F3F"/>
              </a:solidFill>
            </a:endParaRPr>
          </a:p>
        </p:txBody>
      </p:sp>
      <p:sp>
        <p:nvSpPr>
          <p:cNvPr id="219" name="Shape 219"/>
          <p:cNvSpPr txBox="1"/>
          <p:nvPr>
            <p:ph idx="11" type="ftr"/>
          </p:nvPr>
        </p:nvSpPr>
        <p:spPr>
          <a:xfrm>
            <a:off x="2589211" y="6135807"/>
            <a:ext cx="7619999" cy="365099"/>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220" name="Shape 220"/>
          <p:cNvSpPr txBox="1"/>
          <p:nvPr>
            <p:ph idx="12" type="sldNum"/>
          </p:nvPr>
        </p:nvSpPr>
        <p:spPr>
          <a:xfrm>
            <a:off x="531812" y="787781"/>
            <a:ext cx="779700" cy="365099"/>
          </a:xfrm>
          <a:prstGeom prst="rect">
            <a:avLst/>
          </a:prstGeom>
          <a:noFill/>
          <a:ln>
            <a:noFill/>
          </a:ln>
        </p:spPr>
        <p:txBody>
          <a:bodyPr anchorCtr="0" anchor="ctr" bIns="45700" lIns="91425" rIns="91425" tIns="45700">
            <a:noAutofit/>
          </a:bodyPr>
          <a:lstStyle/>
          <a:p>
            <a:pPr lvl="0" rtl="0">
              <a:spcBef>
                <a:spcPts val="0"/>
              </a:spcBef>
              <a:buClr>
                <a:srgbClr val="000000"/>
              </a:buClr>
              <a:buSzPct val="25000"/>
              <a:buFont typeface="Arial"/>
              <a:buNone/>
            </a:pPr>
            <a:fld id="{00000000-1234-1234-1234-123412341234}" type="slidenum">
              <a:rPr lang="en-US"/>
              <a:t>‹#›</a:t>
            </a:fld>
          </a:p>
        </p:txBody>
      </p:sp>
      <p:sp>
        <p:nvSpPr>
          <p:cNvPr id="221" name="Shape 221"/>
          <p:cNvSpPr txBox="1"/>
          <p:nvPr>
            <p:ph idx="2" type="body"/>
          </p:nvPr>
        </p:nvSpPr>
        <p:spPr>
          <a:xfrm>
            <a:off x="7190721" y="2131647"/>
            <a:ext cx="4313999" cy="3777599"/>
          </a:xfrm>
          <a:prstGeom prst="rect">
            <a:avLst/>
          </a:prstGeom>
        </p:spPr>
        <p:txBody>
          <a:bodyPr anchorCtr="0" anchor="t" bIns="91425" lIns="91425" rIns="91425" tIns="91425">
            <a:noAutofit/>
          </a:bodyPr>
          <a:lstStyle/>
          <a:p>
            <a:pPr indent="-368300" lvl="0" marL="457200" rtl="0">
              <a:lnSpc>
                <a:spcPct val="107916"/>
              </a:lnSpc>
              <a:spcBef>
                <a:spcPts val="0"/>
              </a:spcBef>
              <a:spcAft>
                <a:spcPts val="800"/>
              </a:spcAft>
              <a:buSzPct val="100000"/>
              <a:buFont typeface="Questrial"/>
            </a:pPr>
            <a:r>
              <a:rPr lang="en-US" sz="2200">
                <a:solidFill>
                  <a:srgbClr val="3F3F3F"/>
                </a:solidFill>
              </a:rPr>
              <a:t>Skid Control ECU (i.e ABS System)</a:t>
            </a:r>
          </a:p>
          <a:p>
            <a:pPr indent="-368300" lvl="0" marL="457200" rtl="0">
              <a:lnSpc>
                <a:spcPct val="107916"/>
              </a:lnSpc>
              <a:spcBef>
                <a:spcPts val="0"/>
              </a:spcBef>
              <a:spcAft>
                <a:spcPts val="800"/>
              </a:spcAft>
              <a:buSzPct val="100000"/>
              <a:buFont typeface="Questrial"/>
            </a:pPr>
            <a:r>
              <a:rPr lang="en-US" sz="2200">
                <a:solidFill>
                  <a:srgbClr val="3F3F3F"/>
                </a:solidFill>
              </a:rPr>
              <a:t>Airbag ECU</a:t>
            </a:r>
          </a:p>
          <a:p>
            <a:pPr indent="-368300" lvl="0" marL="457200" rtl="0">
              <a:lnSpc>
                <a:spcPct val="107916"/>
              </a:lnSpc>
              <a:spcBef>
                <a:spcPts val="0"/>
              </a:spcBef>
              <a:spcAft>
                <a:spcPts val="800"/>
              </a:spcAft>
              <a:buSzPct val="100000"/>
              <a:buFont typeface="Questrial"/>
            </a:pPr>
            <a:r>
              <a:rPr lang="en-US" sz="2200">
                <a:solidFill>
                  <a:srgbClr val="3F3F3F"/>
                </a:solidFill>
              </a:rPr>
              <a:t>Combination Meter Assembly</a:t>
            </a:r>
          </a:p>
          <a:p>
            <a:pPr indent="-368300" lvl="0" marL="457200" rtl="0">
              <a:lnSpc>
                <a:spcPct val="107916"/>
              </a:lnSpc>
              <a:spcBef>
                <a:spcPts val="0"/>
              </a:spcBef>
              <a:spcAft>
                <a:spcPts val="800"/>
              </a:spcAft>
              <a:buSzPct val="100000"/>
              <a:buFont typeface="Questrial"/>
            </a:pPr>
            <a:r>
              <a:rPr lang="en-US" sz="2200">
                <a:solidFill>
                  <a:srgbClr val="3F3F3F"/>
                </a:solidFill>
              </a:rPr>
              <a:t>Driving Support ECU</a:t>
            </a:r>
          </a:p>
          <a:p>
            <a:pPr indent="-368300" lvl="0" marL="457200" rtl="0">
              <a:lnSpc>
                <a:spcPct val="107916"/>
              </a:lnSpc>
              <a:spcBef>
                <a:spcPts val="0"/>
              </a:spcBef>
              <a:spcAft>
                <a:spcPts val="800"/>
              </a:spcAft>
              <a:buSzPct val="100000"/>
              <a:buFont typeface="Questrial"/>
            </a:pPr>
            <a:r>
              <a:rPr lang="en-US" sz="2200">
                <a:solidFill>
                  <a:srgbClr val="3F3F3F"/>
                </a:solidFill>
              </a:rPr>
              <a:t>Parking Assist ECU</a:t>
            </a:r>
          </a:p>
          <a:p>
            <a:pPr indent="-368300" lvl="0" marL="457200">
              <a:lnSpc>
                <a:spcPct val="107916"/>
              </a:lnSpc>
              <a:spcBef>
                <a:spcPts val="0"/>
              </a:spcBef>
              <a:spcAft>
                <a:spcPts val="800"/>
              </a:spcAft>
              <a:buSzPct val="100000"/>
              <a:buFont typeface="Questrial"/>
            </a:pPr>
            <a:r>
              <a:rPr lang="en-US" sz="2200">
                <a:solidFill>
                  <a:srgbClr val="3F3F3F"/>
                </a:solidFill>
              </a:rPr>
              <a:t>Seat belt Control ECU</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x="0" y="0"/>
          <a:ext cx="0" cy="0"/>
          <a:chOff x="0" y="0"/>
          <a:chExt cx="0" cy="0"/>
        </a:xfrm>
      </p:grpSpPr>
      <p:sp>
        <p:nvSpPr>
          <p:cNvPr id="226" name="Shape 226"/>
          <p:cNvSpPr txBox="1"/>
          <p:nvPr>
            <p:ph type="title"/>
          </p:nvPr>
        </p:nvSpPr>
        <p:spPr>
          <a:xfrm>
            <a:off x="2592925" y="624110"/>
            <a:ext cx="8911686" cy="128088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Controller Area Network (CAN) </a:t>
            </a:r>
          </a:p>
        </p:txBody>
      </p:sp>
      <p:sp>
        <p:nvSpPr>
          <p:cNvPr id="227" name="Shape 227"/>
          <p:cNvSpPr txBox="1"/>
          <p:nvPr>
            <p:ph idx="1" type="body"/>
          </p:nvPr>
        </p:nvSpPr>
        <p:spPr>
          <a:xfrm>
            <a:off x="2591074" y="1540187"/>
            <a:ext cx="8915400" cy="3777599"/>
          </a:xfrm>
          <a:prstGeom prst="rect">
            <a:avLst/>
          </a:prstGeom>
          <a:noFill/>
          <a:ln>
            <a:noFill/>
          </a:ln>
        </p:spPr>
        <p:txBody>
          <a:bodyPr anchorCtr="0" anchor="t" bIns="45700" lIns="91425" rIns="91425" tIns="45700">
            <a:noAutofit/>
          </a:bodyPr>
          <a:lstStyle/>
          <a:p>
            <a:pPr indent="-368300" lvl="0" marL="457200" marR="0" rtl="0" algn="l">
              <a:spcBef>
                <a:spcPts val="0"/>
              </a:spcBef>
              <a:spcAft>
                <a:spcPts val="0"/>
              </a:spcAft>
              <a:buSzPct val="100000"/>
              <a:buFont typeface="Questrial"/>
            </a:pPr>
            <a:r>
              <a:rPr lang="en-US" sz="2200"/>
              <a:t>CAN bus is used for communication between the different ECUs</a:t>
            </a:r>
          </a:p>
          <a:p>
            <a:pPr indent="-368300" lvl="0" marL="457200" marR="0" rtl="0" algn="l">
              <a:spcBef>
                <a:spcPts val="0"/>
              </a:spcBef>
              <a:spcAft>
                <a:spcPts val="0"/>
              </a:spcAft>
              <a:buSzPct val="100000"/>
            </a:pPr>
            <a:r>
              <a:rPr lang="en-US" sz="2200"/>
              <a:t>CAN packets are split into two sections:</a:t>
            </a:r>
          </a:p>
          <a:p>
            <a:pPr indent="-368300" lvl="1" marL="914400" marR="0" rtl="0" algn="l">
              <a:spcBef>
                <a:spcPts val="0"/>
              </a:spcBef>
              <a:spcAft>
                <a:spcPts val="0"/>
              </a:spcAft>
              <a:buSzPct val="100000"/>
            </a:pPr>
            <a:r>
              <a:rPr b="1" lang="en-US" sz="2200">
                <a:solidFill>
                  <a:srgbClr val="0000FF"/>
                </a:solidFill>
              </a:rPr>
              <a:t>Normal</a:t>
            </a:r>
            <a:r>
              <a:rPr lang="en-US" sz="2200"/>
              <a:t> CAN packets</a:t>
            </a:r>
          </a:p>
          <a:p>
            <a:pPr indent="-368300" lvl="1" marL="914400" marR="0" rtl="0" algn="l">
              <a:spcBef>
                <a:spcPts val="0"/>
              </a:spcBef>
              <a:spcAft>
                <a:spcPts val="0"/>
              </a:spcAft>
              <a:buSzPct val="100000"/>
            </a:pPr>
            <a:r>
              <a:rPr b="1" lang="en-US" sz="2200">
                <a:solidFill>
                  <a:srgbClr val="0000FF"/>
                </a:solidFill>
              </a:rPr>
              <a:t>Diagnostic</a:t>
            </a:r>
            <a:r>
              <a:rPr lang="en-US" sz="2200"/>
              <a:t> CAN packets</a:t>
            </a:r>
          </a:p>
          <a:p>
            <a:pPr indent="-368300" lvl="0" marL="457200" rtl="0">
              <a:lnSpc>
                <a:spcPct val="107916"/>
              </a:lnSpc>
              <a:spcBef>
                <a:spcPts val="0"/>
              </a:spcBef>
              <a:spcAft>
                <a:spcPts val="800"/>
              </a:spcAft>
              <a:buSzPct val="100000"/>
              <a:buFont typeface="Questrial"/>
            </a:pPr>
            <a:r>
              <a:rPr lang="en-US" sz="2200">
                <a:solidFill>
                  <a:srgbClr val="3F3F3F"/>
                </a:solidFill>
              </a:rPr>
              <a:t>There are components such as a length field and checksums at a lower level in the protocol stack</a:t>
            </a:r>
          </a:p>
          <a:p>
            <a:pPr indent="-368300" lvl="0" marL="457200" rtl="0">
              <a:lnSpc>
                <a:spcPct val="107916"/>
              </a:lnSpc>
              <a:spcBef>
                <a:spcPts val="0"/>
              </a:spcBef>
              <a:spcAft>
                <a:spcPts val="800"/>
              </a:spcAft>
              <a:buSzPct val="100000"/>
              <a:buFont typeface="Questrial"/>
            </a:pPr>
            <a:r>
              <a:rPr lang="en-US" sz="2200">
                <a:solidFill>
                  <a:srgbClr val="3F3F3F"/>
                </a:solidFill>
              </a:rPr>
              <a:t>The identifier is used as a priority field, the lower the value, the higher the priority</a:t>
            </a:r>
          </a:p>
          <a:p>
            <a:pPr indent="-368300" lvl="0" marL="457200" rtl="0">
              <a:lnSpc>
                <a:spcPct val="107916"/>
              </a:lnSpc>
              <a:spcBef>
                <a:spcPts val="0"/>
              </a:spcBef>
              <a:spcAft>
                <a:spcPts val="800"/>
              </a:spcAft>
              <a:buSzPct val="100000"/>
              <a:buFont typeface="Questrial"/>
            </a:pPr>
            <a:r>
              <a:rPr lang="en-US" sz="2200">
                <a:solidFill>
                  <a:srgbClr val="3F3F3F"/>
                </a:solidFill>
              </a:rPr>
              <a:t>Helps ECUs determine whether they should process CAN packet or not; necessary since CAN traffic is broadcast in nature</a:t>
            </a:r>
          </a:p>
        </p:txBody>
      </p:sp>
      <p:sp>
        <p:nvSpPr>
          <p:cNvPr id="228" name="Shape 228"/>
          <p:cNvSpPr txBox="1"/>
          <p:nvPr>
            <p:ph idx="11" type="ftr"/>
          </p:nvPr>
        </p:nvSpPr>
        <p:spPr>
          <a:xfrm>
            <a:off x="2589211" y="6135807"/>
            <a:ext cx="76199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229" name="Shape 229"/>
          <p:cNvSpPr txBox="1"/>
          <p:nvPr>
            <p:ph idx="12" type="sldNum"/>
          </p:nvPr>
        </p:nvSpPr>
        <p:spPr>
          <a:xfrm>
            <a:off x="531812" y="787781"/>
            <a:ext cx="77976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x="0" y="0"/>
          <a:ext cx="0" cy="0"/>
          <a:chOff x="0" y="0"/>
          <a:chExt cx="0" cy="0"/>
        </a:xfrm>
      </p:grpSpPr>
      <p:sp>
        <p:nvSpPr>
          <p:cNvPr id="234" name="Shape 234"/>
          <p:cNvSpPr txBox="1"/>
          <p:nvPr>
            <p:ph type="title"/>
          </p:nvPr>
        </p:nvSpPr>
        <p:spPr>
          <a:xfrm>
            <a:off x="2592925" y="624110"/>
            <a:ext cx="8911799" cy="1280999"/>
          </a:xfrm>
          <a:prstGeom prst="rect">
            <a:avLst/>
          </a:prstGeom>
          <a:noFill/>
          <a:ln>
            <a:noFill/>
          </a:ln>
        </p:spPr>
        <p:txBody>
          <a:bodyPr anchorCtr="0" anchor="t" bIns="45700" lIns="91425" rIns="91425" tIns="45700">
            <a:noAutofit/>
          </a:bodyPr>
          <a:lstStyle/>
          <a:p>
            <a:pPr indent="0" lvl="0" marL="0" marR="0" rtl="0" algn="l">
              <a:spcBef>
                <a:spcPts val="0"/>
              </a:spcBef>
              <a:buClr>
                <a:srgbClr val="262626"/>
              </a:buClr>
              <a:buSzPct val="25000"/>
              <a:buFont typeface="Questrial"/>
              <a:buNone/>
            </a:pPr>
            <a:r>
              <a:rPr lang="en-US"/>
              <a:t>Normal CAN </a:t>
            </a:r>
          </a:p>
        </p:txBody>
      </p:sp>
      <p:sp>
        <p:nvSpPr>
          <p:cNvPr id="235" name="Shape 235"/>
          <p:cNvSpPr txBox="1"/>
          <p:nvPr>
            <p:ph idx="1" type="body"/>
          </p:nvPr>
        </p:nvSpPr>
        <p:spPr>
          <a:xfrm>
            <a:off x="2591074" y="1540187"/>
            <a:ext cx="8915400" cy="3777599"/>
          </a:xfrm>
          <a:prstGeom prst="rect">
            <a:avLst/>
          </a:prstGeom>
          <a:noFill/>
          <a:ln>
            <a:noFill/>
          </a:ln>
        </p:spPr>
        <p:txBody>
          <a:bodyPr anchorCtr="0" anchor="t" bIns="45700" lIns="91425" rIns="91425" tIns="45700">
            <a:noAutofit/>
          </a:bodyPr>
          <a:lstStyle/>
          <a:p>
            <a:pPr indent="-368300" lvl="0" marL="457200" rtl="0">
              <a:lnSpc>
                <a:spcPct val="107916"/>
              </a:lnSpc>
              <a:spcBef>
                <a:spcPts val="0"/>
              </a:spcBef>
              <a:spcAft>
                <a:spcPts val="800"/>
              </a:spcAft>
              <a:buSzPct val="100000"/>
              <a:buFont typeface="Questrial"/>
            </a:pPr>
            <a:r>
              <a:rPr lang="en-US" sz="2200">
                <a:solidFill>
                  <a:srgbClr val="3F3F3F"/>
                </a:solidFill>
              </a:rPr>
              <a:t>Normal packets are sent from ECUs and can be seen on the network at any given time</a:t>
            </a:r>
          </a:p>
          <a:p>
            <a:pPr indent="-368300" lvl="0" marL="457200" rtl="0">
              <a:lnSpc>
                <a:spcPct val="107916"/>
              </a:lnSpc>
              <a:spcBef>
                <a:spcPts val="0"/>
              </a:spcBef>
              <a:spcAft>
                <a:spcPts val="800"/>
              </a:spcAft>
              <a:buSzPct val="100000"/>
            </a:pPr>
            <a:r>
              <a:rPr lang="en-US" sz="2200">
                <a:solidFill>
                  <a:srgbClr val="3F3F3F"/>
                </a:solidFill>
              </a:rPr>
              <a:t>Either broadcast message or specific ECU commands</a:t>
            </a:r>
          </a:p>
          <a:p>
            <a:pPr indent="-368300" lvl="0" marL="457200" rtl="0">
              <a:lnSpc>
                <a:spcPct val="107916"/>
              </a:lnSpc>
              <a:spcBef>
                <a:spcPts val="0"/>
              </a:spcBef>
              <a:spcAft>
                <a:spcPts val="800"/>
              </a:spcAft>
              <a:buSzPct val="100000"/>
              <a:buFont typeface="Questrial"/>
            </a:pPr>
            <a:r>
              <a:rPr lang="en-US" sz="2200">
                <a:solidFill>
                  <a:srgbClr val="3F3F3F"/>
                </a:solidFill>
              </a:rPr>
              <a:t>CAN packets do have a CAN ID associated with them but for normal CAN packets, each ECU independently determines whether they are interested in a message based on the ID</a:t>
            </a:r>
          </a:p>
          <a:p>
            <a:pPr indent="-368300" lvl="0" marL="457200" rtl="0">
              <a:lnSpc>
                <a:spcPct val="107916"/>
              </a:lnSpc>
              <a:spcBef>
                <a:spcPts val="0"/>
              </a:spcBef>
              <a:spcAft>
                <a:spcPts val="800"/>
              </a:spcAft>
              <a:buSzPct val="100000"/>
              <a:buFont typeface="Questrial"/>
            </a:pPr>
            <a:r>
              <a:rPr lang="en-US" sz="2200">
                <a:solidFill>
                  <a:srgbClr val="3F3F3F"/>
                </a:solidFill>
              </a:rPr>
              <a:t>One complication arises when trying to simulate the traffic on CAN is that the CAN network is broadcast in nature, one cannot tell the source or intended destination of any of the messages</a:t>
            </a:r>
          </a:p>
          <a:p>
            <a:pPr indent="0" lvl="0" marL="0" rtl="0">
              <a:lnSpc>
                <a:spcPct val="107916"/>
              </a:lnSpc>
              <a:spcBef>
                <a:spcPts val="0"/>
              </a:spcBef>
              <a:spcAft>
                <a:spcPts val="800"/>
              </a:spcAft>
              <a:buNone/>
            </a:pPr>
            <a:r>
              <a:t/>
            </a:r>
            <a:endParaRPr sz="2200">
              <a:solidFill>
                <a:srgbClr val="3F3F3F"/>
              </a:solidFill>
            </a:endParaRPr>
          </a:p>
        </p:txBody>
      </p:sp>
      <p:sp>
        <p:nvSpPr>
          <p:cNvPr id="236" name="Shape 236"/>
          <p:cNvSpPr txBox="1"/>
          <p:nvPr>
            <p:ph idx="11" type="ftr"/>
          </p:nvPr>
        </p:nvSpPr>
        <p:spPr>
          <a:xfrm>
            <a:off x="2589211" y="6135807"/>
            <a:ext cx="7619999" cy="365099"/>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1600" u="none" cap="none" strike="noStrike">
                <a:solidFill>
                  <a:srgbClr val="FF0000"/>
                </a:solidFill>
                <a:latin typeface="Questrial"/>
                <a:ea typeface="Questrial"/>
                <a:cs typeface="Questrial"/>
                <a:sym typeface="Questrial"/>
              </a:rPr>
              <a:t>Worcester Polytechnic Institute</a:t>
            </a:r>
          </a:p>
        </p:txBody>
      </p:sp>
      <p:sp>
        <p:nvSpPr>
          <p:cNvPr id="237" name="Shape 237"/>
          <p:cNvSpPr txBox="1"/>
          <p:nvPr>
            <p:ph idx="12" type="sldNum"/>
          </p:nvPr>
        </p:nvSpPr>
        <p:spPr>
          <a:xfrm>
            <a:off x="531812" y="787781"/>
            <a:ext cx="779700" cy="36509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2000" u="none" cap="none" strike="noStrike">
                <a:solidFill>
                  <a:srgbClr val="FEFFFF"/>
                </a:solidFill>
                <a:latin typeface="Questrial"/>
                <a:ea typeface="Questrial"/>
                <a:cs typeface="Questrial"/>
                <a:sym typeface="Questrial"/>
              </a:rPr>
              <a:t>‹#›</a:t>
            </a:fld>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Wisp">
  <a:themeElements>
    <a:clrScheme name="Wisp">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