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411" r:id="rId2"/>
    <p:sldId id="491" r:id="rId3"/>
    <p:sldId id="385" r:id="rId4"/>
    <p:sldId id="492" r:id="rId5"/>
    <p:sldId id="466" r:id="rId6"/>
    <p:sldId id="478" r:id="rId7"/>
    <p:sldId id="479" r:id="rId8"/>
    <p:sldId id="473" r:id="rId9"/>
    <p:sldId id="496" r:id="rId10"/>
    <p:sldId id="480" r:id="rId11"/>
    <p:sldId id="428" r:id="rId12"/>
    <p:sldId id="429" r:id="rId13"/>
    <p:sldId id="430" r:id="rId14"/>
    <p:sldId id="431" r:id="rId15"/>
    <p:sldId id="433" r:id="rId16"/>
    <p:sldId id="481" r:id="rId17"/>
    <p:sldId id="482" r:id="rId18"/>
    <p:sldId id="435" r:id="rId19"/>
    <p:sldId id="436" r:id="rId20"/>
    <p:sldId id="437" r:id="rId21"/>
    <p:sldId id="438" r:id="rId22"/>
    <p:sldId id="439" r:id="rId23"/>
    <p:sldId id="493" r:id="rId24"/>
    <p:sldId id="401" r:id="rId25"/>
    <p:sldId id="402" r:id="rId26"/>
    <p:sldId id="404" r:id="rId27"/>
    <p:sldId id="447" r:id="rId28"/>
    <p:sldId id="403" r:id="rId29"/>
    <p:sldId id="405" r:id="rId30"/>
    <p:sldId id="494" r:id="rId31"/>
    <p:sldId id="495" r:id="rId32"/>
    <p:sldId id="441" r:id="rId33"/>
    <p:sldId id="406" r:id="rId34"/>
    <p:sldId id="386" r:id="rId35"/>
    <p:sldId id="396" r:id="rId36"/>
    <p:sldId id="407" r:id="rId37"/>
    <p:sldId id="399" r:id="rId38"/>
    <p:sldId id="464" r:id="rId39"/>
    <p:sldId id="465" r:id="rId40"/>
    <p:sldId id="371" r:id="rId41"/>
    <p:sldId id="455" r:id="rId42"/>
    <p:sldId id="462" r:id="rId43"/>
    <p:sldId id="456" r:id="rId44"/>
    <p:sldId id="457" r:id="rId45"/>
    <p:sldId id="458" r:id="rId46"/>
    <p:sldId id="461" r:id="rId47"/>
    <p:sldId id="488" r:id="rId48"/>
    <p:sldId id="489" r:id="rId49"/>
    <p:sldId id="486" r:id="rId50"/>
    <p:sldId id="490" r:id="rId51"/>
    <p:sldId id="487" r:id="rId5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27975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CS513/ECE506 </a:t>
            </a:r>
            <a:endParaRPr lang="en-US" b="1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Simplified Arabic Fixed" pitchFamily="49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Computer </a:t>
            </a: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Networks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5715000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collects the data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5157192"/>
            <a:ext cx="2808312" cy="107721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Intel </a:t>
            </a:r>
            <a:r>
              <a:rPr lang="en-US" sz="2000" dirty="0">
                <a:solidFill>
                  <a:srgbClr val="800000"/>
                </a:solidFill>
              </a:rPr>
              <a:t>Corpora</a:t>
            </a:r>
            <a:r>
              <a:rPr lang="en-US" sz="1800" dirty="0">
                <a:solidFill>
                  <a:srgbClr val="800000"/>
                </a:solidFill>
              </a:rPr>
              <a:t>tion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S-MAC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effectLst/>
              </a:rPr>
              <a:t> 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transmitters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(Preview) Internet of Things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</a:t>
            </a:r>
            <a:r>
              <a:rPr lang="en-US" dirty="0" smtClean="0">
                <a:effectLst/>
              </a:rPr>
              <a:t>LPL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7783464" cy="1885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</a:t>
            </a:r>
          </a:p>
          <a:p>
            <a:pPr eaLnBrk="1" hangingPunct="1"/>
            <a:r>
              <a:rPr lang="en-US" dirty="0" smtClean="0"/>
              <a:t>Use peer-to peer info communication</a:t>
            </a:r>
          </a:p>
          <a:p>
            <a:pPr eaLnBrk="1" hangingPunct="1"/>
            <a:r>
              <a:rPr lang="en-US" dirty="0" smtClean="0"/>
              <a:t>monitor zebra movement in Kenya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0152" y="5406315"/>
            <a:ext cx="2924198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</a:rPr>
              <a:t>Martonosi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Princeton </a:t>
            </a:r>
            <a:r>
              <a:rPr lang="en-US" dirty="0">
                <a:solidFill>
                  <a:srgbClr val="800000"/>
                </a:solidFill>
              </a:rPr>
              <a:t>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Includes 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9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000100" y="6429396"/>
            <a:ext cx="7143800" cy="403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Computer Networks         </a:t>
            </a:r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Sensor Networks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5464</TotalTime>
  <Words>1891</Words>
  <Application>Microsoft Office PowerPoint</Application>
  <PresentationFormat>On-screen Show (4:3)</PresentationFormat>
  <Paragraphs>384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Revised_Master</vt:lpstr>
      <vt:lpstr>Wireless Sensor Networks (WSNs)</vt:lpstr>
      <vt:lpstr>WSN Outline</vt:lpstr>
      <vt:lpstr>Wireless Sensor Networks</vt:lpstr>
      <vt:lpstr>WSN Outline</vt:lpstr>
      <vt:lpstr>WSN Applications</vt:lpstr>
      <vt:lpstr>WSN Applications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(Preview) Internet of Things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210</cp:revision>
  <dcterms:created xsi:type="dcterms:W3CDTF">2004-01-21T20:05:10Z</dcterms:created>
  <dcterms:modified xsi:type="dcterms:W3CDTF">2012-03-24T16:23:54Z</dcterms:modified>
</cp:coreProperties>
</file>