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  <p:sldId id="262" r:id="rId5"/>
    <p:sldId id="264" r:id="rId6"/>
    <p:sldId id="263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484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8E09A-EA91-42A4-9ED6-CC64C5EA2B65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0335-C62B-44EE-A654-8C3FCDC5A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11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8E09A-EA91-42A4-9ED6-CC64C5EA2B65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0335-C62B-44EE-A654-8C3FCDC5A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161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8E09A-EA91-42A4-9ED6-CC64C5EA2B65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0335-C62B-44EE-A654-8C3FCDC5A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49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8E09A-EA91-42A4-9ED6-CC64C5EA2B65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0335-C62B-44EE-A654-8C3FCDC5A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968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8E09A-EA91-42A4-9ED6-CC64C5EA2B65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0335-C62B-44EE-A654-8C3FCDC5A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972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8E09A-EA91-42A4-9ED6-CC64C5EA2B65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0335-C62B-44EE-A654-8C3FCDC5A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175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8E09A-EA91-42A4-9ED6-CC64C5EA2B65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0335-C62B-44EE-A654-8C3FCDC5A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45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8E09A-EA91-42A4-9ED6-CC64C5EA2B65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0335-C62B-44EE-A654-8C3FCDC5A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211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8E09A-EA91-42A4-9ED6-CC64C5EA2B65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0335-C62B-44EE-A654-8C3FCDC5A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195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8E09A-EA91-42A4-9ED6-CC64C5EA2B65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0335-C62B-44EE-A654-8C3FCDC5A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59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8E09A-EA91-42A4-9ED6-CC64C5EA2B65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D0335-C62B-44EE-A654-8C3FCDC5A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77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8E09A-EA91-42A4-9ED6-CC64C5EA2B65}" type="datetimeFigureOut">
              <a:rPr lang="en-US" smtClean="0"/>
              <a:t>4/13/2015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D0335-C62B-44EE-A654-8C3FCDC5A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34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/>
          <a:lstStyle/>
          <a:p>
            <a:r>
              <a:rPr lang="en-US" dirty="0" smtClean="0"/>
              <a:t>Game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00200"/>
            <a:ext cx="6400800" cy="4648200"/>
          </a:xfrm>
        </p:spPr>
        <p:txBody>
          <a:bodyPr>
            <a:normAutofit fontScale="85000" lnSpcReduction="20000"/>
          </a:bodyPr>
          <a:lstStyle/>
          <a:p>
            <a:r>
              <a:rPr lang="en-US" sz="4100" dirty="0" smtClean="0">
                <a:solidFill>
                  <a:srgbClr val="0070C0"/>
                </a:solidFill>
              </a:rPr>
              <a:t>IMGD 4000</a:t>
            </a:r>
          </a:p>
          <a:p>
            <a:endParaRPr lang="en-US" dirty="0"/>
          </a:p>
          <a:p>
            <a:r>
              <a:rPr lang="en-US" b="1" u="sng" dirty="0" smtClean="0">
                <a:solidFill>
                  <a:schemeClr val="tx1"/>
                </a:solidFill>
              </a:rPr>
              <a:t>Due Dates:</a:t>
            </a:r>
          </a:p>
          <a:p>
            <a:pPr algn="l"/>
            <a:r>
              <a:rPr lang="en-US" dirty="0" smtClean="0"/>
              <a:t>	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Form Teams</a:t>
            </a:r>
            <a:r>
              <a:rPr lang="en-US" dirty="0" smtClean="0"/>
              <a:t>		</a:t>
            </a:r>
          </a:p>
          <a:p>
            <a:pPr algn="l"/>
            <a:r>
              <a:rPr lang="en-US" dirty="0" smtClean="0"/>
              <a:t>	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Treatment</a:t>
            </a:r>
            <a:r>
              <a:rPr lang="en-US" dirty="0" smtClean="0"/>
              <a:t>	</a:t>
            </a:r>
            <a:endParaRPr lang="en-US" dirty="0" smtClean="0">
              <a:solidFill>
                <a:srgbClr val="0070C0"/>
              </a:solidFill>
            </a:endParaRPr>
          </a:p>
          <a:p>
            <a:pPr algn="l"/>
            <a:r>
              <a:rPr lang="en-US" dirty="0" smtClean="0"/>
              <a:t>	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Website		</a:t>
            </a:r>
          </a:p>
          <a:p>
            <a:pPr algn="l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Tech milestone</a:t>
            </a:r>
            <a:r>
              <a:rPr lang="en-US" dirty="0" smtClean="0"/>
              <a:t>	</a:t>
            </a:r>
            <a:endParaRPr lang="en-US" dirty="0" smtClean="0">
              <a:solidFill>
                <a:srgbClr val="0070C0"/>
              </a:solidFill>
            </a:endParaRPr>
          </a:p>
          <a:p>
            <a:pPr algn="l"/>
            <a:r>
              <a:rPr lang="en-US" dirty="0" smtClean="0"/>
              <a:t>	</a:t>
            </a:r>
            <a:r>
              <a:rPr lang="en-US" b="1" dirty="0" smtClean="0">
                <a:solidFill>
                  <a:schemeClr val="tx1"/>
                </a:solidFill>
              </a:rPr>
              <a:t>Alpha</a:t>
            </a:r>
            <a:r>
              <a:rPr lang="en-US" b="1" dirty="0" smtClean="0"/>
              <a:t>			</a:t>
            </a:r>
            <a:r>
              <a:rPr lang="en-US" dirty="0" smtClean="0">
                <a:solidFill>
                  <a:srgbClr val="0070C0"/>
                </a:solidFill>
              </a:rPr>
              <a:t>April 17</a:t>
            </a:r>
          </a:p>
          <a:p>
            <a:pPr algn="l"/>
            <a:r>
              <a:rPr lang="en-US" dirty="0" smtClean="0"/>
              <a:t>	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Beta			</a:t>
            </a:r>
          </a:p>
          <a:p>
            <a:pPr algn="l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Final			</a:t>
            </a:r>
          </a:p>
          <a:p>
            <a:pPr algn="l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Presentation	</a:t>
            </a:r>
            <a:r>
              <a:rPr lang="en-US" dirty="0" smtClean="0"/>
              <a:t>	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848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Alpha Release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Compile cleanly, runnable</a:t>
            </a:r>
          </a:p>
          <a:p>
            <a:r>
              <a:rPr lang="en-US" dirty="0" smtClean="0"/>
              <a:t>All </a:t>
            </a:r>
            <a:r>
              <a:rPr lang="en-US" dirty="0" smtClean="0">
                <a:solidFill>
                  <a:srgbClr val="0070C0"/>
                </a:solidFill>
              </a:rPr>
              <a:t>required features </a:t>
            </a:r>
            <a:r>
              <a:rPr lang="en-US" dirty="0" smtClean="0"/>
              <a:t>implemented</a:t>
            </a:r>
          </a:p>
          <a:p>
            <a:pPr lvl="1"/>
            <a:r>
              <a:rPr lang="en-US" dirty="0" smtClean="0"/>
              <a:t>Physics, Autonomous, force-based steering, Pathfinding, State-based AI</a:t>
            </a:r>
          </a:p>
          <a:p>
            <a:r>
              <a:rPr lang="en-US" dirty="0" smtClean="0"/>
              <a:t>May not be working entirely correctly, but code is observable and demonstrable in game</a:t>
            </a:r>
          </a:p>
          <a:p>
            <a:r>
              <a:rPr lang="en-US" dirty="0" smtClean="0"/>
              <a:t>Optional tech features may not yet be implemented</a:t>
            </a:r>
          </a:p>
          <a:p>
            <a:r>
              <a:rPr lang="en-US" dirty="0" smtClean="0"/>
              <a:t>Game code tested to eliminate critical gameplay flaws</a:t>
            </a:r>
          </a:p>
          <a:p>
            <a:pPr lvl="1"/>
            <a:r>
              <a:rPr lang="en-US" dirty="0" smtClean="0"/>
              <a:t>Minor glitches/bugs present</a:t>
            </a:r>
          </a:p>
          <a:p>
            <a:r>
              <a:rPr lang="en-US" dirty="0" smtClean="0"/>
              <a:t>May have separate levels for separate parts (e.g., some illustrating weapons, other bad guys or boss)</a:t>
            </a:r>
          </a:p>
          <a:p>
            <a:r>
              <a:rPr lang="en-US" dirty="0" smtClean="0"/>
              <a:t>Not yet balanced, nor levels </a:t>
            </a:r>
            <a:r>
              <a:rPr lang="en-US" dirty="0" smtClean="0">
                <a:solidFill>
                  <a:srgbClr val="0070C0"/>
                </a:solidFill>
              </a:rPr>
              <a:t>designed</a:t>
            </a:r>
          </a:p>
          <a:p>
            <a:r>
              <a:rPr lang="en-US" dirty="0" smtClean="0"/>
              <a:t>Placeholder art assets </a:t>
            </a:r>
            <a:r>
              <a:rPr lang="en-US" dirty="0" smtClean="0">
                <a:solidFill>
                  <a:srgbClr val="0070C0"/>
                </a:solidFill>
              </a:rPr>
              <a:t>ok</a:t>
            </a:r>
            <a:r>
              <a:rPr lang="en-US" dirty="0" smtClean="0"/>
              <a:t> (e.g., simple cube)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271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Present game in class</a:t>
            </a:r>
          </a:p>
          <a:p>
            <a:r>
              <a:rPr lang="en-US" dirty="0" smtClean="0"/>
              <a:t>Consider this a </a:t>
            </a:r>
            <a:r>
              <a:rPr lang="en-US" i="1" dirty="0" smtClean="0"/>
              <a:t>practice</a:t>
            </a:r>
            <a:r>
              <a:rPr lang="en-US" dirty="0" smtClean="0"/>
              <a:t> for your final presentation</a:t>
            </a:r>
          </a:p>
          <a:p>
            <a:pPr lvl="1"/>
            <a:r>
              <a:rPr lang="en-US" dirty="0" smtClean="0"/>
              <a:t>Grading will be “light”, but with feedback for final presentation (which will not)</a:t>
            </a:r>
          </a:p>
          <a:p>
            <a:r>
              <a:rPr lang="en-US" dirty="0" smtClean="0"/>
              <a:t>Alpha presentation is team of 2, final is team of 4 so convey feedback to team!</a:t>
            </a:r>
          </a:p>
          <a:p>
            <a:r>
              <a:rPr lang="en-US" dirty="0" smtClean="0"/>
              <a:t>Designed to “show off” your game</a:t>
            </a:r>
          </a:p>
          <a:p>
            <a:pPr lvl="1"/>
            <a:r>
              <a:rPr lang="en-US" dirty="0" smtClean="0"/>
              <a:t>Show off your tech (and art for final)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243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Opening</a:t>
            </a:r>
          </a:p>
          <a:p>
            <a:pPr lvl="1"/>
            <a:r>
              <a:rPr lang="en-US" dirty="0" smtClean="0"/>
              <a:t>Introduce team</a:t>
            </a:r>
          </a:p>
          <a:p>
            <a:pPr lvl="1"/>
            <a:r>
              <a:rPr lang="en-US" dirty="0" smtClean="0"/>
              <a:t>High concept of game</a:t>
            </a:r>
          </a:p>
          <a:p>
            <a:pPr lvl="1"/>
            <a:r>
              <a:rPr lang="en-US" dirty="0" smtClean="0"/>
              <a:t>Summary of major features core ideas</a:t>
            </a:r>
          </a:p>
          <a:p>
            <a:pPr lvl="1"/>
            <a:r>
              <a:rPr lang="en-US" dirty="0" smtClean="0"/>
              <a:t>Can be done with slide(s) (but not too many!)</a:t>
            </a:r>
          </a:p>
          <a:p>
            <a:r>
              <a:rPr lang="en-US" dirty="0" smtClean="0"/>
              <a:t>Most time spent demonstrating game! (show, don’t tell)</a:t>
            </a:r>
          </a:p>
          <a:p>
            <a:pPr lvl="1"/>
            <a:r>
              <a:rPr lang="en-US" dirty="0" smtClean="0"/>
              <a:t>Highlight technical aspects as show them </a:t>
            </a:r>
          </a:p>
          <a:p>
            <a:pPr lvl="1"/>
            <a:r>
              <a:rPr lang="en-US" dirty="0" smtClean="0"/>
              <a:t>Describe details of implementation where needed</a:t>
            </a:r>
          </a:p>
          <a:p>
            <a:pPr lvl="1"/>
            <a:r>
              <a:rPr lang="en-US" dirty="0" smtClean="0"/>
              <a:t>Can be done “live” or with a video</a:t>
            </a:r>
          </a:p>
          <a:p>
            <a:r>
              <a:rPr lang="en-US" dirty="0" smtClean="0"/>
              <a:t>Bring laptop / test on podium computer ahead of time!</a:t>
            </a:r>
          </a:p>
          <a:p>
            <a:pPr lvl="1"/>
            <a:r>
              <a:rPr lang="en-US" dirty="0" smtClean="0"/>
              <a:t>Embarrassing things can happen when you don't try out!</a:t>
            </a:r>
          </a:p>
          <a:p>
            <a:r>
              <a:rPr lang="en-US" dirty="0" smtClean="0"/>
              <a:t>Both team members should talk</a:t>
            </a:r>
          </a:p>
          <a:p>
            <a:pPr lvl="1"/>
            <a:r>
              <a:rPr lang="en-US" dirty="0" smtClean="0"/>
              <a:t>Arrange in advance who says what</a:t>
            </a:r>
          </a:p>
          <a:p>
            <a:r>
              <a:rPr lang="en-US" dirty="0" smtClean="0"/>
              <a:t>Total time </a:t>
            </a:r>
            <a:r>
              <a:rPr lang="en-US" dirty="0" smtClean="0">
                <a:solidFill>
                  <a:srgbClr val="0070C0"/>
                </a:solidFill>
              </a:rPr>
              <a:t>5 minutes</a:t>
            </a:r>
          </a:p>
          <a:p>
            <a:pPr lvl="1"/>
            <a:r>
              <a:rPr lang="en-US" dirty="0" smtClean="0"/>
              <a:t>Plan accordingly</a:t>
            </a:r>
          </a:p>
          <a:p>
            <a:r>
              <a:rPr lang="en-US" i="1" dirty="0" smtClean="0"/>
              <a:t>Practice!</a:t>
            </a:r>
            <a:r>
              <a:rPr lang="en-US" dirty="0" smtClean="0"/>
              <a:t>  Many times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content, timing and transitions down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545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Why present?  You will give many presentations in your career</a:t>
            </a:r>
          </a:p>
          <a:p>
            <a:pPr lvl="1"/>
            <a:r>
              <a:rPr lang="en-US" dirty="0" smtClean="0"/>
              <a:t>Job interviews, Game pitches, conference/workshop talks</a:t>
            </a:r>
          </a:p>
          <a:p>
            <a:r>
              <a:rPr lang="en-US" dirty="0" smtClean="0"/>
              <a:t>Giving a presentation is a skill</a:t>
            </a:r>
          </a:p>
          <a:p>
            <a:pPr lvl="1"/>
            <a:r>
              <a:rPr lang="en-US" dirty="0" smtClean="0"/>
              <a:t>Like software design or coding</a:t>
            </a:r>
          </a:p>
          <a:p>
            <a:pPr lvl="1"/>
            <a:r>
              <a:rPr lang="en-US" dirty="0" smtClean="0"/>
              <a:t>You have the “training”, just need to practice!</a:t>
            </a:r>
          </a:p>
          <a:p>
            <a:r>
              <a:rPr lang="en-US" dirty="0" smtClean="0"/>
              <a:t>Embrace the challenge, learn to like it</a:t>
            </a:r>
          </a:p>
          <a:p>
            <a:pPr lvl="1"/>
            <a:r>
              <a:rPr lang="en-US" dirty="0" smtClean="0"/>
              <a:t>Or, at least, have the </a:t>
            </a:r>
            <a:r>
              <a:rPr lang="en-US" smtClean="0"/>
              <a:t>confidence you can do a good job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181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 and Don’ts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Project </a:t>
            </a:r>
            <a:r>
              <a:rPr lang="en-US" dirty="0"/>
              <a:t>your </a:t>
            </a:r>
            <a:r>
              <a:rPr lang="en-US" dirty="0" smtClean="0"/>
              <a:t>voice</a:t>
            </a:r>
            <a:endParaRPr lang="en-US" dirty="0"/>
          </a:p>
          <a:p>
            <a:r>
              <a:rPr lang="en-US" dirty="0" smtClean="0"/>
              <a:t>Speak </a:t>
            </a:r>
            <a:r>
              <a:rPr lang="en-US" dirty="0"/>
              <a:t>with </a:t>
            </a:r>
            <a:r>
              <a:rPr lang="en-US" dirty="0" smtClean="0"/>
              <a:t>confidence</a:t>
            </a:r>
            <a:endParaRPr lang="en-US" dirty="0"/>
          </a:p>
          <a:p>
            <a:r>
              <a:rPr lang="en-US" dirty="0" smtClean="0"/>
              <a:t>Make </a:t>
            </a:r>
            <a:r>
              <a:rPr lang="en-US" dirty="0"/>
              <a:t>eye contact with </a:t>
            </a:r>
            <a:r>
              <a:rPr lang="en-US" dirty="0" smtClean="0"/>
              <a:t>audience</a:t>
            </a:r>
            <a:endParaRPr lang="en-US" dirty="0"/>
          </a:p>
          <a:p>
            <a:r>
              <a:rPr lang="en-US" dirty="0" smtClean="0"/>
              <a:t>Clearly </a:t>
            </a:r>
            <a:r>
              <a:rPr lang="en-US" dirty="0"/>
              <a:t>describe </a:t>
            </a:r>
            <a:r>
              <a:rPr lang="en-US" dirty="0" smtClean="0"/>
              <a:t>tech</a:t>
            </a:r>
          </a:p>
          <a:p>
            <a:r>
              <a:rPr lang="en-US" dirty="0" smtClean="0"/>
              <a:t>Rehearse </a:t>
            </a:r>
            <a:r>
              <a:rPr lang="en-US" dirty="0"/>
              <a:t>who says </a:t>
            </a:r>
            <a:r>
              <a:rPr lang="en-US" dirty="0" smtClean="0"/>
              <a:t>what</a:t>
            </a:r>
          </a:p>
          <a:p>
            <a:r>
              <a:rPr lang="en-US" dirty="0" smtClean="0"/>
              <a:t>Have both </a:t>
            </a:r>
            <a:r>
              <a:rPr lang="en-US" dirty="0"/>
              <a:t>team mates </a:t>
            </a:r>
            <a:r>
              <a:rPr lang="en-US" dirty="0" smtClean="0"/>
              <a:t>speak</a:t>
            </a:r>
          </a:p>
          <a:p>
            <a:r>
              <a:rPr lang="en-US" dirty="0" smtClean="0"/>
              <a:t>Have clear visuals that show what you want audience to see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Don’t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Mumble</a:t>
            </a:r>
            <a:endParaRPr lang="en-US" dirty="0"/>
          </a:p>
          <a:p>
            <a:r>
              <a:rPr lang="en-US" dirty="0" smtClean="0"/>
              <a:t>Have </a:t>
            </a:r>
            <a:r>
              <a:rPr lang="en-US" dirty="0"/>
              <a:t>an "oops" moment</a:t>
            </a:r>
          </a:p>
          <a:p>
            <a:r>
              <a:rPr lang="en-US" dirty="0" smtClean="0"/>
              <a:t>Apologize </a:t>
            </a:r>
            <a:r>
              <a:rPr lang="en-US" dirty="0"/>
              <a:t>for any part of your presentation/game</a:t>
            </a:r>
          </a:p>
          <a:p>
            <a:r>
              <a:rPr lang="en-US" dirty="0" smtClean="0"/>
              <a:t>Use </a:t>
            </a:r>
            <a:r>
              <a:rPr lang="en-US" dirty="0"/>
              <a:t>foul </a:t>
            </a:r>
            <a:r>
              <a:rPr lang="en-US" dirty="0" smtClean="0"/>
              <a:t>language</a:t>
            </a:r>
          </a:p>
          <a:p>
            <a:r>
              <a:rPr lang="en-US" dirty="0" smtClean="0"/>
              <a:t>Assume audience understands tech (or game!)</a:t>
            </a:r>
          </a:p>
          <a:p>
            <a:r>
              <a:rPr lang="en-US" dirty="0" smtClean="0"/>
              <a:t>Leave out part of presentation (e.g., introduction)</a:t>
            </a:r>
          </a:p>
          <a:p>
            <a:r>
              <a:rPr lang="en-US" dirty="0" smtClean="0"/>
              <a:t>Talk too much without visuals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117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Turn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Build windows executable</a:t>
            </a:r>
          </a:p>
          <a:p>
            <a:pPr lvl="1"/>
            <a:r>
              <a:rPr lang="en-US" dirty="0" smtClean="0"/>
              <a:t>Put on Web where we can download</a:t>
            </a:r>
          </a:p>
          <a:p>
            <a:r>
              <a:rPr lang="en-US" dirty="0" smtClean="0"/>
              <a:t>Zip up source code</a:t>
            </a:r>
          </a:p>
          <a:p>
            <a:pPr lvl="1"/>
            <a:r>
              <a:rPr lang="en-US" dirty="0" smtClean="0"/>
              <a:t>*.</a:t>
            </a:r>
            <a:r>
              <a:rPr lang="en-US" dirty="0" err="1" smtClean="0"/>
              <a:t>cpp</a:t>
            </a:r>
            <a:r>
              <a:rPr lang="en-US" dirty="0" smtClean="0"/>
              <a:t>, *.h</a:t>
            </a:r>
          </a:p>
          <a:p>
            <a:pPr lvl="1"/>
            <a:r>
              <a:rPr lang="en-US" dirty="0" smtClean="0"/>
              <a:t>Screen shots of significant blueprints</a:t>
            </a:r>
          </a:p>
          <a:p>
            <a:r>
              <a:rPr lang="en-US" dirty="0" smtClean="0"/>
              <a:t>README.txt file with</a:t>
            </a:r>
          </a:p>
          <a:p>
            <a:pPr lvl="1"/>
            <a:r>
              <a:rPr lang="en-US" dirty="0" smtClean="0"/>
              <a:t>URL to download executable</a:t>
            </a:r>
          </a:p>
          <a:p>
            <a:pPr lvl="1"/>
            <a:r>
              <a:rPr lang="en-US" dirty="0" smtClean="0"/>
              <a:t>Directions on how to play the game</a:t>
            </a:r>
          </a:p>
          <a:p>
            <a:pPr lvl="1"/>
            <a:r>
              <a:rPr lang="en-US" dirty="0"/>
              <a:t>For each technical </a:t>
            </a:r>
            <a:r>
              <a:rPr lang="en-US" dirty="0" smtClean="0"/>
              <a:t>element</a:t>
            </a:r>
            <a:endParaRPr lang="en-US" dirty="0"/>
          </a:p>
          <a:p>
            <a:pPr lvl="2"/>
            <a:r>
              <a:rPr lang="en-US" dirty="0"/>
              <a:t>A brief description of its design and </a:t>
            </a:r>
            <a:r>
              <a:rPr lang="en-US" dirty="0" smtClean="0"/>
              <a:t>functionality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300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480</Words>
  <Application>Microsoft Office PowerPoint</Application>
  <PresentationFormat>On-screen Show (4:3)</PresentationFormat>
  <Paragraphs>83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Game Project</vt:lpstr>
      <vt:lpstr>Alpha Release</vt:lpstr>
      <vt:lpstr>Presentation (1 of 2)</vt:lpstr>
      <vt:lpstr>Presentation (2 of 2)</vt:lpstr>
      <vt:lpstr>Presentation Notes</vt:lpstr>
      <vt:lpstr>Dos and Don’ts</vt:lpstr>
      <vt:lpstr>Turn In</vt:lpstr>
    </vt:vector>
  </TitlesOfParts>
  <Company>Worcester Polytechnic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Game Project</dc:title>
  <dc:creator>Mark Claypool</dc:creator>
  <cp:lastModifiedBy>Mark Claypool</cp:lastModifiedBy>
  <cp:revision>10</cp:revision>
  <dcterms:created xsi:type="dcterms:W3CDTF">2015-04-13T09:52:20Z</dcterms:created>
  <dcterms:modified xsi:type="dcterms:W3CDTF">2015-04-13T10:33:53Z</dcterms:modified>
</cp:coreProperties>
</file>