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handoutMasterIdLst>
    <p:handoutMasterId r:id="rId22"/>
  </p:handoutMasterIdLst>
  <p:sldIdLst>
    <p:sldId id="289" r:id="rId2"/>
    <p:sldId id="257" r:id="rId3"/>
    <p:sldId id="279" r:id="rId4"/>
    <p:sldId id="280" r:id="rId5"/>
    <p:sldId id="281" r:id="rId6"/>
    <p:sldId id="282" r:id="rId7"/>
    <p:sldId id="265" r:id="rId8"/>
    <p:sldId id="290" r:id="rId9"/>
    <p:sldId id="291" r:id="rId10"/>
    <p:sldId id="298" r:id="rId11"/>
    <p:sldId id="292" r:id="rId12"/>
    <p:sldId id="293" r:id="rId13"/>
    <p:sldId id="294" r:id="rId14"/>
    <p:sldId id="299" r:id="rId15"/>
    <p:sldId id="295" r:id="rId16"/>
    <p:sldId id="296" r:id="rId17"/>
    <p:sldId id="266" r:id="rId18"/>
    <p:sldId id="278" r:id="rId19"/>
    <p:sldId id="264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6AB0-7070-42B2-931D-FE2B24D291C4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5024"/>
            <a:ext cx="7772400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125215" flipH="1">
            <a:off x="4015763" y="5064296"/>
            <a:ext cx="1277914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14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3780" y="228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____                               ______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/ __ \                             / 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/ / / /____ ___ _____  ____  ____  / /_/ /_  __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 / / / ___/ __ `/ __ `/ __ \/ __ \/ /_/ / / / /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/ /_/ / /  / /_/ / /_/ / /_/ / / / / / / / /_/ /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/_____/_/   \__,_/\__, /\____/_/ /_/_/ /_/\__, /  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 __ / /                  ___/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/____/                  /____/   </a:t>
            </a:r>
            <a:endParaRPr lang="en-US" b="1" dirty="0">
              <a:solidFill>
                <a:srgbClr val="009900"/>
              </a:solidFill>
              <a:effectLst>
                <a:glow rad="127000">
                  <a:srgbClr val="99CC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274638"/>
            <a:ext cx="77512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6A6F-FFE6-4ECF-A3D3-8A50D4C5FC9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25215" flipH="1">
            <a:off x="287552" y="481289"/>
            <a:ext cx="64312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6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pi.edu/Resources/turni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Dragonfly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7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1" y="76200"/>
            <a:ext cx="7751248" cy="1143000"/>
          </a:xfrm>
        </p:spPr>
        <p:txBody>
          <a:bodyPr/>
          <a:lstStyle/>
          <a:p>
            <a:r>
              <a:rPr lang="en-US" dirty="0" smtClean="0"/>
              <a:t>Test with Saucer </a:t>
            </a:r>
            <a:r>
              <a:rPr lang="en-US" dirty="0" smtClean="0"/>
              <a:t>Shoot </a:t>
            </a:r>
            <a:r>
              <a:rPr lang="en-US" dirty="0" smtClean="0"/>
              <a:t>Naiad!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5105400"/>
            <a:ext cx="723265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 sprites </a:t>
            </a:r>
            <a:r>
              <a:rPr lang="en-US" dirty="0" smtClean="0">
                <a:sym typeface="Wingdings" panose="05000000000000000000" pitchFamily="2" charset="2"/>
              </a:rPr>
              <a:t> mostly single character only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ViewObjects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no </a:t>
            </a:r>
            <a:r>
              <a:rPr lang="en-US" dirty="0" err="1" smtClean="0">
                <a:sym typeface="Wingdings" panose="05000000000000000000" pitchFamily="2" charset="2"/>
              </a:rPr>
              <a:t>GameStart</a:t>
            </a:r>
            <a:r>
              <a:rPr lang="en-US" dirty="0" smtClean="0">
                <a:sym typeface="Wingdings" panose="05000000000000000000" pitchFamily="2" charset="2"/>
              </a:rPr>
              <a:t>, N</a:t>
            </a:r>
            <a:r>
              <a:rPr lang="en-US" dirty="0" smtClean="0"/>
              <a:t>o Points or Nuke Display </a:t>
            </a:r>
          </a:p>
          <a:p>
            <a:r>
              <a:rPr lang="en-US" dirty="0" smtClean="0"/>
              <a:t>No registering for events (all objects get all events)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7232650" cy="3958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5262" y="6339840"/>
            <a:ext cx="332879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Available on Project 2b Web </a:t>
            </a:r>
            <a:r>
              <a:rPr lang="en-US" dirty="0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5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					</a:t>
            </a:r>
            <a:r>
              <a:rPr lang="en-US" dirty="0">
                <a:solidFill>
                  <a:srgbClr val="C00000"/>
                </a:solidFill>
              </a:rPr>
              <a:t>5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err="1" smtClean="0"/>
              <a:t>GraphicsManager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r>
              <a:rPr lang="en-US" dirty="0" err="1" smtClean="0"/>
              <a:t>InputManager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r>
              <a:rPr lang="en-US" dirty="0" smtClean="0"/>
              <a:t>Object and Events	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Testing and documentation	</a:t>
            </a:r>
            <a:r>
              <a:rPr lang="en-US" dirty="0" smtClean="0">
                <a:solidFill>
                  <a:srgbClr val="008000"/>
                </a:solidFill>
              </a:rPr>
              <a:t>20%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8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C - Dragonfly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Sprites</a:t>
            </a:r>
            <a:endParaRPr lang="en-US" sz="3600" dirty="0"/>
          </a:p>
          <a:p>
            <a:pPr lvl="1"/>
            <a:r>
              <a:rPr lang="en-US" dirty="0"/>
              <a:t>Provide multi-character frame</a:t>
            </a:r>
          </a:p>
          <a:p>
            <a:pPr lvl="1"/>
            <a:r>
              <a:rPr lang="en-US" dirty="0"/>
              <a:t>Associate 1+ frames </a:t>
            </a:r>
            <a:r>
              <a:rPr lang="en-US" dirty="0" smtClean="0"/>
              <a:t>with </a:t>
            </a:r>
            <a:r>
              <a:rPr lang="en-US" dirty="0"/>
              <a:t>O</a:t>
            </a:r>
            <a:r>
              <a:rPr lang="en-US" dirty="0" smtClean="0"/>
              <a:t>bject</a:t>
            </a:r>
            <a:endParaRPr lang="en-US" dirty="0"/>
          </a:p>
          <a:p>
            <a:pPr lvl="1"/>
            <a:r>
              <a:rPr lang="en-US" dirty="0"/>
              <a:t>Play frames in sequence to achieve </a:t>
            </a:r>
            <a:r>
              <a:rPr lang="en-US" dirty="0" smtClean="0"/>
              <a:t>animation, with animation scene</a:t>
            </a:r>
            <a:endParaRPr lang="en-US" dirty="0"/>
          </a:p>
          <a:p>
            <a:r>
              <a:rPr lang="en-US" sz="3600" dirty="0"/>
              <a:t>Resource Management</a:t>
            </a:r>
          </a:p>
          <a:p>
            <a:pPr lvl="1"/>
            <a:r>
              <a:rPr lang="en-US" dirty="0"/>
              <a:t>Read sprite data from file</a:t>
            </a:r>
          </a:p>
          <a:p>
            <a:r>
              <a:rPr lang="en-US" sz="3600" dirty="0"/>
              <a:t>Bounding boxes</a:t>
            </a:r>
          </a:p>
          <a:p>
            <a:pPr lvl="1"/>
            <a:r>
              <a:rPr lang="en-US" dirty="0" smtClean="0"/>
              <a:t>Game objects </a:t>
            </a:r>
            <a:r>
              <a:rPr lang="en-US" dirty="0"/>
              <a:t>larger than single character </a:t>
            </a:r>
            <a:r>
              <a:rPr lang="en-US" dirty="0" smtClean="0"/>
              <a:t>(movement </a:t>
            </a:r>
            <a:r>
              <a:rPr lang="en-US" dirty="0"/>
              <a:t>and collisions)</a:t>
            </a:r>
          </a:p>
          <a:p>
            <a:pPr lvl="1"/>
            <a:r>
              <a:rPr lang="en-US" dirty="0"/>
              <a:t>Bounding box associated with Sprite</a:t>
            </a:r>
          </a:p>
          <a:p>
            <a:r>
              <a:rPr lang="en-US" sz="3600" dirty="0"/>
              <a:t>Camera </a:t>
            </a:r>
            <a:r>
              <a:rPr lang="en-US" sz="3600" dirty="0" smtClean="0"/>
              <a:t>control</a:t>
            </a:r>
            <a:endParaRPr lang="en-US" sz="3600" dirty="0"/>
          </a:p>
          <a:p>
            <a:pPr lvl="1"/>
            <a:r>
              <a:rPr lang="en-US" dirty="0"/>
              <a:t>Game world larger than screen (viewport)</a:t>
            </a:r>
          </a:p>
          <a:p>
            <a:pPr lvl="1"/>
            <a:r>
              <a:rPr lang="en-US" dirty="0"/>
              <a:t>View port movement around game world</a:t>
            </a:r>
          </a:p>
          <a:p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Event filtering</a:t>
            </a:r>
          </a:p>
          <a:p>
            <a:pPr lvl="1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Objects indicate interest in events</a:t>
            </a:r>
          </a:p>
          <a:p>
            <a:pPr lvl="1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Managers only accept registration for valid events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4000" dirty="0" smtClean="0"/>
              <a:t>View Objects</a:t>
            </a:r>
          </a:p>
          <a:p>
            <a:pPr lvl="1"/>
            <a:r>
              <a:rPr lang="en-US" dirty="0" smtClean="0"/>
              <a:t>Support “display” objects that don’t interact with game world objects</a:t>
            </a:r>
            <a:endParaRPr lang="en-US" dirty="0"/>
          </a:p>
          <a:p>
            <a:r>
              <a:rPr lang="en-US" sz="3600" dirty="0" err="1"/>
              <a:t>Misc</a:t>
            </a:r>
            <a:endParaRPr lang="en-US" sz="3600" dirty="0"/>
          </a:p>
          <a:p>
            <a:pPr lvl="1"/>
            <a:r>
              <a:rPr lang="en-US" dirty="0" smtClean="0"/>
              <a:t>Random </a:t>
            </a:r>
            <a:r>
              <a:rPr lang="en-US" dirty="0"/>
              <a:t>number seeding</a:t>
            </a:r>
          </a:p>
        </p:txBody>
      </p:sp>
      <p:sp>
        <p:nvSpPr>
          <p:cNvPr id="4" name="AutoShape 2" descr="Free Dragonfly Clip Art 2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4495800"/>
            <a:ext cx="213840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longer part of 2c!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5029200" y="4604266"/>
            <a:ext cx="381000" cy="1524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ResourceManager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Load Sprites from file</a:t>
            </a:r>
          </a:p>
          <a:p>
            <a:pPr lvl="1"/>
            <a:r>
              <a:rPr lang="en-US" dirty="0"/>
              <a:t>Find Sprites with given labels</a:t>
            </a:r>
          </a:p>
          <a:p>
            <a:r>
              <a:rPr lang="en-US" dirty="0"/>
              <a:t>Sprite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Label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Frame count and frame</a:t>
            </a:r>
          </a:p>
          <a:p>
            <a:r>
              <a:rPr lang="en-US" dirty="0"/>
              <a:t>Frame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Data</a:t>
            </a:r>
          </a:p>
          <a:p>
            <a:r>
              <a:rPr lang="en-US" dirty="0"/>
              <a:t>Box</a:t>
            </a:r>
          </a:p>
          <a:p>
            <a:pPr lvl="1"/>
            <a:r>
              <a:rPr lang="en-US" dirty="0"/>
              <a:t>Corner, </a:t>
            </a:r>
            <a:r>
              <a:rPr lang="en-US" dirty="0" smtClean="0"/>
              <a:t>position</a:t>
            </a:r>
          </a:p>
          <a:p>
            <a:r>
              <a:rPr lang="en-US" dirty="0" err="1" smtClean="0"/>
              <a:t>EventView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ag, value, delta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Manager</a:t>
            </a:r>
          </a:p>
          <a:p>
            <a:pPr lvl="1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Register/unregister interest</a:t>
            </a:r>
          </a:p>
          <a:p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dirty="0"/>
              <a:t>Support Sprites</a:t>
            </a:r>
          </a:p>
          <a:p>
            <a:pPr lvl="2"/>
            <a:r>
              <a:rPr lang="en-US" dirty="0"/>
              <a:t>Centered</a:t>
            </a:r>
          </a:p>
          <a:p>
            <a:pPr lvl="2"/>
            <a:r>
              <a:rPr lang="en-US" dirty="0"/>
              <a:t>Animation rate (slowdown)</a:t>
            </a:r>
          </a:p>
          <a:p>
            <a:pPr lvl="1"/>
            <a:r>
              <a:rPr lang="en-US" dirty="0" err="1"/>
              <a:t>Gettting</a:t>
            </a:r>
            <a:r>
              <a:rPr lang="en-US" dirty="0"/>
              <a:t>/setting bounding box</a:t>
            </a:r>
          </a:p>
          <a:p>
            <a:pPr lvl="2"/>
            <a:r>
              <a:rPr lang="en-US" dirty="0"/>
              <a:t>Centered based on </a:t>
            </a:r>
            <a:r>
              <a:rPr lang="en-US" dirty="0" smtClean="0"/>
              <a:t>Sprite</a:t>
            </a:r>
          </a:p>
          <a:p>
            <a:pPr lvl="1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Register/unregister interest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ViewObjects</a:t>
            </a:r>
            <a:endParaRPr lang="en-US" dirty="0" smtClean="0"/>
          </a:p>
          <a:p>
            <a:pPr lvl="1"/>
            <a:r>
              <a:rPr lang="en-US" dirty="0"/>
              <a:t>Getting/setting location</a:t>
            </a:r>
          </a:p>
          <a:p>
            <a:pPr lvl="1"/>
            <a:r>
              <a:rPr lang="en-US" dirty="0"/>
              <a:t>Getting/setting border, color and display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 smtClean="0"/>
              <a:t>EventHandler</a:t>
            </a:r>
            <a:endParaRPr lang="en-US" dirty="0" smtClean="0"/>
          </a:p>
          <a:p>
            <a:r>
              <a:rPr lang="en-US" dirty="0" err="1" smtClean="0"/>
              <a:t>WorldManager</a:t>
            </a:r>
            <a:endParaRPr lang="en-US" dirty="0"/>
          </a:p>
          <a:p>
            <a:pPr lvl="1"/>
            <a:r>
              <a:rPr lang="en-US" dirty="0"/>
              <a:t>Modify collision detection for box intersection</a:t>
            </a:r>
          </a:p>
          <a:p>
            <a:pPr lvl="1"/>
            <a:r>
              <a:rPr lang="en-US" dirty="0"/>
              <a:t>Add camera (viewport) control</a:t>
            </a:r>
          </a:p>
          <a:p>
            <a:pPr lvl="2"/>
            <a:r>
              <a:rPr lang="en-US" dirty="0"/>
              <a:t>Get/set view</a:t>
            </a:r>
          </a:p>
          <a:p>
            <a:pPr lvl="2"/>
            <a:r>
              <a:rPr lang="en-US" dirty="0"/>
              <a:t>Translate world (</a:t>
            </a:r>
            <a:r>
              <a:rPr lang="en-US" dirty="0" err="1"/>
              <a:t>x,y</a:t>
            </a:r>
            <a:r>
              <a:rPr lang="en-US" dirty="0"/>
              <a:t>) to view (</a:t>
            </a:r>
            <a:r>
              <a:rPr lang="en-US" dirty="0" err="1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1066800"/>
            <a:ext cx="213840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longer part of 2c!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9689194" flipH="1">
            <a:off x="6336130" y="1505759"/>
            <a:ext cx="381000" cy="1524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0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1" y="76200"/>
            <a:ext cx="7751248" cy="1143000"/>
          </a:xfrm>
        </p:spPr>
        <p:txBody>
          <a:bodyPr/>
          <a:lstStyle/>
          <a:p>
            <a:r>
              <a:rPr lang="en-US" dirty="0" smtClean="0"/>
              <a:t>Test with Saucer </a:t>
            </a:r>
            <a:r>
              <a:rPr lang="en-US" dirty="0" smtClean="0"/>
              <a:t>Shoot </a:t>
            </a:r>
            <a:r>
              <a:rPr lang="en-US" dirty="0" smtClean="0"/>
              <a:t>(v9)!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5150078"/>
            <a:ext cx="723265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Core gameplay (no “</a:t>
            </a:r>
            <a:r>
              <a:rPr lang="en-US" dirty="0" err="1" smtClean="0"/>
              <a:t>GameStart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5754" y="6127668"/>
            <a:ext cx="5224892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Version 9 available </a:t>
            </a:r>
            <a:r>
              <a:rPr lang="en-US" dirty="0"/>
              <a:t>on </a:t>
            </a:r>
            <a:r>
              <a:rPr lang="en-US" dirty="0" smtClean="0"/>
              <a:t>Dragonfly Web page </a:t>
            </a:r>
            <a:r>
              <a:rPr lang="en-US" dirty="0" smtClean="0">
                <a:sym typeface="Wingdings" panose="05000000000000000000" pitchFamily="2" charset="2"/>
              </a:rPr>
              <a:t> Tutorial</a:t>
            </a:r>
            <a:endParaRPr lang="en-US" dirty="0"/>
          </a:p>
        </p:txBody>
      </p:sp>
      <p:pic>
        <p:nvPicPr>
          <p:cNvPr id="1026" name="Picture 2" descr="Saucer Shoot snap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724400" cy="385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655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- 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010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Sprite animation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smtClean="0"/>
              <a:t>Box collisions 	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smtClean="0"/>
              <a:t>Resource manager			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Interest management		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View objects and events		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r>
              <a:rPr lang="en-US" dirty="0" smtClean="0"/>
              <a:t>Random numbers		</a:t>
            </a:r>
            <a:r>
              <a:rPr lang="en-US" dirty="0" smtClean="0">
                <a:solidFill>
                  <a:srgbClr val="C00000"/>
                </a:solidFill>
              </a:rPr>
              <a:t>	5%</a:t>
            </a:r>
          </a:p>
          <a:p>
            <a:r>
              <a:rPr lang="en-US" dirty="0" smtClean="0"/>
              <a:t>Docs, ease of running, grading</a:t>
            </a:r>
            <a:r>
              <a:rPr lang="en-US" dirty="0" smtClean="0">
                <a:solidFill>
                  <a:srgbClr val="C00000"/>
                </a:solidFill>
              </a:rPr>
              <a:t>	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5948065"/>
            <a:ext cx="5879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code and documentation!  Up to 20% off.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505200"/>
            <a:ext cx="213840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longer part of 2c!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flipH="1">
            <a:off x="5561430" y="3678398"/>
            <a:ext cx="381000" cy="1524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4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Rationale: a solid, working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core better than buggy, unreliable (hence unusable)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with some 2c features</a:t>
            </a:r>
          </a:p>
          <a:p>
            <a:r>
              <a:rPr lang="en-US" dirty="0" smtClean="0"/>
              <a:t>Instead of Project 2c, can fix and re-submit 2a or 2b</a:t>
            </a:r>
          </a:p>
          <a:p>
            <a:pPr lvl="1"/>
            <a:r>
              <a:rPr lang="en-US" dirty="0" smtClean="0"/>
              <a:t>Cannot resubmit and </a:t>
            </a:r>
            <a:r>
              <a:rPr lang="en-US" dirty="0" err="1" smtClean="0"/>
              <a:t>turnin</a:t>
            </a:r>
            <a:r>
              <a:rPr lang="en-US" dirty="0" smtClean="0"/>
              <a:t> Project 2c</a:t>
            </a:r>
          </a:p>
          <a:p>
            <a:pPr lvl="1"/>
            <a:r>
              <a:rPr lang="en-US" dirty="0" smtClean="0"/>
              <a:t>New grade will replace old grade</a:t>
            </a:r>
          </a:p>
          <a:p>
            <a:r>
              <a:rPr lang="en-US" dirty="0" smtClean="0"/>
              <a:t>If doing this option:</a:t>
            </a:r>
          </a:p>
          <a:p>
            <a:pPr lvl="1"/>
            <a:r>
              <a:rPr lang="en-US" dirty="0" smtClean="0"/>
              <a:t>Use “proj2c” for </a:t>
            </a:r>
            <a:r>
              <a:rPr lang="en-US" dirty="0" err="1" smtClean="0"/>
              <a:t>turnin</a:t>
            </a:r>
            <a:endParaRPr lang="en-US" dirty="0" smtClean="0"/>
          </a:p>
          <a:p>
            <a:pPr lvl="1"/>
            <a:r>
              <a:rPr lang="en-US" dirty="0" smtClean="0"/>
              <a:t>Indicate in README that resubmission and for which project</a:t>
            </a:r>
          </a:p>
          <a:p>
            <a:r>
              <a:rPr lang="en-US" dirty="0" smtClean="0"/>
              <a:t>For planning, Project 2a and Project 2b combined are 85% of your Project 2 grade</a:t>
            </a:r>
          </a:p>
        </p:txBody>
      </p:sp>
    </p:spTree>
    <p:extLst>
      <p:ext uri="{BB962C8B-B14F-4D97-AF65-F5344CB8AC3E}">
        <p14:creationId xmlns:p14="http://schemas.microsoft.com/office/powerpoint/2010/main" val="253022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Must be C++</a:t>
            </a:r>
          </a:p>
          <a:p>
            <a:r>
              <a:rPr lang="en-US" dirty="0" smtClean="0"/>
              <a:t>Can be Linux, Windows (Cygwin), or Mac</a:t>
            </a:r>
            <a:endParaRPr lang="en-US" u="sng" dirty="0" smtClean="0"/>
          </a:p>
          <a:p>
            <a:pPr lvl="1"/>
            <a:r>
              <a:rPr lang="en-US" dirty="0" smtClean="0"/>
              <a:t>Certain to support curses (project 2b, project 2c)</a:t>
            </a:r>
          </a:p>
          <a:p>
            <a:pPr lvl="1"/>
            <a:r>
              <a:rPr lang="en-US" dirty="0" smtClean="0"/>
              <a:t>Consider Eclipse or Visual Studio if want IDE</a:t>
            </a:r>
          </a:p>
          <a:p>
            <a:r>
              <a:rPr lang="en-US" dirty="0" smtClean="0">
                <a:sym typeface="Wingdings" pitchFamily="2" charset="2"/>
              </a:rPr>
              <a:t>Where?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FL222, FLA21  Cygwin, 64-bit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CCC  login to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ccc.wpi.edu</a:t>
            </a:r>
            <a:r>
              <a:rPr lang="en-US" dirty="0" smtClean="0">
                <a:sym typeface="Wingdings" pitchFamily="2" charset="2"/>
              </a:rPr>
              <a:t>, Linux 64-bit</a:t>
            </a:r>
          </a:p>
          <a:p>
            <a:r>
              <a:rPr lang="en-US" dirty="0" smtClean="0"/>
              <a:t>Or, setup your own environment (e.g., Eclipse or Visual Studio)</a:t>
            </a:r>
          </a:p>
          <a:p>
            <a:pPr lvl="1"/>
            <a:r>
              <a:rPr lang="en-US" dirty="0" smtClean="0"/>
              <a:t>Must have curses support</a:t>
            </a:r>
          </a:p>
          <a:p>
            <a:r>
              <a:rPr lang="en-US" dirty="0" smtClean="0"/>
              <a:t>TA needs to grade</a:t>
            </a:r>
          </a:p>
          <a:p>
            <a:r>
              <a:rPr lang="en-US" dirty="0" smtClean="0"/>
              <a:t>If in doubt about </a:t>
            </a:r>
            <a:r>
              <a:rPr lang="en-US" i="1" dirty="0" smtClean="0"/>
              <a:t>your</a:t>
            </a:r>
            <a:r>
              <a:rPr lang="en-US" dirty="0" smtClean="0"/>
              <a:t> platform, ask!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33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</a:t>
            </a:r>
          </a:p>
          <a:p>
            <a:r>
              <a:rPr lang="en-US" dirty="0" smtClean="0"/>
              <a:t>Slides</a:t>
            </a:r>
          </a:p>
          <a:p>
            <a:r>
              <a:rPr lang="en-US" dirty="0" smtClean="0"/>
              <a:t>Header files</a:t>
            </a:r>
          </a:p>
          <a:p>
            <a:r>
              <a:rPr lang="en-US" dirty="0" smtClean="0"/>
              <a:t>Code listings</a:t>
            </a:r>
          </a:p>
          <a:p>
            <a:r>
              <a:rPr lang="en-US" dirty="0" smtClean="0"/>
              <a:t>Question-answer forum</a:t>
            </a:r>
          </a:p>
          <a:p>
            <a:r>
              <a:rPr lang="en-US" dirty="0" smtClean="0"/>
              <a:t>Documentation</a:t>
            </a:r>
          </a:p>
          <a:p>
            <a:endParaRPr lang="en-US" dirty="0"/>
          </a:p>
        </p:txBody>
      </p:sp>
      <p:pic>
        <p:nvPicPr>
          <p:cNvPr id="1026" name="Picture 2" descr="Dragonfly Q&amp;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4181475" cy="96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90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</a:t>
            </a:r>
            <a:r>
              <a:rPr lang="en-US" dirty="0" smtClean="0"/>
              <a:t>game (well-structured, commented)</a:t>
            </a:r>
          </a:p>
          <a:p>
            <a:pPr lvl="1"/>
            <a:r>
              <a:rPr lang="en-US" dirty="0" smtClean="0"/>
              <a:t>Any other support files, including .h files.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Makefile</a:t>
            </a:r>
            <a:r>
              <a:rPr lang="en-US" dirty="0" smtClean="0"/>
              <a:t> or project for building your utilities.</a:t>
            </a:r>
          </a:p>
          <a:p>
            <a:r>
              <a:rPr lang="en-US" dirty="0" smtClean="0"/>
              <a:t>Test/game program(s)</a:t>
            </a:r>
          </a:p>
          <a:p>
            <a:pPr lvl="1"/>
            <a:r>
              <a:rPr lang="en-US" dirty="0" smtClean="0"/>
              <a:t>“Use” game engine from </a:t>
            </a:r>
            <a:r>
              <a:rPr lang="en-US" dirty="0"/>
              <a:t>g</a:t>
            </a:r>
            <a:r>
              <a:rPr lang="en-US" dirty="0" smtClean="0"/>
              <a:t>ame code, illustrating functionality </a:t>
            </a:r>
          </a:p>
          <a:p>
            <a:pPr lvl="1"/>
            <a:r>
              <a:rPr lang="en-US" dirty="0" smtClean="0"/>
              <a:t>Should be accompanied by what to see in log files</a:t>
            </a:r>
          </a:p>
          <a:p>
            <a:r>
              <a:rPr lang="en-US" dirty="0" smtClean="0"/>
              <a:t>README </a:t>
            </a:r>
            <a:r>
              <a:rPr lang="en-US" dirty="0"/>
              <a:t>file explaining: </a:t>
            </a:r>
            <a:endParaRPr lang="en-US" dirty="0" smtClean="0"/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Code structure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</a:t>
            </a:r>
            <a:r>
              <a:rPr lang="en-US" dirty="0" smtClean="0"/>
              <a:t>compile</a:t>
            </a:r>
          </a:p>
          <a:p>
            <a:pPr lvl="1"/>
            <a:r>
              <a:rPr lang="en-US" dirty="0" smtClean="0"/>
              <a:t>Anything </a:t>
            </a:r>
            <a:r>
              <a:rPr lang="en-US" dirty="0"/>
              <a:t>else needed to understand (and grade) your </a:t>
            </a:r>
            <a:r>
              <a:rPr lang="en-US" dirty="0" smtClean="0"/>
              <a:t>game</a:t>
            </a:r>
          </a:p>
        </p:txBody>
      </p:sp>
    </p:spTree>
    <p:extLst>
      <p:ext uri="{BB962C8B-B14F-4D97-AF65-F5344CB8AC3E}">
        <p14:creationId xmlns:p14="http://schemas.microsoft.com/office/powerpoint/2010/main" val="252119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build your own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pPr lvl="1"/>
            <a:r>
              <a:rPr lang="en-US" dirty="0" smtClean="0"/>
              <a:t>2D (text-based graphics) game engine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Learn how game engine works from ground up</a:t>
            </a:r>
          </a:p>
          <a:p>
            <a:pPr lvl="1"/>
            <a:r>
              <a:rPr lang="en-US" dirty="0" smtClean="0"/>
              <a:t>Provide in-depth understanding of your engine to enable development of your game (Project 3)</a:t>
            </a:r>
          </a:p>
          <a:p>
            <a:pPr lvl="1"/>
            <a:r>
              <a:rPr lang="en-US" dirty="0" smtClean="0"/>
              <a:t>Become better programmer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4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ready, upload (</a:t>
            </a:r>
            <a:r>
              <a:rPr lang="en-US" dirty="0" err="1" smtClean="0"/>
              <a:t>WinSCP</a:t>
            </a:r>
            <a:r>
              <a:rPr lang="en-US" dirty="0" smtClean="0"/>
              <a:t>) to CCC machine</a:t>
            </a:r>
          </a:p>
          <a:p>
            <a:pPr marL="45720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tar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czvf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-lastname.tgz 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</a:p>
          <a:p>
            <a:r>
              <a:rPr lang="en-US" dirty="0" smtClean="0"/>
              <a:t>Submit </a:t>
            </a:r>
            <a:r>
              <a:rPr lang="en-US" dirty="0"/>
              <a:t>your assignment (</a:t>
            </a:r>
            <a:r>
              <a:rPr lang="en-US" dirty="0" smtClean="0"/>
              <a:t>proj2a-lastname.tgz):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submit imgd3000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proj2a proj2a-lastname.tgz 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Verify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verify imgd3000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proj2a</a:t>
            </a:r>
          </a:p>
          <a:p>
            <a:r>
              <a:rPr lang="en-US" dirty="0"/>
              <a:t>Help at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www.cs.wpi.edu/Resources/turnin.html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Due at midnight (11:59pm)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242066"/>
            <a:ext cx="193187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(Modify for 2b, 2c)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Dragonfly Parts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Egg</a:t>
            </a:r>
            <a:r>
              <a:rPr lang="en-US" dirty="0" smtClean="0"/>
              <a:t>: September 15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B: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Naiad</a:t>
            </a:r>
            <a:r>
              <a:rPr lang="en-US" dirty="0" smtClean="0"/>
              <a:t>: September 22</a:t>
            </a:r>
            <a:r>
              <a:rPr lang="en-US" baseline="30000" dirty="0" smtClean="0"/>
              <a:t>nd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: September 30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en-US" i="1" dirty="0" smtClean="0"/>
              <a:t>was 29</a:t>
            </a:r>
            <a:r>
              <a:rPr lang="en-US" i="1" baseline="30000" dirty="0" smtClean="0"/>
              <a:t>th</a:t>
            </a:r>
            <a:r>
              <a:rPr lang="en-US" dirty="0" smtClean="0"/>
              <a:t>). 11:59pm</a:t>
            </a:r>
          </a:p>
          <a:p>
            <a:endParaRPr lang="en-US" dirty="0" smtClean="0"/>
          </a:p>
          <a:p>
            <a:r>
              <a:rPr lang="en-US" dirty="0" smtClean="0"/>
              <a:t>All build towards fully working, full-featured game engine</a:t>
            </a:r>
          </a:p>
          <a:p>
            <a:r>
              <a:rPr lang="en-US" dirty="0" smtClean="0"/>
              <a:t>Part A is foundational</a:t>
            </a:r>
          </a:p>
          <a:p>
            <a:r>
              <a:rPr lang="en-US" dirty="0" smtClean="0"/>
              <a:t>Part B is fully functional</a:t>
            </a:r>
          </a:p>
          <a:p>
            <a:r>
              <a:rPr lang="en-US" dirty="0" smtClean="0"/>
              <a:t>Part C is full featured</a:t>
            </a:r>
          </a:p>
        </p:txBody>
      </p:sp>
    </p:spTree>
    <p:extLst>
      <p:ext uri="{BB962C8B-B14F-4D97-AF65-F5344CB8AC3E}">
        <p14:creationId xmlns:p14="http://schemas.microsoft.com/office/powerpoint/2010/main" val="22144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Parts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Completing through Part B will enable Project 3</a:t>
            </a:r>
          </a:p>
          <a:p>
            <a:pPr lvl="1"/>
            <a:r>
              <a:rPr lang="en-US" dirty="0"/>
              <a:t>Earn a “B” grade for Project 2</a:t>
            </a:r>
          </a:p>
          <a:p>
            <a:r>
              <a:rPr lang="en-US" dirty="0"/>
              <a:t>Completing through Part C will enable additional game engine features (e.g. animated sprites)</a:t>
            </a:r>
          </a:p>
          <a:p>
            <a:pPr lvl="1"/>
            <a:r>
              <a:rPr lang="en-US" dirty="0"/>
              <a:t>Potential for “A” grade for </a:t>
            </a:r>
            <a:r>
              <a:rPr lang="en-US" dirty="0" smtClean="0"/>
              <a:t>Project </a:t>
            </a:r>
            <a:r>
              <a:rPr lang="en-US" dirty="0"/>
              <a:t>2</a:t>
            </a:r>
          </a:p>
          <a:p>
            <a:r>
              <a:rPr lang="en-US" dirty="0" smtClean="0"/>
              <a:t>Important!  Tested, trusted robust code that implements A and B much better than buggy, unreliable code that attempts part C</a:t>
            </a:r>
          </a:p>
          <a:p>
            <a:r>
              <a:rPr lang="en-US" dirty="0"/>
              <a:t>Work </a:t>
            </a:r>
            <a:r>
              <a:rPr lang="en-US" i="1" dirty="0"/>
              <a:t>alone</a:t>
            </a:r>
            <a:r>
              <a:rPr lang="en-US" dirty="0"/>
              <a:t> (Project 3 in teams)</a:t>
            </a:r>
          </a:p>
          <a:p>
            <a:pPr lvl="1"/>
            <a:r>
              <a:rPr lang="en-US" dirty="0"/>
              <a:t>Can collaborate for debugging, discussion but all coding done separately (do not send/swap code</a:t>
            </a:r>
            <a:r>
              <a:rPr lang="en-US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4794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Dragonfly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</a:t>
            </a:r>
            <a:r>
              <a:rPr lang="en-US" dirty="0"/>
              <a:t>and stop gracefully</a:t>
            </a:r>
          </a:p>
          <a:p>
            <a:r>
              <a:rPr lang="en-US" dirty="0"/>
              <a:t>Log </a:t>
            </a:r>
            <a:r>
              <a:rPr lang="en-US" dirty="0" smtClean="0"/>
              <a:t>messages </a:t>
            </a:r>
            <a:r>
              <a:rPr lang="en-US" dirty="0"/>
              <a:t>to file</a:t>
            </a:r>
          </a:p>
          <a:p>
            <a:r>
              <a:rPr lang="en-US" dirty="0"/>
              <a:t>Adding and removing of game objects</a:t>
            </a:r>
          </a:p>
          <a:p>
            <a:pPr lvl="1"/>
            <a:r>
              <a:rPr lang="en-US" dirty="0"/>
              <a:t>Objects have 2d game world positions</a:t>
            </a:r>
          </a:p>
          <a:p>
            <a:r>
              <a:rPr lang="en-US" dirty="0"/>
              <a:t>Running a game loop with:</a:t>
            </a:r>
          </a:p>
          <a:p>
            <a:pPr lvl="1"/>
            <a:r>
              <a:rPr lang="en-US" dirty="0"/>
              <a:t>A fixed rate (e.g</a:t>
            </a:r>
            <a:r>
              <a:rPr lang="en-US" dirty="0" smtClean="0"/>
              <a:t>., </a:t>
            </a:r>
            <a:r>
              <a:rPr lang="en-US" dirty="0"/>
              <a:t>30 Hz)</a:t>
            </a:r>
          </a:p>
          <a:p>
            <a:pPr lvl="1"/>
            <a:r>
              <a:rPr lang="en-US" dirty="0"/>
              <a:t>Updates sent to all objects each </a:t>
            </a:r>
            <a:r>
              <a:rPr lang="en-US" dirty="0" smtClean="0"/>
              <a:t>tick</a:t>
            </a:r>
          </a:p>
          <a:p>
            <a:pPr lvl="2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Note!  No visual depiction needed for Part A!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3000" dirty="0" smtClean="0"/>
              <a:t>Output to screen or, better, </a:t>
            </a:r>
            <a:r>
              <a:rPr lang="en-US" sz="3000" dirty="0" err="1" smtClean="0"/>
              <a:t>logfile</a:t>
            </a:r>
            <a:r>
              <a:rPr lang="en-US" sz="3000" dirty="0" smtClean="0"/>
              <a:t> via </a:t>
            </a:r>
            <a:r>
              <a:rPr lang="en-US" sz="3000" dirty="0" err="1" smtClean="0"/>
              <a:t>LogManager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4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A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LogManager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 smtClean="0"/>
              <a:t>flexible </a:t>
            </a:r>
            <a:r>
              <a:rPr lang="en-US" dirty="0"/>
              <a:t>means of data entry (integers, strings, ...)</a:t>
            </a:r>
          </a:p>
          <a:p>
            <a:r>
              <a:rPr lang="en-US" dirty="0"/>
              <a:t>Clock</a:t>
            </a:r>
          </a:p>
          <a:p>
            <a:pPr lvl="1"/>
            <a:r>
              <a:rPr lang="en-US" dirty="0"/>
              <a:t>milliseconds of resolution for timing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location</a:t>
            </a:r>
          </a:p>
          <a:p>
            <a:r>
              <a:rPr lang="en-US" dirty="0" err="1"/>
              <a:t>GameManger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 smtClean="0"/>
              <a:t>game loop</a:t>
            </a:r>
          </a:p>
          <a:p>
            <a:r>
              <a:rPr lang="en-US" dirty="0"/>
              <a:t>Event</a:t>
            </a:r>
          </a:p>
          <a:p>
            <a:pPr lvl="1"/>
            <a:r>
              <a:rPr lang="en-US" dirty="0"/>
              <a:t>getting/setting </a:t>
            </a:r>
            <a:r>
              <a:rPr lang="en-US" dirty="0" smtClean="0"/>
              <a:t>type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event handler</a:t>
            </a:r>
          </a:p>
          <a:p>
            <a:r>
              <a:rPr lang="en-US" dirty="0" err="1" smtClean="0"/>
              <a:t>ObjectList</a:t>
            </a:r>
            <a:endParaRPr lang="en-US" dirty="0"/>
          </a:p>
          <a:p>
            <a:pPr lvl="1"/>
            <a:r>
              <a:rPr lang="en-US" dirty="0"/>
              <a:t>store 1+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dirty="0" err="1" smtClean="0"/>
              <a:t>ObjectListIterator</a:t>
            </a:r>
            <a:endParaRPr lang="en-US" dirty="0"/>
          </a:p>
          <a:p>
            <a:pPr lvl="1"/>
            <a:r>
              <a:rPr lang="en-US" dirty="0"/>
              <a:t>iterate through </a:t>
            </a:r>
            <a:r>
              <a:rPr lang="en-US" dirty="0" err="1" smtClean="0"/>
              <a:t>ObjectList</a:t>
            </a:r>
            <a:endParaRPr lang="en-US" dirty="0"/>
          </a:p>
          <a:p>
            <a:r>
              <a:rPr lang="en-US" dirty="0" err="1" smtClean="0"/>
              <a:t>WorldManager</a:t>
            </a:r>
            <a:endParaRPr lang="en-US" dirty="0" smtClean="0"/>
          </a:p>
          <a:p>
            <a:pPr lvl="1"/>
            <a:r>
              <a:rPr lang="en-US" dirty="0" smtClean="0"/>
              <a:t>singleton</a:t>
            </a:r>
            <a:endParaRPr lang="en-US" dirty="0"/>
          </a:p>
          <a:p>
            <a:pPr lvl="1"/>
            <a:r>
              <a:rPr lang="en-US" dirty="0"/>
              <a:t>store all game programmer </a:t>
            </a:r>
            <a:r>
              <a:rPr lang="en-US" dirty="0" smtClean="0"/>
              <a:t>game 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smtClean="0"/>
              <a:t>game objects</a:t>
            </a:r>
            <a:endParaRPr lang="en-US" dirty="0"/>
          </a:p>
          <a:p>
            <a:pPr lvl="1"/>
            <a:r>
              <a:rPr lang="en-US" dirty="0"/>
              <a:t>can send an event to all </a:t>
            </a:r>
            <a:r>
              <a:rPr lang="en-US" dirty="0" smtClean="0"/>
              <a:t>game objects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893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Grading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LogManager</a:t>
            </a:r>
            <a:r>
              <a:rPr lang="en-US" dirty="0" smtClean="0"/>
              <a:t> 	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0%</a:t>
            </a:r>
          </a:p>
          <a:p>
            <a:r>
              <a:rPr lang="en-US" dirty="0" smtClean="0"/>
              <a:t>Clock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Position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(Game) Object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ObjectList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Iterator 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Manager	</a:t>
            </a:r>
            <a:r>
              <a:rPr lang="en-US" dirty="0" smtClean="0">
                <a:solidFill>
                  <a:srgbClr val="C00000"/>
                </a:solidFill>
              </a:rPr>
              <a:t>	5%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15%</a:t>
            </a:r>
          </a:p>
          <a:p>
            <a:r>
              <a:rPr lang="en-US" dirty="0" smtClean="0"/>
              <a:t>Event 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724400"/>
            <a:ext cx="5879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code and documentation!  Up to 20% off.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62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Dragonfly Naiad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/>
              <a:t>Support 2d (</a:t>
            </a:r>
            <a:r>
              <a:rPr lang="en-US" dirty="0" err="1"/>
              <a:t>ascii</a:t>
            </a:r>
            <a:r>
              <a:rPr lang="en-US" dirty="0"/>
              <a:t>) characters</a:t>
            </a:r>
          </a:p>
          <a:p>
            <a:pPr lvl="1"/>
            <a:r>
              <a:rPr lang="en-US" dirty="0"/>
              <a:t>Clean refresh each game loop</a:t>
            </a:r>
          </a:p>
          <a:p>
            <a:pPr lvl="1"/>
            <a:r>
              <a:rPr lang="en-US" dirty="0"/>
              <a:t>Support </a:t>
            </a:r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"velocity" for game objects with automatic updates</a:t>
            </a:r>
          </a:p>
          <a:p>
            <a:r>
              <a:rPr lang="en-US" dirty="0" smtClean="0"/>
              <a:t>Input</a:t>
            </a:r>
            <a:endParaRPr lang="en-US" dirty="0"/>
          </a:p>
          <a:p>
            <a:pPr lvl="1"/>
            <a:r>
              <a:rPr lang="en-US" dirty="0"/>
              <a:t>Accept non-blocking keyboard and mouse input</a:t>
            </a:r>
          </a:p>
          <a:p>
            <a:r>
              <a:rPr lang="en-US" dirty="0" smtClean="0"/>
              <a:t>Collisions</a:t>
            </a:r>
            <a:endParaRPr lang="en-US" dirty="0"/>
          </a:p>
          <a:p>
            <a:pPr lvl="1"/>
            <a:r>
              <a:rPr lang="en-US" dirty="0"/>
              <a:t>Detect between solid </a:t>
            </a:r>
            <a:r>
              <a:rPr lang="en-US" dirty="0" smtClean="0"/>
              <a:t>Objects (note, need "</a:t>
            </a:r>
            <a:r>
              <a:rPr lang="en-US" dirty="0"/>
              <a:t>solid" attribute for game </a:t>
            </a:r>
            <a:r>
              <a:rPr lang="en-US" dirty="0" smtClean="0"/>
              <a:t>objects)</a:t>
            </a:r>
            <a:endParaRPr lang="en-US" dirty="0"/>
          </a:p>
          <a:p>
            <a:pPr lvl="1"/>
            <a:r>
              <a:rPr lang="en-US" dirty="0"/>
              <a:t>Send </a:t>
            </a:r>
            <a:r>
              <a:rPr lang="en-US" dirty="0" smtClean="0"/>
              <a:t>event </a:t>
            </a:r>
            <a:r>
              <a:rPr lang="en-US" dirty="0"/>
              <a:t>to both </a:t>
            </a:r>
            <a:r>
              <a:rPr lang="en-US" dirty="0" smtClean="0"/>
              <a:t>Objects</a:t>
            </a:r>
            <a:endParaRPr lang="en-US" dirty="0"/>
          </a:p>
          <a:p>
            <a:r>
              <a:rPr lang="en-US" dirty="0" err="1"/>
              <a:t>Misc</a:t>
            </a:r>
            <a:endParaRPr lang="en-US" dirty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"altitude" attribute for game objects for layered drawing</a:t>
            </a:r>
          </a:p>
          <a:p>
            <a:pPr lvl="1"/>
            <a:r>
              <a:rPr lang="en-US" dirty="0"/>
              <a:t>Send "</a:t>
            </a:r>
            <a:r>
              <a:rPr lang="en-US" dirty="0" smtClean="0"/>
              <a:t>out of bounds</a:t>
            </a:r>
            <a:r>
              <a:rPr lang="en-US" dirty="0"/>
              <a:t>" event when </a:t>
            </a:r>
            <a:r>
              <a:rPr lang="en-US" dirty="0" smtClean="0"/>
              <a:t>Objects </a:t>
            </a:r>
            <a:r>
              <a:rPr lang="en-US" dirty="0"/>
              <a:t>off </a:t>
            </a:r>
            <a:r>
              <a:rPr lang="en-US" dirty="0" smtClean="0"/>
              <a:t>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9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Part B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Manager (base class)</a:t>
            </a:r>
          </a:p>
          <a:p>
            <a:pPr lvl="1"/>
            <a:r>
              <a:rPr lang="en-US" dirty="0" smtClean="0"/>
              <a:t>Send events to all Objects (</a:t>
            </a:r>
            <a:r>
              <a:rPr lang="en-US" dirty="0" err="1" smtClean="0"/>
              <a:t>onEvent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Modify game loop</a:t>
            </a:r>
          </a:p>
          <a:p>
            <a:pPr lvl="2"/>
            <a:r>
              <a:rPr lang="en-US" dirty="0"/>
              <a:t>Get input (</a:t>
            </a:r>
            <a:r>
              <a:rPr lang="en-US" dirty="0" err="1"/>
              <a:t>InputManager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Have objects draw themselves (</a:t>
            </a:r>
            <a:r>
              <a:rPr lang="en-US" dirty="0" err="1"/>
              <a:t>WorldManager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Refresh screen (</a:t>
            </a:r>
            <a:r>
              <a:rPr lang="en-US" dirty="0" err="1"/>
              <a:t>GraphicsManager</a:t>
            </a:r>
            <a:r>
              <a:rPr lang="en-US" dirty="0"/>
              <a:t>)</a:t>
            </a:r>
          </a:p>
          <a:p>
            <a:r>
              <a:rPr lang="en-US" dirty="0" err="1"/>
              <a:t>GraphicsManager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Draw character at 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smtClean="0"/>
              <a:t>with/without </a:t>
            </a:r>
            <a:r>
              <a:rPr lang="en-US" dirty="0"/>
              <a:t>color</a:t>
            </a:r>
          </a:p>
          <a:p>
            <a:pPr lvl="1"/>
            <a:r>
              <a:rPr lang="en-US" dirty="0"/>
              <a:t>Detect and store </a:t>
            </a:r>
            <a:r>
              <a:rPr lang="en-US" dirty="0" err="1" smtClean="0"/>
              <a:t>horiz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vert</a:t>
            </a:r>
            <a:r>
              <a:rPr lang="en-US" dirty="0" smtClean="0"/>
              <a:t> screen size</a:t>
            </a:r>
            <a:endParaRPr lang="en-US" dirty="0"/>
          </a:p>
          <a:p>
            <a:pPr lvl="1"/>
            <a:r>
              <a:rPr lang="en-US" dirty="0" err="1"/>
              <a:t>SwapBuffers</a:t>
            </a:r>
            <a:r>
              <a:rPr lang="en-US" dirty="0"/>
              <a:t> to refresh display to latest world</a:t>
            </a:r>
          </a:p>
          <a:p>
            <a:r>
              <a:rPr lang="en-US" dirty="0" err="1"/>
              <a:t>InputManager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keyboard and mouse </a:t>
            </a:r>
            <a:r>
              <a:rPr lang="en-US" dirty="0" smtClean="0"/>
              <a:t>input</a:t>
            </a:r>
          </a:p>
          <a:p>
            <a:r>
              <a:rPr lang="en-US" dirty="0" err="1" smtClean="0"/>
              <a:t>EventKeyboard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key </a:t>
            </a:r>
            <a:r>
              <a:rPr lang="en-US" dirty="0" smtClean="0"/>
              <a:t>pressed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boundary limits (equal to screen limits)</a:t>
            </a:r>
          </a:p>
          <a:p>
            <a:pPr lvl="1"/>
            <a:r>
              <a:rPr lang="en-US" dirty="0"/>
              <a:t>Detect </a:t>
            </a:r>
            <a:r>
              <a:rPr lang="en-US" dirty="0" smtClean="0"/>
              <a:t>collisions (sending events to both)</a:t>
            </a:r>
            <a:endParaRPr lang="en-US" dirty="0"/>
          </a:p>
          <a:p>
            <a:pPr lvl="1"/>
            <a:r>
              <a:rPr lang="en-US" dirty="0"/>
              <a:t>Move objects</a:t>
            </a:r>
          </a:p>
          <a:p>
            <a:pPr lvl="2"/>
            <a:r>
              <a:rPr lang="en-US" dirty="0"/>
              <a:t>If out of bounds, provide event</a:t>
            </a:r>
          </a:p>
          <a:p>
            <a:pPr lvl="2"/>
            <a:r>
              <a:rPr lang="en-US" dirty="0"/>
              <a:t>If solid, provide collisions (detection and </a:t>
            </a:r>
            <a:r>
              <a:rPr lang="en-US" dirty="0" smtClean="0"/>
              <a:t>events)</a:t>
            </a:r>
            <a:endParaRPr lang="en-US" dirty="0"/>
          </a:p>
          <a:p>
            <a:pPr lvl="1"/>
            <a:r>
              <a:rPr lang="en-US" dirty="0"/>
              <a:t>Modify update to support velocities</a:t>
            </a:r>
          </a:p>
          <a:p>
            <a:pPr lvl="1"/>
            <a:r>
              <a:rPr lang="en-US" dirty="0" smtClean="0"/>
              <a:t>Draw </a:t>
            </a:r>
            <a:r>
              <a:rPr lang="en-US" dirty="0"/>
              <a:t>method, where all objects draw themselves</a:t>
            </a:r>
          </a:p>
          <a:p>
            <a:pPr lvl="2"/>
            <a:r>
              <a:rPr lang="en-US" dirty="0" smtClean="0"/>
              <a:t>Altitude , </a:t>
            </a:r>
            <a:r>
              <a:rPr lang="en-US" dirty="0"/>
              <a:t>where lowest objects drawn first</a:t>
            </a:r>
          </a:p>
          <a:p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dirty="0"/>
              <a:t>Solidness</a:t>
            </a:r>
          </a:p>
          <a:p>
            <a:pPr lvl="1"/>
            <a:r>
              <a:rPr lang="en-US" dirty="0" smtClean="0"/>
              <a:t>Altitude</a:t>
            </a:r>
          </a:p>
          <a:p>
            <a:pPr lvl="1"/>
            <a:r>
              <a:rPr lang="en-US" dirty="0"/>
              <a:t>Getting/setting x-velocity, </a:t>
            </a:r>
            <a:r>
              <a:rPr lang="en-US" dirty="0" smtClean="0"/>
              <a:t>y-velocity</a:t>
            </a:r>
            <a:endParaRPr lang="en-US" dirty="0"/>
          </a:p>
          <a:p>
            <a:r>
              <a:rPr lang="en-US" dirty="0" err="1"/>
              <a:t>EventOut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r>
              <a:rPr lang="en-US" dirty="0" err="1"/>
              <a:t>EventCollision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both objects in collision</a:t>
            </a:r>
          </a:p>
          <a:p>
            <a:pPr lvl="1"/>
            <a:r>
              <a:rPr lang="en-US" dirty="0"/>
              <a:t>Getting/setting collision </a:t>
            </a:r>
            <a:r>
              <a:rPr lang="en-US" dirty="0" smtClean="0"/>
              <a:t>position</a:t>
            </a:r>
          </a:p>
          <a:p>
            <a:r>
              <a:rPr lang="en-US" dirty="0" err="1"/>
              <a:t>EventMouse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mouse action (button)</a:t>
            </a:r>
          </a:p>
          <a:p>
            <a:pPr lvl="1"/>
            <a:r>
              <a:rPr lang="en-US" dirty="0"/>
              <a:t>Getting/setting (</a:t>
            </a:r>
            <a:r>
              <a:rPr lang="en-US" dirty="0" err="1"/>
              <a:t>x,y</a:t>
            </a:r>
            <a:r>
              <a:rPr lang="en-US" dirty="0"/>
              <a:t>) location on screen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20912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280</TotalTime>
  <Words>1211</Words>
  <Application>Microsoft Office PowerPoint</Application>
  <PresentationFormat>On-screen Show (4:3)</PresentationFormat>
  <Paragraphs>276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Theme1</vt:lpstr>
      <vt:lpstr>Project 2</vt:lpstr>
      <vt:lpstr>Overview</vt:lpstr>
      <vt:lpstr>Dragonfly Parts (1 of 2)</vt:lpstr>
      <vt:lpstr>Dragonfly Parts (2 of 2)</vt:lpstr>
      <vt:lpstr>Part A – Dragonfly Egg</vt:lpstr>
      <vt:lpstr>Part A Classes</vt:lpstr>
      <vt:lpstr>Part A – Grading</vt:lpstr>
      <vt:lpstr>Part B – Dragonfly Naiad</vt:lpstr>
      <vt:lpstr>Part B – Classes</vt:lpstr>
      <vt:lpstr>Test with Saucer Shoot Naiad!</vt:lpstr>
      <vt:lpstr>Part B – Grading</vt:lpstr>
      <vt:lpstr>Part C - Dragonfly</vt:lpstr>
      <vt:lpstr>Part C – Classes</vt:lpstr>
      <vt:lpstr>Test with Saucer Shoot (v9)!</vt:lpstr>
      <vt:lpstr>Part C - Grading</vt:lpstr>
      <vt:lpstr>Development Option</vt:lpstr>
      <vt:lpstr>Development</vt:lpstr>
      <vt:lpstr>Resources</vt:lpstr>
      <vt:lpstr>Hand In (1 of 2)</vt:lpstr>
      <vt:lpstr>Hand In (2 of 2)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</dc:title>
  <dc:creator>Mark Claypool</dc:creator>
  <cp:lastModifiedBy>Mark Claypool</cp:lastModifiedBy>
  <cp:revision>86</cp:revision>
  <cp:lastPrinted>2012-01-13T10:32:13Z</cp:lastPrinted>
  <dcterms:created xsi:type="dcterms:W3CDTF">2012-01-13T02:42:08Z</dcterms:created>
  <dcterms:modified xsi:type="dcterms:W3CDTF">2014-10-07T14:06:08Z</dcterms:modified>
</cp:coreProperties>
</file>