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290" r:id="rId4"/>
    <p:sldId id="291" r:id="rId5"/>
    <p:sldId id="292" r:id="rId6"/>
    <p:sldId id="289" r:id="rId7"/>
    <p:sldId id="294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296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CC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8" autoAdjust="0"/>
    <p:restoredTop sz="94660"/>
  </p:normalViewPr>
  <p:slideViewPr>
    <p:cSldViewPr>
      <p:cViewPr varScale="1">
        <p:scale>
          <a:sx n="53" d="100"/>
          <a:sy n="53" d="100"/>
        </p:scale>
        <p:origin x="4956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6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2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6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8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imgd2905/d24/projects/proj4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U-Pick Game Analytics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Project 4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1066800" y="457200"/>
            <a:ext cx="6934200" cy="1143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Highlights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791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http://web.cs.wpi.edu/~imgd2905/d24/projects/proj4/index.html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37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Kill to Win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811709" y="1121007"/>
            <a:ext cx="3651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League of Legends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2000" dirty="0" err="1">
                <a:solidFill>
                  <a:srgbClr val="0070C0"/>
                </a:solidFill>
              </a:rPr>
              <a:t>Avikshit</a:t>
            </a:r>
            <a:r>
              <a:rPr lang="en-US" sz="2000" dirty="0">
                <a:solidFill>
                  <a:srgbClr val="0070C0"/>
                </a:solidFill>
              </a:rPr>
              <a:t> Pal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438400" y="6113793"/>
            <a:ext cx="4458386" cy="69139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Scatterplot showing </a:t>
            </a:r>
            <a:r>
              <a:rPr lang="en-US" sz="2000" dirty="0" err="1"/>
              <a:t>winrate</a:t>
            </a:r>
            <a:r>
              <a:rPr lang="en-US" sz="2000" dirty="0"/>
              <a:t> versus KDA with a linear regression</a:t>
            </a:r>
          </a:p>
        </p:txBody>
      </p:sp>
      <p:pic>
        <p:nvPicPr>
          <p:cNvPr id="1028" name="Picture 4" descr="Musical Notes Emoji (U+1F3B6)">
            <a:extLst>
              <a:ext uri="{FF2B5EF4-FFF2-40B4-BE49-F238E27FC236}">
                <a16:creationId xmlns:a16="http://schemas.microsoft.com/office/drawing/2014/main" id="{4FC9B8E0-352C-B644-7B1B-529E01236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5444"/>
            <a:ext cx="323687" cy="3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2D9CC2-0A8E-C9D6-9F55-93D8BD372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16089"/>
            <a:ext cx="7445875" cy="439770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5B1F93A-0DB1-4013-671D-B68D179C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3" y="367452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51" y="156555"/>
            <a:ext cx="6954350" cy="1143000"/>
          </a:xfrm>
        </p:spPr>
        <p:txBody>
          <a:bodyPr>
            <a:normAutofit/>
          </a:bodyPr>
          <a:lstStyle/>
          <a:p>
            <a:r>
              <a:rPr lang="en-US" dirty="0"/>
              <a:t>Speed Running Mario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133600" y="1225994"/>
            <a:ext cx="4035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Super Mario Odyssey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Zachary Pitts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544353" y="5915049"/>
            <a:ext cx="6055293" cy="73660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series showing speedrun times for Mario Odyssey, with new personal bests highlighted in 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D2E12-9E42-A3EC-0823-A4712B292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28" y="1689980"/>
            <a:ext cx="6954350" cy="3942780"/>
          </a:xfrm>
          <a:prstGeom prst="rect">
            <a:avLst/>
          </a:prstGeom>
        </p:spPr>
      </p:pic>
      <p:pic>
        <p:nvPicPr>
          <p:cNvPr id="2052" name="Picture 4" descr="Super Mario Odyssey | Logopedia | Fandom">
            <a:extLst>
              <a:ext uri="{FF2B5EF4-FFF2-40B4-BE49-F238E27FC236}">
                <a16:creationId xmlns:a16="http://schemas.microsoft.com/office/drawing/2014/main" id="{7B232708-D810-3CE5-0B10-4C8FA3AA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04" y="308919"/>
            <a:ext cx="2104817" cy="13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4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It is Your Destiny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171534" y="1066199"/>
            <a:ext cx="480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Destiny 2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Jack Sheeran and Crow Zubrick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708233" y="6248400"/>
            <a:ext cx="5727532" cy="453045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kills based on weapon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A0379-11FB-F109-8E7B-20BB06C5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69" y="316422"/>
            <a:ext cx="1950417" cy="10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2DE71-51C9-9FFD-CD59-DEEFA2ABA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49" y="1549299"/>
            <a:ext cx="7827901" cy="46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82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Take Your Pick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209800" y="1373934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 err="1">
                <a:latin typeface="EBGaramond-Regular"/>
              </a:rPr>
              <a:t>Valorant</a:t>
            </a:r>
            <a:r>
              <a:rPr lang="en-US" sz="1800" b="0" i="1" u="none" strike="noStrike" baseline="0" dirty="0">
                <a:latin typeface="EBGaramond-Regular"/>
              </a:rPr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Ethan Wright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209800" y="6237271"/>
            <a:ext cx="4648200" cy="464174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showing agent pick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E73F6-7B1C-1130-75F5-00075853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33190"/>
            <a:ext cx="7924800" cy="3962399"/>
          </a:xfrm>
          <a:prstGeom prst="rect">
            <a:avLst/>
          </a:prstGeom>
        </p:spPr>
      </p:pic>
      <p:pic>
        <p:nvPicPr>
          <p:cNvPr id="8" name="Picture 2" descr="File:Valorant logo - pink color version ...">
            <a:extLst>
              <a:ext uri="{FF2B5EF4-FFF2-40B4-BE49-F238E27FC236}">
                <a16:creationId xmlns:a16="http://schemas.microsoft.com/office/drawing/2014/main" id="{1F2C6650-471B-851B-A056-F9B13DC8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55" y="319565"/>
            <a:ext cx="1580089" cy="10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7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181877" y="6246508"/>
            <a:ext cx="4932646" cy="454937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Histogram of player ranks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A363F-FAE2-D4E2-2A7B-C8B47707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73989"/>
            <a:ext cx="8077200" cy="461644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A960924-A3EA-62A1-0A8B-2310E64F5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03">
            <a:off x="6687740" y="709244"/>
            <a:ext cx="2401395" cy="6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Pulling 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125901" y="1373934"/>
            <a:ext cx="504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1" u="none" strike="noStrike" baseline="0" dirty="0">
                <a:latin typeface="EBGaramond-Regular"/>
              </a:rPr>
              <a:t>Team Fight Tactics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2000" dirty="0" err="1">
                <a:solidFill>
                  <a:srgbClr val="0070C0"/>
                </a:solidFill>
              </a:rPr>
              <a:t>Junmin</a:t>
            </a:r>
            <a:r>
              <a:rPr lang="en-US" sz="2000" dirty="0">
                <a:solidFill>
                  <a:srgbClr val="0070C0"/>
                </a:solidFill>
              </a:rPr>
              <a:t> Zhang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6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027" y="156555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I Just Want </a:t>
            </a:r>
            <a:r>
              <a:rPr lang="en-US"/>
              <a:t>to Fly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838595" y="1121007"/>
            <a:ext cx="3577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Rainbow 6 Siege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Brenden Lee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524000" y="6239259"/>
            <a:ext cx="6476572" cy="46218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Boxplots round time versus starting location on Plane map</a:t>
            </a:r>
            <a:endParaRPr lang="en-US" sz="2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9A2FC7-9FDB-E3AF-7AEE-BE792C09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14" y="1828800"/>
            <a:ext cx="6476572" cy="4274164"/>
          </a:xfrm>
          <a:prstGeom prst="rect">
            <a:avLst/>
          </a:prstGeom>
        </p:spPr>
      </p:pic>
      <p:pic>
        <p:nvPicPr>
          <p:cNvPr id="7170" name="Picture 2" descr="Tom Clancy's Rainbow Six Siege Tom Clancy's Rainbow Six:, 47% OFF">
            <a:extLst>
              <a:ext uri="{FF2B5EF4-FFF2-40B4-BE49-F238E27FC236}">
                <a16:creationId xmlns:a16="http://schemas.microsoft.com/office/drawing/2014/main" id="{FD0785FB-416B-E64D-4A0C-BBC91E8CE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6889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0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81" y="216968"/>
            <a:ext cx="564577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Matches Played and Won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1550414" y="1159913"/>
            <a:ext cx="471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Team Fortress 2 – Highlander 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Kris Ferreira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1484020" y="6201220"/>
            <a:ext cx="6240845" cy="46218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Column chart comparing matches played and won by class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9E19A-F35F-7397-CF7C-EDDB1E11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" y="1639200"/>
            <a:ext cx="9144000" cy="428278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12A4ED5-4011-01F1-AFAC-415360B7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58">
            <a:off x="7010365" y="505710"/>
            <a:ext cx="1881120" cy="10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4583"/>
            <a:ext cx="8229600" cy="1143000"/>
          </a:xfrm>
        </p:spPr>
        <p:txBody>
          <a:bodyPr/>
          <a:lstStyle/>
          <a:p>
            <a:r>
              <a:rPr lang="en-US" dirty="0"/>
              <a:t>Death Splatters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925637" y="1017528"/>
            <a:ext cx="3788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Splatoon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Mackenzie Appleyard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940726" y="6323377"/>
            <a:ext cx="3848101" cy="306023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Time series of player deaths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32DBC-0EE8-7F83-15A3-F0E669FC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2109"/>
            <a:ext cx="7353933" cy="4356742"/>
          </a:xfrm>
          <a:prstGeom prst="rect">
            <a:avLst/>
          </a:prstGeom>
        </p:spPr>
      </p:pic>
      <p:pic>
        <p:nvPicPr>
          <p:cNvPr id="1026" name="Picture 2" descr="Splatoon (universe) | Smashpedia | Fandom">
            <a:extLst>
              <a:ext uri="{FF2B5EF4-FFF2-40B4-BE49-F238E27FC236}">
                <a16:creationId xmlns:a16="http://schemas.microsoft.com/office/drawing/2014/main" id="{38F7B6FF-40AD-D3C7-3415-7867719A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038">
            <a:off x="7089184" y="615636"/>
            <a:ext cx="1934307" cy="9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4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74583"/>
            <a:ext cx="5867401" cy="1143000"/>
          </a:xfrm>
        </p:spPr>
        <p:txBody>
          <a:bodyPr/>
          <a:lstStyle/>
          <a:p>
            <a:r>
              <a:rPr lang="en-US" dirty="0"/>
              <a:t>Choosing Carefully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065241" y="1074693"/>
            <a:ext cx="3013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Valorant</a:t>
            </a:r>
            <a:r>
              <a:rPr lang="en-US" i="1" dirty="0"/>
              <a:t>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Daniel </a:t>
            </a:r>
            <a:r>
              <a:rPr lang="en-US" sz="2000" dirty="0" err="1">
                <a:solidFill>
                  <a:srgbClr val="0070C0"/>
                </a:solidFill>
              </a:rPr>
              <a:t>Blatner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7239000" y="3810001"/>
            <a:ext cx="1752600" cy="6858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Agent pick rates by rank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C69E9-E191-B121-1865-42ADE99E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37" y="1570933"/>
            <a:ext cx="5024525" cy="5168742"/>
          </a:xfrm>
          <a:prstGeom prst="rect">
            <a:avLst/>
          </a:prstGeom>
        </p:spPr>
      </p:pic>
      <p:pic>
        <p:nvPicPr>
          <p:cNvPr id="2050" name="Picture 2" descr="File:Valorant logo - pink color version ...">
            <a:extLst>
              <a:ext uri="{FF2B5EF4-FFF2-40B4-BE49-F238E27FC236}">
                <a16:creationId xmlns:a16="http://schemas.microsoft.com/office/drawing/2014/main" id="{5FF0F0DA-3314-0664-0264-A4A97DB8B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55" y="319565"/>
            <a:ext cx="1580089" cy="10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8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938" y="181641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Pig Out! </a:t>
            </a:r>
            <a:br>
              <a:rPr lang="en-US" dirty="0"/>
            </a:br>
            <a:r>
              <a:rPr lang="en-US" dirty="0"/>
              <a:t>Brave Bot Turns to Win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920038" y="5938614"/>
            <a:ext cx="7010400" cy="78687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/>
              <a:t>Line chart showing running average of number of turns Bot requires to win Pig games with different point totals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E97A3-958C-00BB-3232-DA62783D1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93" y="1639200"/>
            <a:ext cx="7223891" cy="4227397"/>
          </a:xfrm>
          <a:prstGeom prst="rect">
            <a:avLst/>
          </a:prstGeom>
        </p:spPr>
      </p:pic>
      <p:pic>
        <p:nvPicPr>
          <p:cNvPr id="3074" name="Picture 2" descr="[Pig]">
            <a:extLst>
              <a:ext uri="{FF2B5EF4-FFF2-40B4-BE49-F238E27FC236}">
                <a16:creationId xmlns:a16="http://schemas.microsoft.com/office/drawing/2014/main" id="{D8F1490E-CB74-14C4-FFBB-E5D16200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48" y="152400"/>
            <a:ext cx="1335087" cy="160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258220" y="1367128"/>
            <a:ext cx="233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Pig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Ethan Carter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4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937550"/>
          </a:xfrm>
        </p:spPr>
        <p:txBody>
          <a:bodyPr/>
          <a:lstStyle/>
          <a:p>
            <a:r>
              <a:rPr lang="en-US" dirty="0"/>
              <a:t>The Golden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392524" y="1217583"/>
            <a:ext cx="435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League of Legends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Morgan Acevedo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929315" y="6126162"/>
            <a:ext cx="3285368" cy="45720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Pie chart of gold distribution</a:t>
            </a:r>
            <a:endParaRPr lang="en-US" sz="2000" i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904A9C-D7AD-1096-536F-ED068BB2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80" y="14538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CC2F2-4D8A-E0F8-D886-7CA652D4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05" y="1881116"/>
            <a:ext cx="5639587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35352"/>
            <a:ext cx="5867401" cy="1143000"/>
          </a:xfrm>
        </p:spPr>
        <p:txBody>
          <a:bodyPr/>
          <a:lstStyle/>
          <a:p>
            <a:r>
              <a:rPr lang="en-US" dirty="0"/>
              <a:t>At What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565008" y="1216828"/>
            <a:ext cx="4013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Team Fight Tactics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</a:t>
            </a:r>
            <a:r>
              <a:rPr lang="en-US" sz="2000" dirty="0" err="1">
                <a:solidFill>
                  <a:srgbClr val="0070C0"/>
                </a:solidFill>
              </a:rPr>
              <a:t>Zaeli</a:t>
            </a:r>
            <a:r>
              <a:rPr lang="en-US" sz="2000" dirty="0">
                <a:solidFill>
                  <a:srgbClr val="0070C0"/>
                </a:solidFill>
              </a:rPr>
              <a:t> Goodman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773774" y="5952858"/>
            <a:ext cx="4000500" cy="701769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Boxplots showing distribution of attack damage based on unit cost</a:t>
            </a:r>
            <a:endParaRPr lang="en-US" sz="2000" i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2961C80-9657-2352-C8AB-EF8851AF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03">
            <a:off x="6687740" y="709244"/>
            <a:ext cx="2401395" cy="6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7136D-62E2-1739-EEE1-162DA610A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03" y="1980121"/>
            <a:ext cx="7655669" cy="39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019300" y="6248400"/>
            <a:ext cx="5105400" cy="411821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Scatterplot of performance versus combos</a:t>
            </a:r>
            <a:endParaRPr lang="en-US" sz="20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0D73C2-5195-41EC-1D23-170FCEECD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7" y="1387712"/>
            <a:ext cx="8077200" cy="4680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807" y="274638"/>
            <a:ext cx="5867401" cy="1143000"/>
          </a:xfrm>
        </p:spPr>
        <p:txBody>
          <a:bodyPr/>
          <a:lstStyle/>
          <a:p>
            <a:r>
              <a:rPr lang="en-US" dirty="0"/>
              <a:t>Feel the Beat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3124200" y="1239090"/>
            <a:ext cx="267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Osu!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Patrick Hussey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935AD66-195B-7229-52FF-5DA04F4D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11" y="254997"/>
            <a:ext cx="1376363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C545-CF61-493D-9F5E-1EFEC0FD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27" y="135419"/>
            <a:ext cx="5867401" cy="1143000"/>
          </a:xfrm>
        </p:spPr>
        <p:txBody>
          <a:bodyPr>
            <a:normAutofit/>
          </a:bodyPr>
          <a:lstStyle/>
          <a:p>
            <a:r>
              <a:rPr lang="en-US" dirty="0"/>
              <a:t>You are my Hero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891E5-C184-4E9D-A2E5-A6D36D0B1E08}"/>
              </a:ext>
            </a:extLst>
          </p:cNvPr>
          <p:cNvSpPr txBox="1"/>
          <p:nvPr/>
        </p:nvSpPr>
        <p:spPr>
          <a:xfrm>
            <a:off x="2475458" y="1078364"/>
            <a:ext cx="3865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u="none" strike="noStrike" baseline="0" dirty="0">
                <a:latin typeface="EBGaramond-Regular"/>
              </a:rPr>
              <a:t>Heroes of the Storm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0070C0"/>
                </a:solidFill>
              </a:rPr>
              <a:t>By Jacob Major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D1D3A-66FF-43A7-A45D-97C86CAC8AB9}"/>
              </a:ext>
            </a:extLst>
          </p:cNvPr>
          <p:cNvSpPr txBox="1">
            <a:spLocks/>
          </p:cNvSpPr>
          <p:nvPr/>
        </p:nvSpPr>
        <p:spPr>
          <a:xfrm>
            <a:off x="2406635" y="6158773"/>
            <a:ext cx="4003384" cy="713562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Scatterplot showing healing versus damage for two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D28FE-9FAC-16EF-F774-4F3B060F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99981"/>
            <a:ext cx="6683055" cy="4530630"/>
          </a:xfrm>
          <a:prstGeom prst="rect">
            <a:avLst/>
          </a:prstGeom>
        </p:spPr>
      </p:pic>
      <p:pic>
        <p:nvPicPr>
          <p:cNvPr id="1026" name="Picture 2" descr="Heroes of the Storm - Wikipedia">
            <a:extLst>
              <a:ext uri="{FF2B5EF4-FFF2-40B4-BE49-F238E27FC236}">
                <a16:creationId xmlns:a16="http://schemas.microsoft.com/office/drawing/2014/main" id="{CCA62D35-E3C1-3FA5-6773-2A446F73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875">
            <a:off x="7006715" y="424195"/>
            <a:ext cx="1972860" cy="10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F8A49-D959-FD3F-3B4B-672F5F62D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500" y="2556241"/>
            <a:ext cx="733528" cy="523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45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303</Words>
  <Application>Microsoft Office PowerPoint</Application>
  <PresentationFormat>On-screen Show (4:3)</PresentationFormat>
  <Paragraphs>59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EBGaramond-Regular</vt:lpstr>
      <vt:lpstr>Office Theme</vt:lpstr>
      <vt:lpstr>U-Pick Game Analytics</vt:lpstr>
      <vt:lpstr>Matches Played and Won</vt:lpstr>
      <vt:lpstr>Death Splatters</vt:lpstr>
      <vt:lpstr>Choosing Carefully</vt:lpstr>
      <vt:lpstr>Pig Out!  Brave Bot Turns to Win</vt:lpstr>
      <vt:lpstr>The Golden Rule</vt:lpstr>
      <vt:lpstr>At What Cost?</vt:lpstr>
      <vt:lpstr>Feel the Beat</vt:lpstr>
      <vt:lpstr>You are my Hero</vt:lpstr>
      <vt:lpstr>Kill to Win</vt:lpstr>
      <vt:lpstr>Speed Running Mario</vt:lpstr>
      <vt:lpstr>It is Your Destiny</vt:lpstr>
      <vt:lpstr>Take Your Pick</vt:lpstr>
      <vt:lpstr>Pulling Rank</vt:lpstr>
      <vt:lpstr>I Just Want to Fly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240</cp:revision>
  <cp:lastPrinted>2016-08-25T14:33:07Z</cp:lastPrinted>
  <dcterms:created xsi:type="dcterms:W3CDTF">2012-01-13T01:01:36Z</dcterms:created>
  <dcterms:modified xsi:type="dcterms:W3CDTF">2024-05-04T12:21:09Z</dcterms:modified>
</cp:coreProperties>
</file>