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75" r:id="rId3"/>
    <p:sldId id="276" r:id="rId4"/>
    <p:sldId id="273" r:id="rId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8000"/>
    <a:srgbClr val="CCCC00"/>
    <a:srgbClr val="FF99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62" autoAdjust="0"/>
  </p:normalViewPr>
  <p:slideViewPr>
    <p:cSldViewPr>
      <p:cViewPr varScale="1">
        <p:scale>
          <a:sx n="59" d="100"/>
          <a:sy n="59" d="100"/>
        </p:scale>
        <p:origin x="4068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837E6-FE4A-460D-B195-BE410E58F0F7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C0558-F855-45ED-ACAF-E6473478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89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3E04472-30A7-4BFD-AE42-4B7DAF897217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E66B3BC-8BDF-474F-B3DF-8718E0B0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9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9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2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6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6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4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4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1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9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0C008-1EDC-44A7-AC30-7905F8BCA6C7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8077200" cy="1600200"/>
          </a:xfrm>
        </p:spPr>
        <p:txBody>
          <a:bodyPr>
            <a:normAutofit/>
          </a:bodyPr>
          <a:lstStyle/>
          <a:p>
            <a:r>
              <a:rPr lang="en-US" sz="5300" dirty="0"/>
              <a:t>U-Pick Analytics</a:t>
            </a:r>
            <a:br>
              <a:rPr lang="en-US" dirty="0"/>
            </a:br>
            <a:r>
              <a:rPr lang="en-US" dirty="0"/>
              <a:t>Proposal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6800" y="3886200"/>
            <a:ext cx="3962400" cy="17526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Project 4</a:t>
            </a:r>
          </a:p>
          <a:p>
            <a:endParaRPr lang="en-US" sz="3600" dirty="0">
              <a:solidFill>
                <a:srgbClr val="0070C0"/>
              </a:solidFill>
            </a:endParaRPr>
          </a:p>
          <a:p>
            <a:r>
              <a:rPr lang="en-US" sz="3600" dirty="0">
                <a:solidFill>
                  <a:srgbClr val="0070C0"/>
                </a:solidFill>
              </a:rPr>
              <a:t>IMGD 2905</a:t>
            </a:r>
          </a:p>
          <a:p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1DC185-DD48-484E-A03A-EC93AD199A4B}"/>
              </a:ext>
            </a:extLst>
          </p:cNvPr>
          <p:cNvSpPr txBox="1"/>
          <p:nvPr/>
        </p:nvSpPr>
        <p:spPr>
          <a:xfrm>
            <a:off x="3264199" y="454164"/>
            <a:ext cx="2768002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8000"/>
                </a:solidFill>
              </a:rPr>
              <a:t>Postmortem</a:t>
            </a:r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761486BB-5038-4615-86E0-51644756EF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267200"/>
            <a:ext cx="4038600" cy="113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755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mments in Studio: A Guide for Using Studio">
            <a:extLst>
              <a:ext uri="{FF2B5EF4-FFF2-40B4-BE49-F238E27FC236}">
                <a16:creationId xmlns:a16="http://schemas.microsoft.com/office/drawing/2014/main" id="{283E0F78-CDB4-49D6-998A-73B3C1201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1854" y="11084"/>
            <a:ext cx="2272145" cy="1817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D6B8AEA-F45B-4CD6-B351-3A293910E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7239000" cy="1143000"/>
          </a:xfrm>
        </p:spPr>
        <p:txBody>
          <a:bodyPr/>
          <a:lstStyle/>
          <a:p>
            <a:r>
              <a:rPr lang="en-US" dirty="0"/>
              <a:t>General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A255A-34E7-4D17-B790-460056A11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Interesting projects!</a:t>
            </a:r>
          </a:p>
          <a:p>
            <a:r>
              <a:rPr lang="en-US" dirty="0"/>
              <a:t>Game – with description, refer to gameplay relating to </a:t>
            </a:r>
            <a:r>
              <a:rPr lang="en-US" i="1" dirty="0"/>
              <a:t>data analyzed</a:t>
            </a:r>
          </a:p>
          <a:p>
            <a:pPr lvl="1"/>
            <a:r>
              <a:rPr lang="en-US" dirty="0"/>
              <a:t>Suggest screenshot, too</a:t>
            </a:r>
          </a:p>
          <a:p>
            <a:r>
              <a:rPr lang="en-US" dirty="0"/>
              <a:t>Dataset – include reference to source of data</a:t>
            </a:r>
          </a:p>
          <a:p>
            <a:pPr lvl="1"/>
            <a:r>
              <a:rPr lang="en-US" dirty="0"/>
              <a:t>Author, link, year gathered/posted, </a:t>
            </a:r>
          </a:p>
          <a:p>
            <a:pPr lvl="1"/>
            <a:r>
              <a:rPr lang="en-US" dirty="0"/>
              <a:t>“Size” of dataset (e.g., number of games)</a:t>
            </a:r>
          </a:p>
          <a:p>
            <a:r>
              <a:rPr lang="en-US" dirty="0"/>
              <a:t>For data used, be explicit about types:		 games? players? levels?</a:t>
            </a:r>
          </a:p>
          <a:p>
            <a:pPr lvl="1"/>
            <a:r>
              <a:rPr lang="en-US" dirty="0"/>
              <a:t>Variables (</a:t>
            </a:r>
            <a:r>
              <a:rPr lang="en-US" dirty="0">
                <a:solidFill>
                  <a:srgbClr val="0070C0"/>
                </a:solidFill>
              </a:rPr>
              <a:t>columns</a:t>
            </a:r>
            <a:r>
              <a:rPr lang="en-US" dirty="0"/>
              <a:t>), Observations (</a:t>
            </a:r>
            <a:r>
              <a:rPr lang="en-US" dirty="0">
                <a:solidFill>
                  <a:srgbClr val="008000"/>
                </a:solidFill>
              </a:rPr>
              <a:t>rows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Units, where appropriate</a:t>
            </a:r>
          </a:p>
          <a:p>
            <a:r>
              <a:rPr lang="en-US" i="1" dirty="0"/>
              <a:t>Motivate</a:t>
            </a:r>
            <a:r>
              <a:rPr lang="en-US" dirty="0"/>
              <a:t> exploration</a:t>
            </a:r>
          </a:p>
          <a:p>
            <a:r>
              <a:rPr lang="en-US" dirty="0"/>
              <a:t>Proposal is guide not contract (expand/adjust)</a:t>
            </a:r>
          </a:p>
          <a:p>
            <a:endParaRPr lang="en-US" dirty="0"/>
          </a:p>
        </p:txBody>
      </p:sp>
      <p:pic>
        <p:nvPicPr>
          <p:cNvPr id="1028" name="Picture 4" descr="Think - Free people icons">
            <a:extLst>
              <a:ext uri="{FF2B5EF4-FFF2-40B4-BE49-F238E27FC236}">
                <a16:creationId xmlns:a16="http://schemas.microsoft.com/office/drawing/2014/main" id="{4FC0072B-62F6-4D42-80AA-24ADF04AFE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505200"/>
            <a:ext cx="1817716" cy="1817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332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ikodo - list()">
            <a:extLst>
              <a:ext uri="{FF2B5EF4-FFF2-40B4-BE49-F238E27FC236}">
                <a16:creationId xmlns:a16="http://schemas.microsoft.com/office/drawing/2014/main" id="{5943460D-9545-48CD-9653-96FC7D5A81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094" y="152400"/>
            <a:ext cx="1859491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D52497-D71F-48F6-A792-9E9E80787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dirty="0"/>
              <a:t>Game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E3A15-F255-46C6-947D-797D3B6F92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05495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/>
              <a:t>Overwatch 2 (x5)</a:t>
            </a:r>
          </a:p>
          <a:p>
            <a:r>
              <a:rPr lang="en-US" dirty="0"/>
              <a:t>CS:GO (x3)</a:t>
            </a:r>
          </a:p>
          <a:p>
            <a:r>
              <a:rPr lang="en-US" dirty="0" err="1"/>
              <a:t>Valorant</a:t>
            </a:r>
            <a:r>
              <a:rPr lang="en-US" dirty="0"/>
              <a:t> (x3)</a:t>
            </a:r>
          </a:p>
          <a:p>
            <a:r>
              <a:rPr lang="en-US" dirty="0"/>
              <a:t>Among Us (x2)</a:t>
            </a:r>
          </a:p>
          <a:p>
            <a:r>
              <a:rPr lang="en-US" dirty="0"/>
              <a:t>League of Legends (x2)</a:t>
            </a:r>
          </a:p>
          <a:p>
            <a:r>
              <a:rPr lang="en-US" dirty="0"/>
              <a:t>Splatoon (x2)</a:t>
            </a:r>
          </a:p>
          <a:p>
            <a:r>
              <a:rPr lang="en-US" dirty="0"/>
              <a:t>Magic the Gathering</a:t>
            </a:r>
          </a:p>
          <a:p>
            <a:r>
              <a:rPr lang="en-US" dirty="0" err="1"/>
              <a:t>Bloons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06BA2A-327C-47F6-840A-7F340B676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705495"/>
            <a:ext cx="4038600" cy="4983162"/>
          </a:xfrm>
        </p:spPr>
        <p:txBody>
          <a:bodyPr>
            <a:normAutofit/>
          </a:bodyPr>
          <a:lstStyle/>
          <a:p>
            <a:r>
              <a:rPr lang="en-US" dirty="0"/>
              <a:t>Abyss</a:t>
            </a:r>
          </a:p>
          <a:p>
            <a:r>
              <a:rPr lang="en-US" dirty="0"/>
              <a:t>Minecraft</a:t>
            </a:r>
          </a:p>
          <a:p>
            <a:r>
              <a:rPr lang="en-US" dirty="0"/>
              <a:t>World of Tanks</a:t>
            </a:r>
          </a:p>
          <a:p>
            <a:r>
              <a:rPr lang="en-US" dirty="0"/>
              <a:t>Guilty Gear Strive</a:t>
            </a:r>
          </a:p>
          <a:p>
            <a:r>
              <a:rPr lang="en-US" dirty="0" err="1"/>
              <a:t>Warframe</a:t>
            </a:r>
            <a:endParaRPr lang="en-US" dirty="0"/>
          </a:p>
          <a:p>
            <a:r>
              <a:rPr lang="en-US" dirty="0"/>
              <a:t>Age of Empires II</a:t>
            </a:r>
          </a:p>
          <a:p>
            <a:r>
              <a:rPr lang="en-US" dirty="0"/>
              <a:t>Pokémon</a:t>
            </a:r>
          </a:p>
          <a:p>
            <a:r>
              <a:rPr lang="en-US" dirty="0"/>
              <a:t>FIFA 20</a:t>
            </a:r>
          </a:p>
        </p:txBody>
      </p:sp>
    </p:spTree>
    <p:extLst>
      <p:ext uri="{BB962C8B-B14F-4D97-AF65-F5344CB8AC3E}">
        <p14:creationId xmlns:p14="http://schemas.microsoft.com/office/powerpoint/2010/main" val="3647724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0D34E815-C085-4952-B2D8-01670D6A1FFF}"/>
              </a:ext>
            </a:extLst>
          </p:cNvPr>
          <p:cNvGrpSpPr/>
          <p:nvPr/>
        </p:nvGrpSpPr>
        <p:grpSpPr>
          <a:xfrm>
            <a:off x="5983575" y="4267200"/>
            <a:ext cx="2920435" cy="2114367"/>
            <a:chOff x="5105400" y="4191000"/>
            <a:chExt cx="3682435" cy="2571567"/>
          </a:xfrm>
        </p:grpSpPr>
        <p:pic>
          <p:nvPicPr>
            <p:cNvPr id="6146" name="Picture 2" descr="Image result for hints">
              <a:extLst>
                <a:ext uri="{FF2B5EF4-FFF2-40B4-BE49-F238E27FC236}">
                  <a16:creationId xmlns:a16="http://schemas.microsoft.com/office/drawing/2014/main" id="{17CEB3A2-C76D-4C8F-B727-31C56DC671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5400" y="4191000"/>
              <a:ext cx="3682435" cy="25715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557D7E1-E803-4192-83CF-90EA87F8E839}"/>
                </a:ext>
              </a:extLst>
            </p:cNvPr>
            <p:cNvSpPr/>
            <p:nvPr/>
          </p:nvSpPr>
          <p:spPr>
            <a:xfrm>
              <a:off x="7336693" y="6116236"/>
              <a:ext cx="143746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600" dirty="0">
                  <a:solidFill>
                    <a:schemeClr val="bg1">
                      <a:lumMod val="65000"/>
                    </a:schemeClr>
                  </a:solidFill>
                </a:rPr>
                <a:t>https://i0.wp.com/www.johnhardingestates.co.uk/wp-content/uploads/2018/02/John-Harding-Estates-Hints-and-Tips.png?fit=600%2C419</a:t>
              </a:r>
            </a:p>
            <a:p>
              <a:pPr algn="r"/>
              <a:endParaRPr lang="en-US" sz="6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E23E089-79F6-4B05-99CF-8350B874D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5433"/>
            <a:ext cx="8229600" cy="1143000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338B8-3F6B-4624-BF94-AEE1CD9F0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76" y="1278147"/>
            <a:ext cx="8406834" cy="4572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These slides on the Project 4 page</a:t>
            </a:r>
          </a:p>
          <a:p>
            <a:pPr lvl="1"/>
            <a:r>
              <a:rPr lang="en-US" dirty="0"/>
              <a:t>Under “grading”</a:t>
            </a:r>
          </a:p>
          <a:p>
            <a:r>
              <a:rPr lang="en-US" dirty="0"/>
              <a:t>Read over comments on your proposal</a:t>
            </a:r>
          </a:p>
          <a:p>
            <a:pPr lvl="1"/>
            <a:r>
              <a:rPr lang="en-US" dirty="0"/>
              <a:t>Ask if you have questions</a:t>
            </a:r>
          </a:p>
          <a:p>
            <a:r>
              <a:rPr lang="en-US" dirty="0"/>
              <a:t>Incorporate </a:t>
            </a:r>
            <a:r>
              <a:rPr lang="en-US" dirty="0">
                <a:solidFill>
                  <a:srgbClr val="008000"/>
                </a:solidFill>
              </a:rPr>
              <a:t>general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specific tips </a:t>
            </a:r>
            <a:r>
              <a:rPr lang="en-US" dirty="0"/>
              <a:t>into your final report!</a:t>
            </a:r>
          </a:p>
          <a:p>
            <a:pPr lvl="1"/>
            <a:r>
              <a:rPr lang="en-US" dirty="0"/>
              <a:t>Consider previous projects, too</a:t>
            </a:r>
          </a:p>
          <a:p>
            <a:r>
              <a:rPr lang="en-US" dirty="0"/>
              <a:t>Remember to have </a:t>
            </a:r>
            <a:r>
              <a:rPr lang="en-US" dirty="0">
                <a:highlight>
                  <a:srgbClr val="FFFFFF"/>
                </a:highlight>
              </a:rPr>
              <a:t>revised/final grading guide </a:t>
            </a:r>
            <a:r>
              <a:rPr lang="en-US" dirty="0"/>
              <a:t>in report, too</a:t>
            </a:r>
          </a:p>
        </p:txBody>
      </p:sp>
    </p:spTree>
    <p:extLst>
      <p:ext uri="{BB962C8B-B14F-4D97-AF65-F5344CB8AC3E}">
        <p14:creationId xmlns:p14="http://schemas.microsoft.com/office/powerpoint/2010/main" val="337257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4326</TotalTime>
  <Words>235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U-Pick Analytics Proposal</vt:lpstr>
      <vt:lpstr>General Comments</vt:lpstr>
      <vt:lpstr>Game List</vt:lpstr>
      <vt:lpstr>Next Steps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</dc:title>
  <dc:creator>Mark Claypool</dc:creator>
  <cp:lastModifiedBy>Claypool, Mark</cp:lastModifiedBy>
  <cp:revision>156</cp:revision>
  <cp:lastPrinted>2020-05-04T13:50:51Z</cp:lastPrinted>
  <dcterms:created xsi:type="dcterms:W3CDTF">2012-01-13T01:01:36Z</dcterms:created>
  <dcterms:modified xsi:type="dcterms:W3CDTF">2023-04-27T10:47:56Z</dcterms:modified>
</cp:coreProperties>
</file>