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275" r:id="rId3"/>
    <p:sldId id="276" r:id="rId4"/>
    <p:sldId id="273" r:id="rId5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CC00"/>
    <a:srgbClr val="008000"/>
    <a:srgbClr val="FF9900"/>
    <a:srgbClr val="66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162" autoAdjust="0"/>
  </p:normalViewPr>
  <p:slideViewPr>
    <p:cSldViewPr>
      <p:cViewPr varScale="1">
        <p:scale>
          <a:sx n="55" d="100"/>
          <a:sy n="55" d="100"/>
        </p:scale>
        <p:origin x="1094" y="2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1837E6-FE4A-460D-B195-BE410E58F0F7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5C0558-F855-45ED-ACAF-E647347885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49893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13E04472-30A7-4BFD-AE42-4B7DAF897217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6E66B3BC-8BDF-474F-B3DF-8718E0B078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1907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0C008-1EDC-44A7-AC30-7905F8BCA6C7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C9293-5C27-409B-A660-D1E4A9C75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6991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0C008-1EDC-44A7-AC30-7905F8BCA6C7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C9293-5C27-409B-A660-D1E4A9C75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7211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0C008-1EDC-44A7-AC30-7905F8BCA6C7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C9293-5C27-409B-A660-D1E4A9C75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7925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0C008-1EDC-44A7-AC30-7905F8BCA6C7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C9293-5C27-409B-A660-D1E4A9C75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6917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0C008-1EDC-44A7-AC30-7905F8BCA6C7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C9293-5C27-409B-A660-D1E4A9C75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6670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0C008-1EDC-44A7-AC30-7905F8BCA6C7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C9293-5C27-409B-A660-D1E4A9C75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7677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0C008-1EDC-44A7-AC30-7905F8BCA6C7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C9293-5C27-409B-A660-D1E4A9C75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1453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0C008-1EDC-44A7-AC30-7905F8BCA6C7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C9293-5C27-409B-A660-D1E4A9C75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8453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0C008-1EDC-44A7-AC30-7905F8BCA6C7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C9293-5C27-409B-A660-D1E4A9C75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734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0C008-1EDC-44A7-AC30-7905F8BCA6C7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C9293-5C27-409B-A660-D1E4A9C75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218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0C008-1EDC-44A7-AC30-7905F8BCA6C7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C9293-5C27-409B-A660-D1E4A9C75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4932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60C008-1EDC-44A7-AC30-7905F8BCA6C7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6C9293-5C27-409B-A660-D1E4A9C75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4090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676400"/>
            <a:ext cx="8077200" cy="1600200"/>
          </a:xfrm>
        </p:spPr>
        <p:txBody>
          <a:bodyPr>
            <a:normAutofit/>
          </a:bodyPr>
          <a:lstStyle/>
          <a:p>
            <a:r>
              <a:rPr lang="en-US" sz="5300" dirty="0"/>
              <a:t>U-Pick Analytics</a:t>
            </a:r>
            <a:br>
              <a:rPr lang="en-US" dirty="0"/>
            </a:br>
            <a:r>
              <a:rPr lang="en-US" dirty="0"/>
              <a:t>Proposal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76800" y="3886200"/>
            <a:ext cx="3962400" cy="1752600"/>
          </a:xfrm>
        </p:spPr>
        <p:txBody>
          <a:bodyPr>
            <a:noAutofit/>
          </a:bodyPr>
          <a:lstStyle/>
          <a:p>
            <a:r>
              <a:rPr lang="en-US" sz="4000" dirty="0">
                <a:solidFill>
                  <a:srgbClr val="0070C0"/>
                </a:solidFill>
              </a:rPr>
              <a:t>Project 4</a:t>
            </a:r>
          </a:p>
          <a:p>
            <a:endParaRPr lang="en-US" sz="3600" dirty="0">
              <a:solidFill>
                <a:srgbClr val="0070C0"/>
              </a:solidFill>
            </a:endParaRPr>
          </a:p>
          <a:p>
            <a:r>
              <a:rPr lang="en-US" sz="3600" dirty="0">
                <a:solidFill>
                  <a:srgbClr val="0070C0"/>
                </a:solidFill>
              </a:rPr>
              <a:t>IMGD 2905</a:t>
            </a:r>
          </a:p>
          <a:p>
            <a:endParaRPr lang="en-US" sz="3600" dirty="0">
              <a:solidFill>
                <a:srgbClr val="0070C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B1DC185-DD48-484E-A03A-EC93AD199A4B}"/>
              </a:ext>
            </a:extLst>
          </p:cNvPr>
          <p:cNvSpPr txBox="1"/>
          <p:nvPr/>
        </p:nvSpPr>
        <p:spPr>
          <a:xfrm>
            <a:off x="3264199" y="454164"/>
            <a:ext cx="2768002" cy="70788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rgbClr val="008000"/>
            </a:solidFill>
          </a:ln>
        </p:spPr>
        <p:txBody>
          <a:bodyPr wrap="none" rtlCol="0">
            <a:spAutoFit/>
          </a:bodyPr>
          <a:lstStyle/>
          <a:p>
            <a:r>
              <a:rPr lang="en-US" sz="4000" dirty="0">
                <a:solidFill>
                  <a:srgbClr val="008000"/>
                </a:solidFill>
              </a:rPr>
              <a:t>Postmortem</a:t>
            </a:r>
          </a:p>
        </p:txBody>
      </p:sp>
      <p:pic>
        <p:nvPicPr>
          <p:cNvPr id="6" name="Content Placeholder 4">
            <a:extLst>
              <a:ext uri="{FF2B5EF4-FFF2-40B4-BE49-F238E27FC236}">
                <a16:creationId xmlns:a16="http://schemas.microsoft.com/office/drawing/2014/main" id="{761486BB-5038-4615-86E0-51644756EFB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4267200"/>
            <a:ext cx="4038600" cy="11308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47552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6B8AEA-F45B-4CD6-B351-3A293910ED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 Comments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5A255A-34E7-4D17-B790-460056A115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Interesting projects!</a:t>
            </a:r>
          </a:p>
          <a:p>
            <a:r>
              <a:rPr lang="en-US" dirty="0"/>
              <a:t>Include screenshot in report</a:t>
            </a:r>
          </a:p>
          <a:p>
            <a:pPr lvl="1"/>
            <a:r>
              <a:rPr lang="en-US" dirty="0"/>
              <a:t>Indicate data </a:t>
            </a:r>
            <a:r>
              <a:rPr lang="en-US" dirty="0" err="1"/>
              <a:t>anlyzed</a:t>
            </a:r>
            <a:endParaRPr lang="en-US" dirty="0"/>
          </a:p>
          <a:p>
            <a:r>
              <a:rPr lang="en-US" dirty="0"/>
              <a:t>Include source of data</a:t>
            </a:r>
          </a:p>
          <a:p>
            <a:pPr lvl="1"/>
            <a:r>
              <a:rPr lang="en-US" dirty="0"/>
              <a:t>Author, link, year</a:t>
            </a:r>
          </a:p>
          <a:p>
            <a:pPr lvl="1"/>
            <a:r>
              <a:rPr lang="en-US" dirty="0"/>
              <a:t>“Size” of dataset (e.g., number of games)</a:t>
            </a:r>
          </a:p>
          <a:p>
            <a:r>
              <a:rPr lang="en-US" dirty="0"/>
              <a:t>Example data – games? players? levels?</a:t>
            </a:r>
          </a:p>
          <a:p>
            <a:pPr lvl="1"/>
            <a:r>
              <a:rPr lang="en-US" dirty="0"/>
              <a:t>Variables (column), Observations (rows)</a:t>
            </a:r>
          </a:p>
          <a:p>
            <a:r>
              <a:rPr lang="en-US" dirty="0"/>
              <a:t>Motivate exploration</a:t>
            </a:r>
          </a:p>
          <a:p>
            <a:r>
              <a:rPr lang="en-US" dirty="0"/>
              <a:t>Iterate – data to chart 1, then chart 2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33288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D52497-D71F-48F6-A792-9E9E807875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 List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6E3A15-F255-46C6-947D-797D3B6F92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League of Legends (x3)</a:t>
            </a:r>
          </a:p>
          <a:p>
            <a:r>
              <a:rPr lang="en-US" dirty="0"/>
              <a:t>DOTA</a:t>
            </a:r>
          </a:p>
          <a:p>
            <a:r>
              <a:rPr lang="en-US" dirty="0"/>
              <a:t>FIFA</a:t>
            </a:r>
          </a:p>
          <a:p>
            <a:r>
              <a:rPr lang="en-US" dirty="0"/>
              <a:t>Mario Cart</a:t>
            </a:r>
          </a:p>
          <a:p>
            <a:r>
              <a:rPr lang="en-US" dirty="0"/>
              <a:t>Rainbow </a:t>
            </a:r>
            <a:r>
              <a:rPr lang="en-US" dirty="0" err="1"/>
              <a:t>Seige</a:t>
            </a:r>
            <a:endParaRPr lang="en-US" dirty="0"/>
          </a:p>
          <a:p>
            <a:r>
              <a:rPr lang="en-US" dirty="0" err="1"/>
              <a:t>Pokemon</a:t>
            </a:r>
            <a:endParaRPr lang="en-US" dirty="0"/>
          </a:p>
          <a:p>
            <a:r>
              <a:rPr lang="en-US" dirty="0"/>
              <a:t>Magic the Gathering</a:t>
            </a:r>
          </a:p>
          <a:p>
            <a:r>
              <a:rPr lang="en-US" dirty="0"/>
              <a:t>Overwatch</a:t>
            </a:r>
          </a:p>
          <a:p>
            <a:r>
              <a:rPr lang="en-US" dirty="0"/>
              <a:t>Super Mario</a:t>
            </a:r>
          </a:p>
          <a:p>
            <a:r>
              <a:rPr lang="en-US"/>
              <a:t>Clash Royale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77247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23E089-79F6-4B05-99CF-8350B874D8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95433"/>
            <a:ext cx="8229600" cy="1143000"/>
          </a:xfrm>
        </p:spPr>
        <p:txBody>
          <a:bodyPr/>
          <a:lstStyle/>
          <a:p>
            <a:r>
              <a:rPr lang="en-US" dirty="0"/>
              <a:t>Next Steps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9338B8-3F6B-4624-BF94-AEE1CD9F06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0877" y="1295400"/>
            <a:ext cx="8406834" cy="3886200"/>
          </a:xfrm>
        </p:spPr>
        <p:txBody>
          <a:bodyPr>
            <a:normAutofit/>
          </a:bodyPr>
          <a:lstStyle/>
          <a:p>
            <a:r>
              <a:rPr lang="en-US" dirty="0"/>
              <a:t>These slides posted on </a:t>
            </a:r>
            <a:r>
              <a:rPr lang="en-US" dirty="0" err="1"/>
              <a:t>Proj</a:t>
            </a:r>
            <a:r>
              <a:rPr lang="en-US" dirty="0"/>
              <a:t> 4 Web page</a:t>
            </a:r>
          </a:p>
          <a:p>
            <a:r>
              <a:rPr lang="en-US" dirty="0"/>
              <a:t>Read over comments on your report</a:t>
            </a:r>
          </a:p>
          <a:p>
            <a:pPr lvl="1"/>
            <a:r>
              <a:rPr lang="en-US" dirty="0"/>
              <a:t>Ask if you have questions</a:t>
            </a:r>
          </a:p>
          <a:p>
            <a:r>
              <a:rPr lang="en-US" dirty="0"/>
              <a:t>Incorporate </a:t>
            </a:r>
            <a:r>
              <a:rPr lang="en-US" dirty="0">
                <a:solidFill>
                  <a:srgbClr val="008000"/>
                </a:solidFill>
              </a:rPr>
              <a:t>general</a:t>
            </a:r>
            <a:r>
              <a:rPr lang="en-US" dirty="0"/>
              <a:t> and </a:t>
            </a:r>
            <a:r>
              <a:rPr lang="en-US" dirty="0">
                <a:solidFill>
                  <a:srgbClr val="0070C0"/>
                </a:solidFill>
              </a:rPr>
              <a:t>specific tips </a:t>
            </a:r>
            <a:r>
              <a:rPr lang="en-US" dirty="0"/>
              <a:t>into your final </a:t>
            </a:r>
            <a:r>
              <a:rPr lang="en-US"/>
              <a:t>report!</a:t>
            </a:r>
            <a:endParaRPr lang="en-US" dirty="0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0D34E815-C085-4952-B2D8-01670D6A1FFF}"/>
              </a:ext>
            </a:extLst>
          </p:cNvPr>
          <p:cNvGrpSpPr/>
          <p:nvPr/>
        </p:nvGrpSpPr>
        <p:grpSpPr>
          <a:xfrm>
            <a:off x="5867400" y="4648200"/>
            <a:ext cx="2920435" cy="2114367"/>
            <a:chOff x="5105400" y="4191000"/>
            <a:chExt cx="3682435" cy="2571567"/>
          </a:xfrm>
        </p:grpSpPr>
        <p:pic>
          <p:nvPicPr>
            <p:cNvPr id="6146" name="Picture 2" descr="Image result for hints">
              <a:extLst>
                <a:ext uri="{FF2B5EF4-FFF2-40B4-BE49-F238E27FC236}">
                  <a16:creationId xmlns:a16="http://schemas.microsoft.com/office/drawing/2014/main" id="{17CEB3A2-C76D-4C8F-B727-31C56DC6718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05400" y="4191000"/>
              <a:ext cx="3682435" cy="257156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A557D7E1-E803-4192-83CF-90EA87F8E839}"/>
                </a:ext>
              </a:extLst>
            </p:cNvPr>
            <p:cNvSpPr/>
            <p:nvPr/>
          </p:nvSpPr>
          <p:spPr>
            <a:xfrm>
              <a:off x="7336693" y="6116236"/>
              <a:ext cx="1437465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en-US" sz="600" dirty="0">
                  <a:solidFill>
                    <a:schemeClr val="bg1">
                      <a:lumMod val="65000"/>
                    </a:schemeClr>
                  </a:solidFill>
                </a:rPr>
                <a:t>https://i0.wp.com/www.johnhardingestates.co.uk/wp-content/uploads/2018/02/John-Harding-Estates-Hints-and-Tips.png?fit=600%2C419</a:t>
              </a:r>
            </a:p>
            <a:p>
              <a:pPr algn="r"/>
              <a:endParaRPr lang="en-US" sz="6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725735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4293</TotalTime>
  <Words>156</Words>
  <Application>Microsoft Office PowerPoint</Application>
  <PresentationFormat>On-screen Show (4:3)</PresentationFormat>
  <Paragraphs>33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U-Pick Analytics Proposal</vt:lpstr>
      <vt:lpstr>General Comments</vt:lpstr>
      <vt:lpstr>Project List</vt:lpstr>
      <vt:lpstr>Next Steps</vt:lpstr>
    </vt:vector>
  </TitlesOfParts>
  <Company>Worcester Polytechnic Institute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Admin</dc:title>
  <dc:creator>Mark Claypool</dc:creator>
  <cp:lastModifiedBy>Mark Claypool</cp:lastModifiedBy>
  <cp:revision>146</cp:revision>
  <cp:lastPrinted>2020-05-04T13:50:51Z</cp:lastPrinted>
  <dcterms:created xsi:type="dcterms:W3CDTF">2012-01-13T01:01:36Z</dcterms:created>
  <dcterms:modified xsi:type="dcterms:W3CDTF">2020-05-05T14:56:19Z</dcterms:modified>
</cp:coreProperties>
</file>