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CC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95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.cs.wpi.edu/~imgd2905/d20/projects/proj4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U-Pick Game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Project 4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1066800" y="457200"/>
            <a:ext cx="6934200" cy="1143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Highlights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7912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hlinkClick r:id="rId2"/>
              </a:rPr>
              <a:t>http://web.cs.wpi.edu/~imgd2905/d20/projects/proj4/index.html</a:t>
            </a:r>
            <a:r>
              <a:rPr lang="en-US" sz="240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D2C1C6-22A8-424E-ADA8-0EE7714C4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7699236" cy="4021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64" y="224385"/>
            <a:ext cx="7893872" cy="1143000"/>
          </a:xfrm>
        </p:spPr>
        <p:txBody>
          <a:bodyPr>
            <a:normAutofit/>
          </a:bodyPr>
          <a:lstStyle/>
          <a:p>
            <a:r>
              <a:rPr lang="en-US" dirty="0"/>
              <a:t>Win Rate versus Pick Rate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2576511" y="6231028"/>
            <a:ext cx="3990977" cy="40258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Win rate versus operator pick rate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2862106" y="1291581"/>
            <a:ext cx="321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Rainbow 6 Siege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Tucker Grim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220" name="Picture 4" descr="Rainbow Six Siege Logo - Rainbow - Magnet | TeePublic">
            <a:extLst>
              <a:ext uri="{FF2B5EF4-FFF2-40B4-BE49-F238E27FC236}">
                <a16:creationId xmlns:a16="http://schemas.microsoft.com/office/drawing/2014/main" id="{91F16025-2D5B-4022-B8D1-6D6A49B5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33" y="411787"/>
            <a:ext cx="1224405" cy="122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8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2"/>
            <a:ext cx="8233788" cy="1143000"/>
          </a:xfrm>
        </p:spPr>
        <p:txBody>
          <a:bodyPr>
            <a:normAutofit/>
          </a:bodyPr>
          <a:lstStyle/>
          <a:p>
            <a:r>
              <a:rPr lang="en-US" dirty="0"/>
              <a:t>Win Rate by Rank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1861151" y="6184022"/>
            <a:ext cx="5421697" cy="44711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Win rate for different ranks for specific champions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2731371" y="1266917"/>
            <a:ext cx="383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Overwatch </a:t>
            </a:r>
            <a:r>
              <a:rPr lang="en-US" sz="2000" i="1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Matthew Hurlbut-Coke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53F0D-7DCC-464B-B951-C33F6A4C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18" y="2045009"/>
            <a:ext cx="7448552" cy="3824391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652380F9-2C97-437A-8BC2-D8D2B4B2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49" y="451384"/>
            <a:ext cx="909551" cy="9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8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2"/>
            <a:ext cx="8233788" cy="1143000"/>
          </a:xfrm>
        </p:spPr>
        <p:txBody>
          <a:bodyPr>
            <a:normAutofit/>
          </a:bodyPr>
          <a:lstStyle/>
          <a:p>
            <a:r>
              <a:rPr lang="en-US" dirty="0"/>
              <a:t>Map Popularity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2362199" y="6079982"/>
            <a:ext cx="4800601" cy="41866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Number of games played for different maps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3628476" y="1284374"/>
            <a:ext cx="2043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CS:GO </a:t>
            </a:r>
            <a:r>
              <a:rPr lang="en-US" sz="2000" i="1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Kurtis </a:t>
            </a:r>
            <a:r>
              <a:rPr lang="en-US" sz="2000" dirty="0" err="1">
                <a:solidFill>
                  <a:srgbClr val="0070C0"/>
                </a:solidFill>
              </a:rPr>
              <a:t>Kiai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F40D-87F6-434E-B5D9-C08B94B4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26014"/>
            <a:ext cx="7239000" cy="4016477"/>
          </a:xfrm>
          <a:prstGeom prst="rect">
            <a:avLst/>
          </a:prstGeom>
        </p:spPr>
      </p:pic>
      <p:pic>
        <p:nvPicPr>
          <p:cNvPr id="11266" name="Picture 2" descr="Csgo Logo Transparent &amp; PNG Clipart Free Download - YWD">
            <a:extLst>
              <a:ext uri="{FF2B5EF4-FFF2-40B4-BE49-F238E27FC236}">
                <a16:creationId xmlns:a16="http://schemas.microsoft.com/office/drawing/2014/main" id="{6D2F286B-C557-4E24-8E4B-6EF378E3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9544">
            <a:off x="7246117" y="702106"/>
            <a:ext cx="1600200" cy="6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0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2"/>
            <a:ext cx="8233788" cy="1143000"/>
          </a:xfrm>
        </p:spPr>
        <p:txBody>
          <a:bodyPr>
            <a:normAutofit/>
          </a:bodyPr>
          <a:lstStyle/>
          <a:p>
            <a:r>
              <a:rPr lang="en-US" dirty="0"/>
              <a:t>Creep Scores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2487881" y="6184021"/>
            <a:ext cx="4549235" cy="44711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Creep score by role (CS – a source of gold) 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2988488" y="1290572"/>
            <a:ext cx="3548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League of Legends </a:t>
            </a:r>
            <a:r>
              <a:rPr lang="en-US" sz="2000" i="1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Yaseen </a:t>
            </a:r>
            <a:r>
              <a:rPr lang="en-US" sz="2000" dirty="0" err="1">
                <a:solidFill>
                  <a:srgbClr val="0070C0"/>
                </a:solidFill>
              </a:rPr>
              <a:t>Nagib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2" descr="League of Legends | Logopedia | Fandom">
            <a:extLst>
              <a:ext uri="{FF2B5EF4-FFF2-40B4-BE49-F238E27FC236}">
                <a16:creationId xmlns:a16="http://schemas.microsoft.com/office/drawing/2014/main" id="{B285D242-E503-41BF-A0C3-4AF726A8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995">
            <a:off x="7127907" y="629535"/>
            <a:ext cx="2054689" cy="8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664557-25B2-4BCC-AA14-0B424BF8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44" y="1735209"/>
            <a:ext cx="6155512" cy="41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2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2"/>
            <a:ext cx="8233788" cy="1143000"/>
          </a:xfrm>
        </p:spPr>
        <p:txBody>
          <a:bodyPr>
            <a:normAutofit/>
          </a:bodyPr>
          <a:lstStyle/>
          <a:p>
            <a:r>
              <a:rPr lang="en-US" dirty="0"/>
              <a:t>Soccer Player Wages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2362200" y="6184021"/>
            <a:ext cx="4903519" cy="44711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Soccer player wages broken down by position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3421912" y="1290572"/>
            <a:ext cx="2456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FIFA 20 </a:t>
            </a:r>
            <a:r>
              <a:rPr lang="en-US" sz="2000" i="1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Luna Nguyen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FIFA Logo PNG Image | PNG Arts">
            <a:extLst>
              <a:ext uri="{FF2B5EF4-FFF2-40B4-BE49-F238E27FC236}">
                <a16:creationId xmlns:a16="http://schemas.microsoft.com/office/drawing/2014/main" id="{DA68ED32-5B5B-4A48-A374-593075C3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2267">
            <a:off x="7390671" y="562311"/>
            <a:ext cx="1616905" cy="64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5A95A-5C85-480C-93E5-0DBC2C7B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66" y="2173746"/>
            <a:ext cx="5938468" cy="35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2"/>
            <a:ext cx="8233788" cy="1143000"/>
          </a:xfrm>
        </p:spPr>
        <p:txBody>
          <a:bodyPr>
            <a:normAutofit/>
          </a:bodyPr>
          <a:lstStyle/>
          <a:p>
            <a:r>
              <a:rPr lang="en-US" dirty="0"/>
              <a:t>Card Distributions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2738463" y="6184021"/>
            <a:ext cx="3823661" cy="44711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Distribution of card types  by color 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2855822" y="1291489"/>
            <a:ext cx="3813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Magic the Gathering </a:t>
            </a:r>
            <a:r>
              <a:rPr lang="en-US" sz="2000" i="1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Nicolas </a:t>
            </a:r>
            <a:r>
              <a:rPr lang="en-US" sz="2000" dirty="0" err="1">
                <a:solidFill>
                  <a:srgbClr val="0070C0"/>
                </a:solidFill>
              </a:rPr>
              <a:t>Pingal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4340" name="Picture 4" descr="Magic-The-Gathering-logo-800x279 | Starlight Runner">
            <a:extLst>
              <a:ext uri="{FF2B5EF4-FFF2-40B4-BE49-F238E27FC236}">
                <a16:creationId xmlns:a16="http://schemas.microsoft.com/office/drawing/2014/main" id="{4748827F-9E57-4419-BC92-5D430856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5104">
            <a:off x="7165800" y="747673"/>
            <a:ext cx="1751502" cy="6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BB2D4-AB39-4A52-8868-6AC476107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9" y="1707751"/>
            <a:ext cx="5684951" cy="4325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176EB-1F3E-4338-A030-5CC918AF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524" y="1707752"/>
            <a:ext cx="2888685" cy="2365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C2A58-6D90-4215-851A-DDC337032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869388"/>
            <a:ext cx="2582765" cy="21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2"/>
            <a:ext cx="8233788" cy="1143000"/>
          </a:xfrm>
        </p:spPr>
        <p:txBody>
          <a:bodyPr>
            <a:normAutofit/>
          </a:bodyPr>
          <a:lstStyle/>
          <a:p>
            <a:r>
              <a:rPr lang="en-US" dirty="0"/>
              <a:t>Soccer Player Wages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2247898" y="6259231"/>
            <a:ext cx="5029200" cy="446369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Deaths versus eliminations by Hero position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3421912" y="1290572"/>
            <a:ext cx="2689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Overwatch </a:t>
            </a:r>
            <a:r>
              <a:rPr lang="en-US" sz="2000" i="1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Kyle Trottier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FIFA Logo PNG Image | PNG Arts">
            <a:extLst>
              <a:ext uri="{FF2B5EF4-FFF2-40B4-BE49-F238E27FC236}">
                <a16:creationId xmlns:a16="http://schemas.microsoft.com/office/drawing/2014/main" id="{DA68ED32-5B5B-4A48-A374-593075C3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5009">
            <a:off x="7393779" y="757641"/>
            <a:ext cx="1616905" cy="64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6A836-6EEB-4367-9661-B818C3268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98" y="1864313"/>
            <a:ext cx="7162800" cy="42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9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2"/>
            <a:ext cx="8233788" cy="1143000"/>
          </a:xfrm>
        </p:spPr>
        <p:txBody>
          <a:bodyPr>
            <a:normAutofit/>
          </a:bodyPr>
          <a:lstStyle/>
          <a:p>
            <a:r>
              <a:rPr lang="en-US" dirty="0"/>
              <a:t>Feeling Blue or Seeing Red?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752334" y="6259231"/>
            <a:ext cx="7995062" cy="37190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Cumulative distribution of towers destroyed for Red team versus Blue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2896897" y="1216977"/>
            <a:ext cx="350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League of Legends  </a:t>
            </a:r>
            <a:r>
              <a:rPr lang="en-US" sz="2000" i="1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Nick Wotton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EFABF-1E41-4376-901B-7E09928A0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32530"/>
            <a:ext cx="6934200" cy="4211258"/>
          </a:xfrm>
          <a:prstGeom prst="rect">
            <a:avLst/>
          </a:prstGeom>
        </p:spPr>
      </p:pic>
      <p:pic>
        <p:nvPicPr>
          <p:cNvPr id="8" name="Picture 2" descr="League of Legends | Logopedia | Fandom">
            <a:extLst>
              <a:ext uri="{FF2B5EF4-FFF2-40B4-BE49-F238E27FC236}">
                <a16:creationId xmlns:a16="http://schemas.microsoft.com/office/drawing/2014/main" id="{7222804A-F6F4-4E48-BD30-F4098F65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55" y="3733800"/>
            <a:ext cx="2054689" cy="8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7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Attempts versus Tags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997016" y="1217583"/>
            <a:ext cx="3140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i="1" dirty="0"/>
              <a:t>Mario Maker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Owen Aguirre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77EFE-0655-4E4F-9083-0F3B394E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86" y="1688048"/>
            <a:ext cx="7835349" cy="4211727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415926" y="6019800"/>
            <a:ext cx="4302267" cy="70892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of average attempts for different descriptive tags for a map</a:t>
            </a:r>
            <a:endParaRPr lang="en-US" sz="2000" i="1" dirty="0"/>
          </a:p>
        </p:txBody>
      </p:sp>
      <p:pic>
        <p:nvPicPr>
          <p:cNvPr id="1026" name="Picture 2" descr="Super Mario Iconset (64 icons) | Sandro Pereira">
            <a:extLst>
              <a:ext uri="{FF2B5EF4-FFF2-40B4-BE49-F238E27FC236}">
                <a16:creationId xmlns:a16="http://schemas.microsoft.com/office/drawing/2014/main" id="{4B657928-EE65-4A9C-ADF7-C65FB6C3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41" y="331508"/>
            <a:ext cx="1029259" cy="10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3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and XP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238461" y="1213246"/>
            <a:ext cx="260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i="1" dirty="0"/>
              <a:t>Dota 2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Braden Arnold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235253" y="5916207"/>
            <a:ext cx="5003747" cy="709463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comparing gold and experience for two teammates (different roles)</a:t>
            </a:r>
            <a:endParaRPr lang="en-US"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0A9BE-8FF2-4BAA-8E62-CD4BD707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61539"/>
            <a:ext cx="6400800" cy="3995562"/>
          </a:xfrm>
          <a:prstGeom prst="rect">
            <a:avLst/>
          </a:prstGeom>
        </p:spPr>
      </p:pic>
      <p:pic>
        <p:nvPicPr>
          <p:cNvPr id="2052" name="Picture 4" descr="Dota 2 - Play for Free">
            <a:extLst>
              <a:ext uri="{FF2B5EF4-FFF2-40B4-BE49-F238E27FC236}">
                <a16:creationId xmlns:a16="http://schemas.microsoft.com/office/drawing/2014/main" id="{40018CAF-9CBD-40E4-BC35-56A4759E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6471">
            <a:off x="7189386" y="353355"/>
            <a:ext cx="1623228" cy="9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4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583"/>
            <a:ext cx="8229600" cy="1143000"/>
          </a:xfrm>
        </p:spPr>
        <p:txBody>
          <a:bodyPr/>
          <a:lstStyle/>
          <a:p>
            <a:r>
              <a:rPr lang="en-US" dirty="0"/>
              <a:t>Hit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40CFB-ACD0-4A50-B0E9-D77CEB041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9" y="1676400"/>
            <a:ext cx="7142922" cy="419100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2743200" y="6121444"/>
            <a:ext cx="3886200" cy="409545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Hit point distribution for </a:t>
            </a:r>
            <a:r>
              <a:rPr lang="en-US" sz="2000" i="1" dirty="0"/>
              <a:t>Pokémon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3280074" y="1076235"/>
            <a:ext cx="25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Pokémon</a:t>
            </a:r>
            <a:r>
              <a:rPr lang="en-US" dirty="0"/>
              <a:t>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Emily Austin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pokemon logo | Pokemon trading card game, Pokemon trading card">
            <a:extLst>
              <a:ext uri="{FF2B5EF4-FFF2-40B4-BE49-F238E27FC236}">
                <a16:creationId xmlns:a16="http://schemas.microsoft.com/office/drawing/2014/main" id="{D96E695F-D60D-4C86-ACF9-21302152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512">
            <a:off x="7300448" y="607439"/>
            <a:ext cx="1686026" cy="7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" y="164576"/>
            <a:ext cx="8229600" cy="1143000"/>
          </a:xfrm>
        </p:spPr>
        <p:txBody>
          <a:bodyPr/>
          <a:lstStyle/>
          <a:p>
            <a:r>
              <a:rPr lang="en-US" dirty="0"/>
              <a:t>Troop Cards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195725" y="1217582"/>
            <a:ext cx="2752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Clash Royale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Jack Bergin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447799" y="5948482"/>
            <a:ext cx="6248401" cy="37611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Histogram </a:t>
            </a:r>
            <a:r>
              <a:rPr lang="en-US" sz="2000"/>
              <a:t>of troop </a:t>
            </a:r>
            <a:r>
              <a:rPr lang="en-US" sz="2000" dirty="0"/>
              <a:t>cards played in </a:t>
            </a:r>
            <a:r>
              <a:rPr lang="en-US" sz="2000" i="1" dirty="0"/>
              <a:t>Clash Royale</a:t>
            </a:r>
            <a:r>
              <a:rPr lang="en-US" sz="2000" dirty="0"/>
              <a:t> matches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5B5C9-B86C-4570-9E58-1C94F30F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5750"/>
            <a:ext cx="6705600" cy="3534674"/>
          </a:xfrm>
          <a:prstGeom prst="rect">
            <a:avLst/>
          </a:prstGeom>
        </p:spPr>
      </p:pic>
      <p:pic>
        <p:nvPicPr>
          <p:cNvPr id="4102" name="Picture 6" descr="Clash royale logo png 7 » PNG Image">
            <a:extLst>
              <a:ext uri="{FF2B5EF4-FFF2-40B4-BE49-F238E27FC236}">
                <a16:creationId xmlns:a16="http://schemas.microsoft.com/office/drawing/2014/main" id="{0256C9FB-9173-4376-9937-8C64958F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54" y="355221"/>
            <a:ext cx="1066800" cy="11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5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583"/>
            <a:ext cx="8229600" cy="1143000"/>
          </a:xfrm>
        </p:spPr>
        <p:txBody>
          <a:bodyPr/>
          <a:lstStyle/>
          <a:p>
            <a:r>
              <a:rPr lang="en-US" dirty="0"/>
              <a:t>Cart Attributes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1409700" y="5958270"/>
            <a:ext cx="6324600" cy="36732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Radar chart of most balanced cart (in terms of attributes)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3092748" y="1046324"/>
            <a:ext cx="2958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Mario Cart 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Victoria </a:t>
            </a:r>
            <a:r>
              <a:rPr lang="en-US" sz="2000" dirty="0" err="1">
                <a:solidFill>
                  <a:srgbClr val="0070C0"/>
                </a:solidFill>
              </a:rPr>
              <a:t>Buyck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FD0C9-289B-4935-AB69-2D285A27A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5" y="1856870"/>
            <a:ext cx="4733960" cy="3690964"/>
          </a:xfrm>
          <a:prstGeom prst="rect">
            <a:avLst/>
          </a:prstGeom>
        </p:spPr>
      </p:pic>
      <p:pic>
        <p:nvPicPr>
          <p:cNvPr id="5122" name="Picture 2" descr="Mario Kart 8 | Amiibo Wiki | Fandom">
            <a:extLst>
              <a:ext uri="{FF2B5EF4-FFF2-40B4-BE49-F238E27FC236}">
                <a16:creationId xmlns:a16="http://schemas.microsoft.com/office/drawing/2014/main" id="{5D1348E5-5346-448C-B520-EE1D9D78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7647">
            <a:off x="6533147" y="921762"/>
            <a:ext cx="2431050" cy="7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3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583"/>
            <a:ext cx="8229600" cy="1143000"/>
          </a:xfrm>
        </p:spPr>
        <p:txBody>
          <a:bodyPr/>
          <a:lstStyle/>
          <a:p>
            <a:r>
              <a:rPr lang="en-US" dirty="0"/>
              <a:t>Dungeon Success Rate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1666875" y="6070763"/>
            <a:ext cx="5810249" cy="40623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Success rate for parties attempting mythic+ dungeons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2858427" y="1148045"/>
            <a:ext cx="3892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World of Warcraft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Jonathan Chang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133DF-718E-4D36-B53A-0C189A00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1" y="1828103"/>
            <a:ext cx="7391345" cy="3881852"/>
          </a:xfrm>
          <a:prstGeom prst="rect">
            <a:avLst/>
          </a:prstGeom>
        </p:spPr>
      </p:pic>
      <p:pic>
        <p:nvPicPr>
          <p:cNvPr id="6146" name="Picture 2" descr="World of Warcraft – Logos Download">
            <a:extLst>
              <a:ext uri="{FF2B5EF4-FFF2-40B4-BE49-F238E27FC236}">
                <a16:creationId xmlns:a16="http://schemas.microsoft.com/office/drawing/2014/main" id="{37B16D56-5AE0-438D-A2C4-6B1341AF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7890">
            <a:off x="7254434" y="486630"/>
            <a:ext cx="1828800" cy="7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7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583"/>
            <a:ext cx="8229600" cy="1143000"/>
          </a:xfrm>
        </p:spPr>
        <p:txBody>
          <a:bodyPr/>
          <a:lstStyle/>
          <a:p>
            <a:r>
              <a:rPr lang="en-US" dirty="0"/>
              <a:t>Base Statistics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1876423" y="6070797"/>
            <a:ext cx="5391149" cy="415743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Average of base stat totals by </a:t>
            </a:r>
            <a:r>
              <a:rPr lang="en-US" sz="2000" i="1" dirty="0"/>
              <a:t>Pokémon</a:t>
            </a:r>
            <a:r>
              <a:rPr lang="en-US" sz="2000" dirty="0"/>
              <a:t>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3109963" y="1161406"/>
            <a:ext cx="292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Pokémon</a:t>
            </a:r>
            <a:r>
              <a:rPr lang="en-US" dirty="0"/>
              <a:t>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Daniel Enriquez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2" descr="pokemon logo | Pokemon trading card game, Pokemon trading card">
            <a:extLst>
              <a:ext uri="{FF2B5EF4-FFF2-40B4-BE49-F238E27FC236}">
                <a16:creationId xmlns:a16="http://schemas.microsoft.com/office/drawing/2014/main" id="{5FDA29BF-AFB3-458E-81A6-B5937860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512">
            <a:off x="7300448" y="607439"/>
            <a:ext cx="1686026" cy="7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3FF23-9CF2-46C4-AF34-791E2A84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81" y="1831326"/>
            <a:ext cx="7489237" cy="38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1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6F2-0E0F-4E97-8DEE-F186C51E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583"/>
            <a:ext cx="8229600" cy="1143000"/>
          </a:xfrm>
        </p:spPr>
        <p:txBody>
          <a:bodyPr/>
          <a:lstStyle/>
          <a:p>
            <a:r>
              <a:rPr lang="en-US" dirty="0"/>
              <a:t>KDA by Position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0BAEF12-FB68-43FD-A5CC-EF4D5BCFFF6C}"/>
              </a:ext>
            </a:extLst>
          </p:cNvPr>
          <p:cNvSpPr txBox="1">
            <a:spLocks/>
          </p:cNvSpPr>
          <p:nvPr/>
        </p:nvSpPr>
        <p:spPr>
          <a:xfrm>
            <a:off x="2212838" y="6047996"/>
            <a:ext cx="4718317" cy="410558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Kills-Deaths-Assists by champion position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DA5FA-7DFB-4EB9-81BD-28A122449E4B}"/>
              </a:ext>
            </a:extLst>
          </p:cNvPr>
          <p:cNvSpPr txBox="1"/>
          <p:nvPr/>
        </p:nvSpPr>
        <p:spPr>
          <a:xfrm>
            <a:off x="2725529" y="1118175"/>
            <a:ext cx="369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League of Legends</a:t>
            </a:r>
            <a:r>
              <a:rPr lang="en-US" dirty="0"/>
              <a:t> </a:t>
            </a:r>
            <a:r>
              <a:rPr lang="en-US" sz="2000" dirty="0"/>
              <a:t>– </a:t>
            </a:r>
            <a:r>
              <a:rPr lang="en-US" sz="2000" dirty="0" err="1">
                <a:solidFill>
                  <a:srgbClr val="0070C0"/>
                </a:solidFill>
              </a:rPr>
              <a:t>Nadiyah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Garris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League of Legends | Logopedia | Fandom">
            <a:extLst>
              <a:ext uri="{FF2B5EF4-FFF2-40B4-BE49-F238E27FC236}">
                <a16:creationId xmlns:a16="http://schemas.microsoft.com/office/drawing/2014/main" id="{1B1A3FB5-D440-4358-8C6F-C1D1D532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7890">
            <a:off x="6755416" y="553954"/>
            <a:ext cx="2054689" cy="8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199C47-09CD-4BAE-BD2B-83FCC7CE4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13" y="1915054"/>
            <a:ext cx="6753769" cy="38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4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5486</TotalTime>
  <Words>295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U-Pick Game Analytics</vt:lpstr>
      <vt:lpstr>Attempts versus Tags</vt:lpstr>
      <vt:lpstr>Gold and XP</vt:lpstr>
      <vt:lpstr>Hit Points</vt:lpstr>
      <vt:lpstr>Troop Cards</vt:lpstr>
      <vt:lpstr>Cart Attributes</vt:lpstr>
      <vt:lpstr>Dungeon Success Rate</vt:lpstr>
      <vt:lpstr>Base Statistics</vt:lpstr>
      <vt:lpstr>KDA by Position</vt:lpstr>
      <vt:lpstr>Win Rate versus Pick Rate</vt:lpstr>
      <vt:lpstr>Win Rate by Rank</vt:lpstr>
      <vt:lpstr>Map Popularity</vt:lpstr>
      <vt:lpstr>Creep Scores</vt:lpstr>
      <vt:lpstr>Soccer Player Wages</vt:lpstr>
      <vt:lpstr>Card Distributions</vt:lpstr>
      <vt:lpstr>Soccer Player Wages</vt:lpstr>
      <vt:lpstr>Feeling Blue or Seeing Red?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195</cp:revision>
  <cp:lastPrinted>2016-08-25T14:33:07Z</cp:lastPrinted>
  <dcterms:created xsi:type="dcterms:W3CDTF">2012-01-13T01:01:36Z</dcterms:created>
  <dcterms:modified xsi:type="dcterms:W3CDTF">2020-05-20T13:51:39Z</dcterms:modified>
</cp:coreProperties>
</file>