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7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79F55-6A72-4A7B-85C2-C13351A0C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37821-EFF9-4668-AE76-D600D1F4B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AF896-61AC-45F9-B841-05D32087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63A6-58D1-499F-BAAB-6D4EE060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335E2-C56E-43FC-8987-79A01FEF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1493E-90EE-4454-B079-078F4B69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A428C-A73C-4EB4-B99A-467295B0C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3E0B9-43C1-429E-81F6-EA9B0B55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0A3D8-E36C-4541-8740-3C04203D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19841-9654-4E27-9903-3BD9B254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1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8B546-D535-4460-8C1C-1FDFB3F44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AFAA6-A399-47E1-ADEE-FDC9BA338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42E8-BF06-4289-A304-94333C5A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BAC7-0A5A-4B05-97CD-DAF377AA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03B8-D312-4430-9EA6-F5634FEE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8740-DF51-43DB-B36E-48F4E10C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64C5-99AC-4AFC-8638-AF77741F6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B4C1-2331-4DC4-AF90-0B9705E5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4461-3467-4783-969C-22CD907A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AC97E-9BA4-4368-A66D-5F2E1C94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7E1E-A8FA-4FBE-97B2-863332E1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F6687-31AD-4BFF-AE4D-C3A68E9A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D3D8-A221-429F-84B8-FDD6B3E6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04E1-81C7-4C64-A116-78D44527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A53D2-09D3-4D48-BBAA-1F082196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D6E8-6E03-471C-8003-D4DE30AB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1D7C-1E1E-4D17-B5D8-E770E2199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2D17F-C1A8-4620-AF5F-1485113D7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93069-429E-465E-A7E3-7454F3ED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78271-D343-41E0-9DC8-4D86B804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DC111-EFD4-4DCE-88AB-8AE7A734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4EA-AB65-420A-A92E-F0BA8303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4A8E9-D211-4D47-9AD2-0015EADA5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EA497-C07C-4768-A2B5-305558382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DC855-43AD-4B66-A9A9-13A11AFE8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93931-8FEC-4DF1-85AA-E2A85696A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73D0F-2FA0-41C7-B0D3-F8A212F1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8E3B5-CF07-4EFF-9456-2C8ACE41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01098-7A23-4B94-832D-32C3717B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BE81-C894-40D2-ADA4-84E8B754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BE225-40D0-4579-B111-115E4D43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2F14-362C-4F5A-818C-7272B0A8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23F73-28C5-490A-BE7F-AF6D6272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1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CD7E5-9C7A-4E46-94B9-6252346D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CA976-8478-41C0-B8AB-5E441C24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51261-40C5-4C68-AE58-9A917CAF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7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C1E5-30EA-4FB3-AB44-E41D1FED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C60C-B4FA-4411-BFA2-E0920D3A0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E4956-2131-41CB-995C-35D347D5D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F890D-9C06-444C-8BA1-9017B030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07DC9-2155-4426-B0A5-E41857EE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299E-A6D1-4123-80ED-C0741A3A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62D0-49CE-47E5-9181-F374D619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2650A-D348-4559-A9E7-B171CE9FA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78F3B-6680-44CE-8FF8-632261636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D73B1-4354-46D1-814D-6E3DC0F7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816FE-F484-4B8A-AB26-DC604E50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83F0-462F-4341-BD4A-6E2DD8F5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C6C9F-5955-44FC-A4A8-D7E4BE649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F8E8-8E50-4D6B-BB8A-37C4820FF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CB64-EC3D-470B-969C-34643EADB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68A6-5D1A-41A0-AC8F-A71C5DB98E3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0DFC7-CB24-42F0-9E28-AB6222AAD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29601-28A2-4300-B187-2A95CC8DC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DE8D-D415-4859-85C4-851A5EE72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A097-C283-4E9D-A75B-3AA49CAF3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3,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7B94-F2CD-4183-B098-6C1766F9C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Possible Exploration</a:t>
            </a:r>
          </a:p>
        </p:txBody>
      </p:sp>
    </p:spTree>
    <p:extLst>
      <p:ext uri="{BB962C8B-B14F-4D97-AF65-F5344CB8AC3E}">
        <p14:creationId xmlns:p14="http://schemas.microsoft.com/office/powerpoint/2010/main" val="413908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28DB-B944-406D-BE2E-0AD02B3A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24374-2093-4A58-9B86-DC7E6A983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How long are Hearthstone games? </a:t>
            </a:r>
          </a:p>
          <a:p>
            <a:r>
              <a:rPr lang="en-US" i="1" dirty="0"/>
              <a:t>How many cards are played? </a:t>
            </a:r>
          </a:p>
          <a:p>
            <a:r>
              <a:rPr lang="en-US" i="1" dirty="0"/>
              <a:t>How does the number of cards vary by Hero?</a:t>
            </a:r>
          </a:p>
          <a:p>
            <a:endParaRPr lang="en-US" i="1" dirty="0"/>
          </a:p>
          <a:p>
            <a:r>
              <a:rPr lang="en-US" i="1" dirty="0"/>
              <a:t>Data – Duration in seconds</a:t>
            </a:r>
          </a:p>
          <a:p>
            <a:pPr marL="457200" lvl="1" indent="0">
              <a:buNone/>
            </a:pPr>
            <a:r>
              <a:rPr lang="en-US" i="1" dirty="0">
                <a:sym typeface="Wingdings" panose="05000000000000000000" pitchFamily="2" charset="2"/>
              </a:rPr>
              <a:t> Needs to be cleaned!</a:t>
            </a:r>
          </a:p>
          <a:p>
            <a:r>
              <a:rPr lang="en-US" dirty="0"/>
              <a:t>Data – Number of cards per game</a:t>
            </a:r>
          </a:p>
          <a:p>
            <a:endParaRPr lang="en-US" dirty="0"/>
          </a:p>
          <a:p>
            <a:r>
              <a:rPr lang="en-US" dirty="0"/>
              <a:t>Where to start?  Distributions!</a:t>
            </a:r>
          </a:p>
        </p:txBody>
      </p:sp>
    </p:spTree>
    <p:extLst>
      <p:ext uri="{BB962C8B-B14F-4D97-AF65-F5344CB8AC3E}">
        <p14:creationId xmlns:p14="http://schemas.microsoft.com/office/powerpoint/2010/main" val="253588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96D3-6E8C-4D1F-87A9-3AD0FD29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Analysis</a:t>
            </a:r>
          </a:p>
        </p:txBody>
      </p:sp>
      <p:pic>
        <p:nvPicPr>
          <p:cNvPr id="3073" name="Picture 1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10EE6CB7-4C5D-4704-BCF3-74AB13A5C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59" y="1882904"/>
            <a:ext cx="4922520" cy="36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7F7F0955-9404-4F6F-B02E-628AFE96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1944"/>
            <a:ext cx="5869366" cy="362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B72A68-CF7D-44DE-925A-075CDC7ADBD6}"/>
              </a:ext>
            </a:extLst>
          </p:cNvPr>
          <p:cNvSpPr txBox="1"/>
          <p:nvPr/>
        </p:nvSpPr>
        <p:spPr>
          <a:xfrm>
            <a:off x="2328664" y="5784989"/>
            <a:ext cx="7001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Distributions help characterize the data, look for interesting spots</a:t>
            </a:r>
          </a:p>
          <a:p>
            <a:r>
              <a:rPr lang="en-US" sz="2000" dirty="0"/>
              <a:t>Often, report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measures of central tendency </a:t>
            </a:r>
            <a:r>
              <a:rPr lang="en-US" sz="2000" dirty="0"/>
              <a:t>with them</a:t>
            </a:r>
          </a:p>
        </p:txBody>
      </p:sp>
    </p:spTree>
    <p:extLst>
      <p:ext uri="{BB962C8B-B14F-4D97-AF65-F5344CB8AC3E}">
        <p14:creationId xmlns:p14="http://schemas.microsoft.com/office/powerpoint/2010/main" val="34069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6C74C5-E4D9-49AF-B5C9-C8D82A10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and Cards Played</a:t>
            </a:r>
          </a:p>
        </p:txBody>
      </p:sp>
      <p:pic>
        <p:nvPicPr>
          <p:cNvPr id="1025" name="Picture 1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E27E203A-30BA-4834-A6A2-45558A5A0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846" y="1488384"/>
            <a:ext cx="4891414" cy="388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38356AFF-61DD-477C-9D0A-051DC306B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" y="1567235"/>
            <a:ext cx="4361157" cy="34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A8C587-4A76-4DBE-B7D1-FCC0C28E9404}"/>
              </a:ext>
            </a:extLst>
          </p:cNvPr>
          <p:cNvSpPr txBox="1"/>
          <p:nvPr/>
        </p:nvSpPr>
        <p:spPr>
          <a:xfrm>
            <a:off x="6922339" y="5459549"/>
            <a:ext cx="3712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 of x-axis?</a:t>
            </a:r>
          </a:p>
          <a:p>
            <a:r>
              <a:rPr lang="en-US" dirty="0"/>
              <a:t>Seconds?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Try minutes!</a:t>
            </a:r>
          </a:p>
          <a:p>
            <a:r>
              <a:rPr lang="en-US" dirty="0"/>
              <a:t>Cards depends upon Hero popularity!</a:t>
            </a:r>
          </a:p>
          <a:p>
            <a:r>
              <a:rPr lang="en-US" dirty="0">
                <a:sym typeface="Wingdings" panose="05000000000000000000" pitchFamily="2" charset="2"/>
              </a:rPr>
              <a:t> Try cards per game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14B184-C2E8-4CCA-8C41-DBFF504EED43}"/>
              </a:ext>
            </a:extLst>
          </p:cNvPr>
          <p:cNvSpPr txBox="1"/>
          <p:nvPr/>
        </p:nvSpPr>
        <p:spPr>
          <a:xfrm>
            <a:off x="422366" y="5597434"/>
            <a:ext cx="6031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Yes, a challenge is to get the raw data to CSV</a:t>
            </a:r>
          </a:p>
          <a:p>
            <a:r>
              <a:rPr lang="en-US" sz="2000" dirty="0"/>
              <a:t>But then, don’t just make first bar chart and call it done!</a:t>
            </a:r>
          </a:p>
        </p:txBody>
      </p:sp>
    </p:spTree>
    <p:extLst>
      <p:ext uri="{BB962C8B-B14F-4D97-AF65-F5344CB8AC3E}">
        <p14:creationId xmlns:p14="http://schemas.microsoft.com/office/powerpoint/2010/main" val="46306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29D9-B3E1-46AB-871B-ABFD1DC5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Cards per Game</a:t>
            </a:r>
          </a:p>
        </p:txBody>
      </p:sp>
      <p:pic>
        <p:nvPicPr>
          <p:cNvPr id="2049" name="Picture 1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29699517-63E4-4FE0-91DD-023486DB2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20" y="1488385"/>
            <a:ext cx="6682740" cy="441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1E5E6B-4B2B-4D63-A979-6F0DCE7F6448}"/>
              </a:ext>
            </a:extLst>
          </p:cNvPr>
          <p:cNvSpPr txBox="1"/>
          <p:nvPr/>
        </p:nvSpPr>
        <p:spPr>
          <a:xfrm>
            <a:off x="2819400" y="6123543"/>
            <a:ext cx="612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Reporting measure of central tendency… what’s missing?</a:t>
            </a:r>
          </a:p>
        </p:txBody>
      </p:sp>
    </p:spTree>
    <p:extLst>
      <p:ext uri="{BB962C8B-B14F-4D97-AF65-F5344CB8AC3E}">
        <p14:creationId xmlns:p14="http://schemas.microsoft.com/office/powerpoint/2010/main" val="122827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C056-1B40-486C-BDC9-A1C792CC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125"/>
            <a:ext cx="11247120" cy="1325563"/>
          </a:xfrm>
        </p:spPr>
        <p:txBody>
          <a:bodyPr/>
          <a:lstStyle/>
          <a:p>
            <a:r>
              <a:rPr lang="en-US" dirty="0"/>
              <a:t>Combined Analysis – Scatter Plots for Exploration</a:t>
            </a:r>
          </a:p>
        </p:txBody>
      </p:sp>
      <p:pic>
        <p:nvPicPr>
          <p:cNvPr id="4097" name="Picture 1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DC8374CF-672E-4EB1-8B7C-E3B9517C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595489"/>
            <a:ext cx="6804660" cy="489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2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E9FE-95B1-482D-831A-9C4BDC4D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1360" cy="1325563"/>
          </a:xfrm>
        </p:spPr>
        <p:txBody>
          <a:bodyPr/>
          <a:lstStyle/>
          <a:p>
            <a:r>
              <a:rPr lang="en-US" dirty="0"/>
              <a:t>Combined Analysis – Cards/Minute (Play Rate)</a:t>
            </a:r>
          </a:p>
        </p:txBody>
      </p:sp>
      <p:pic>
        <p:nvPicPr>
          <p:cNvPr id="5123" name="Picture 3" descr="C:\Users\clayp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C46ACEEB-C618-4DD1-8381-9CBA9DC21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86" y="1445152"/>
            <a:ext cx="7715249" cy="49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DE5CE8-7014-4ADD-A414-0F154000C1AC}"/>
              </a:ext>
            </a:extLst>
          </p:cNvPr>
          <p:cNvSpPr txBox="1"/>
          <p:nvPr/>
        </p:nvSpPr>
        <p:spPr>
          <a:xfrm>
            <a:off x="8002701" y="2644170"/>
            <a:ext cx="3769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Could also consider: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Play rate versus win rate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Play rate versus popularity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Play rate versus rank</a:t>
            </a:r>
          </a:p>
        </p:txBody>
      </p:sp>
    </p:spTree>
    <p:extLst>
      <p:ext uri="{BB962C8B-B14F-4D97-AF65-F5344CB8AC3E}">
        <p14:creationId xmlns:p14="http://schemas.microsoft.com/office/powerpoint/2010/main" val="287926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Project 3, Part 3</vt:lpstr>
      <vt:lpstr>Part 3</vt:lpstr>
      <vt:lpstr>Distribution Analysis</vt:lpstr>
      <vt:lpstr>Duration and Cards Played</vt:lpstr>
      <vt:lpstr>Average Cards per Game</vt:lpstr>
      <vt:lpstr>Combined Analysis – Scatter Plots for Exploration</vt:lpstr>
      <vt:lpstr>Combined Analysis – Cards/Minute (Play Rate)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3, Part 3</dc:title>
  <dc:creator>Mark Claypool</dc:creator>
  <cp:lastModifiedBy>Mark Claypool</cp:lastModifiedBy>
  <cp:revision>5</cp:revision>
  <dcterms:created xsi:type="dcterms:W3CDTF">2019-04-15T16:10:26Z</dcterms:created>
  <dcterms:modified xsi:type="dcterms:W3CDTF">2019-04-16T02:07:48Z</dcterms:modified>
</cp:coreProperties>
</file>