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5" r:id="rId4"/>
    <p:sldId id="259" r:id="rId5"/>
    <p:sldId id="260" r:id="rId6"/>
    <p:sldId id="261" r:id="rId7"/>
    <p:sldId id="266" r:id="rId8"/>
    <p:sldId id="272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9900"/>
    <a:srgbClr val="CC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0" autoAdjust="0"/>
    <p:restoredTop sz="94660"/>
  </p:normalViewPr>
  <p:slideViewPr>
    <p:cSldViewPr>
      <p:cViewPr varScale="1">
        <p:scale>
          <a:sx n="52" d="100"/>
          <a:sy n="52" d="100"/>
        </p:scale>
        <p:origin x="1405" y="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KNYgMcOujM" TargetMode="External"/><Relationship Id="rId2" Type="http://schemas.openxmlformats.org/officeDocument/2006/relationships/hyperlink" Target="https://euw.leagueoflegends.com/en/game-info/get-started/new-player-gui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gnup.na.leagueoflegends.com/en/signup/redownloa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tinyurl.com/lagstudy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77200" cy="147002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League of Legends Player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1600200"/>
            <a:ext cx="8305800" cy="129222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Project 4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[LoL]">
            <a:extLst>
              <a:ext uri="{FF2B5EF4-FFF2-40B4-BE49-F238E27FC236}">
                <a16:creationId xmlns:a16="http://schemas.microsoft.com/office/drawing/2014/main" id="{991BF903-ADC6-4D77-B17B-5F3AA6783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407229"/>
            <a:ext cx="71437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up tools for game analytics pipeline </a:t>
            </a:r>
          </a:p>
          <a:p>
            <a:r>
              <a:rPr lang="en-US" dirty="0"/>
              <a:t>Apply to Riot's </a:t>
            </a:r>
            <a:r>
              <a:rPr lang="en-US" i="1" dirty="0"/>
              <a:t>League of Legends</a:t>
            </a:r>
          </a:p>
          <a:p>
            <a:r>
              <a:rPr lang="en-US" dirty="0"/>
              <a:t>Pipeline: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4" descr="https://s3-us-west-1.amazonaws.com/riot-api/img/riot-api-land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4" y="4085934"/>
            <a:ext cx="1166423" cy="116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c.s-microsoft.com/en-sa/CMSImages/lrn-exam-word-logo.png?version=1b223930-d340-e8cf-83da-9687fa6194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18" y="4180585"/>
            <a:ext cx="1883818" cy="9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368942" y="4130905"/>
            <a:ext cx="1627380" cy="1076480"/>
            <a:chOff x="2198435" y="4501728"/>
            <a:chExt cx="1627380" cy="1076480"/>
          </a:xfrm>
        </p:grpSpPr>
        <p:pic>
          <p:nvPicPr>
            <p:cNvPr id="7" name="Picture 6" descr="https://qph.ec.quoracdn.net/main-qimg-09f317d882a98243b3eb173b3e4851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435" y="4798899"/>
              <a:ext cx="1627380" cy="779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Image result for python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501728"/>
              <a:ext cx="1452251" cy="420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46" y="4377566"/>
            <a:ext cx="1610628" cy="58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league of legends logo 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32" y="2231604"/>
            <a:ext cx="1456845" cy="5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1841818" y="4669145"/>
            <a:ext cx="381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51618" y="4669145"/>
            <a:ext cx="381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13818" y="4669145"/>
            <a:ext cx="381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4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League of Legends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Most popular game in world </a:t>
            </a:r>
            <a:r>
              <a:rPr lang="en-US" dirty="0">
                <a:solidFill>
                  <a:srgbClr val="008000"/>
                </a:solidFill>
              </a:rPr>
              <a:t>[1]</a:t>
            </a:r>
          </a:p>
          <a:p>
            <a:pPr lvl="1"/>
            <a:r>
              <a:rPr lang="en-US" dirty="0"/>
              <a:t>Played by more than 27 million people each day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Professional leagues (e-Sports)</a:t>
            </a:r>
          </a:p>
          <a:p>
            <a:pPr lvl="1"/>
            <a:r>
              <a:rPr lang="en-US" dirty="0"/>
              <a:t>32 million viewers 2014 at World Championships</a:t>
            </a:r>
          </a:p>
          <a:p>
            <a:pPr lvl="1"/>
            <a:r>
              <a:rPr lang="en-US" dirty="0"/>
              <a:t>8.5 million simultaneous (compare to 16 million for soccer World Cup)</a:t>
            </a:r>
          </a:p>
          <a:p>
            <a:r>
              <a:rPr lang="en-US" dirty="0"/>
              <a:t>Team versus team game (5v5)</a:t>
            </a:r>
          </a:p>
          <a:p>
            <a:r>
              <a:rPr lang="en-US" dirty="0"/>
              <a:t>Teams based on player ranking (~25 ranks)</a:t>
            </a:r>
          </a:p>
          <a:p>
            <a:r>
              <a:rPr lang="en-US" dirty="0"/>
              <a:t>Players each choose 1 Champion</a:t>
            </a:r>
          </a:p>
          <a:p>
            <a:pPr lvl="1"/>
            <a:r>
              <a:rPr lang="en-US" dirty="0"/>
              <a:t>Over 130 choices</a:t>
            </a:r>
          </a:p>
          <a:p>
            <a:pPr lvl="1"/>
            <a:r>
              <a:rPr lang="en-US" dirty="0"/>
              <a:t>10 unique per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6724"/>
            <a:ext cx="1752600" cy="74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35" y="245405"/>
            <a:ext cx="1164665" cy="1164665"/>
          </a:xfrm>
          <a:prstGeom prst="rect">
            <a:avLst/>
          </a:prstGeom>
        </p:spPr>
      </p:pic>
      <p:pic>
        <p:nvPicPr>
          <p:cNvPr id="2050" name="Picture 2" descr="Image result for lol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34" y="1524000"/>
            <a:ext cx="430456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66405" y="5350496"/>
            <a:ext cx="4345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Champions have abilities and level up in 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Player can buy items to enhance Champion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09025" y="6012215"/>
            <a:ext cx="3167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[1] </a:t>
            </a:r>
            <a:r>
              <a:rPr lang="en-US" sz="1200" dirty="0" err="1"/>
              <a:t>Raptr</a:t>
            </a:r>
            <a:r>
              <a:rPr lang="en-US" sz="1200" dirty="0"/>
              <a:t> - The </a:t>
            </a:r>
            <a:r>
              <a:rPr lang="en-US" sz="1200" dirty="0" err="1"/>
              <a:t>Offical</a:t>
            </a:r>
            <a:r>
              <a:rPr lang="en-US" sz="1200" dirty="0"/>
              <a:t> Blog (2015). Most Played Games: November 2015. http: //goo.gl/</a:t>
            </a:r>
            <a:r>
              <a:rPr lang="en-US" sz="1200" dirty="0" err="1"/>
              <a:t>bVytCX</a:t>
            </a:r>
            <a:r>
              <a:rPr lang="en-US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3273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0 – Learn and Setup</a:t>
            </a:r>
          </a:p>
          <a:p>
            <a:r>
              <a:rPr lang="en-US" dirty="0"/>
              <a:t>Part 1 – Matches </a:t>
            </a:r>
          </a:p>
          <a:p>
            <a:r>
              <a:rPr lang="en-US" dirty="0"/>
              <a:t>Part 2 – Gold </a:t>
            </a:r>
          </a:p>
          <a:p>
            <a:r>
              <a:rPr lang="en-US" dirty="0"/>
              <a:t>Part 3 – Puck Hunt</a:t>
            </a:r>
          </a:p>
        </p:txBody>
      </p:sp>
    </p:spTree>
    <p:extLst>
      <p:ext uri="{BB962C8B-B14F-4D97-AF65-F5344CB8AC3E}">
        <p14:creationId xmlns:p14="http://schemas.microsoft.com/office/powerpoint/2010/main" val="264934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0 -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Learn League</a:t>
            </a:r>
          </a:p>
          <a:p>
            <a:pPr lvl="1"/>
            <a:r>
              <a:rPr lang="en-US" dirty="0">
                <a:hlinkClick r:id="rId2"/>
              </a:rPr>
              <a:t>New Player Guide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League of Legends - Getting Started Guide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Download the Game</a:t>
            </a:r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Riot API Key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</a:t>
            </a:r>
            <a:r>
              <a:rPr lang="en-US" dirty="0" err="1"/>
              <a:t>RiotWatcher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It Out (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hello.py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 Fix before proceeding!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– Matches and Champions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92E62-3CAD-4DBF-B706-475EF87C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912" y="1600200"/>
            <a:ext cx="4916888" cy="4525963"/>
          </a:xfrm>
        </p:spPr>
        <p:txBody>
          <a:bodyPr>
            <a:normAutofit/>
          </a:bodyPr>
          <a:lstStyle/>
          <a:p>
            <a:r>
              <a:rPr lang="en-US" dirty="0"/>
              <a:t>Competitive/professional League of Legends player (summoner) of choice, analyze: </a:t>
            </a:r>
          </a:p>
          <a:p>
            <a:pPr lvl="1"/>
            <a:r>
              <a:rPr lang="en-US" dirty="0"/>
              <a:t>number of (ranked) </a:t>
            </a:r>
            <a:r>
              <a:rPr lang="en-US" dirty="0" err="1"/>
              <a:t>LoL</a:t>
            </a:r>
            <a:r>
              <a:rPr lang="en-US" dirty="0"/>
              <a:t> matches played over time</a:t>
            </a:r>
          </a:p>
          <a:p>
            <a:pPr lvl="1"/>
            <a:r>
              <a:rPr lang="en-US" dirty="0"/>
              <a:t>duration of matches</a:t>
            </a:r>
          </a:p>
          <a:p>
            <a:pPr lvl="1"/>
            <a:r>
              <a:rPr lang="en-US" dirty="0"/>
              <a:t>summoner's most played Champions.</a:t>
            </a:r>
          </a:p>
        </p:txBody>
      </p:sp>
      <p:pic>
        <p:nvPicPr>
          <p:cNvPr id="1026" name="Picture 2" descr="[matches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638"/>
            <a:ext cx="3432972" cy="245893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eona, the Radiant Pixel">
            <a:extLst>
              <a:ext uri="{FF2B5EF4-FFF2-40B4-BE49-F238E27FC236}">
                <a16:creationId xmlns:a16="http://schemas.microsoft.com/office/drawing/2014/main" id="{A8512F2C-06DE-4DB5-A0D9-83DDE5AB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51" y="5782705"/>
            <a:ext cx="1503546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[histogram]">
            <a:extLst>
              <a:ext uri="{FF2B5EF4-FFF2-40B4-BE49-F238E27FC236}">
                <a16:creationId xmlns:a16="http://schemas.microsoft.com/office/drawing/2014/main" id="{F83A8CDC-D6E7-4A11-9A75-16432DA6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9" y="4002748"/>
            <a:ext cx="3432973" cy="231483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9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– The Golden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Gold earned over time, and for killing monsters and opposing Champions</a:t>
            </a:r>
          </a:p>
          <a:p>
            <a:r>
              <a:rPr lang="en-US" dirty="0"/>
              <a:t>Gold important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buy items (e.g., weapons or armor)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makes Champions tougher</a:t>
            </a:r>
          </a:p>
          <a:p>
            <a:r>
              <a:rPr lang="en-US" i="1" dirty="0"/>
              <a:t>Do gold analysis</a:t>
            </a:r>
          </a:p>
          <a:p>
            <a:pPr lvl="1"/>
            <a:r>
              <a:rPr lang="en-US" dirty="0"/>
              <a:t>total gold</a:t>
            </a:r>
          </a:p>
          <a:p>
            <a:pPr lvl="1"/>
            <a:r>
              <a:rPr lang="en-US" dirty="0"/>
              <a:t>total gold per match versus the match duration</a:t>
            </a:r>
          </a:p>
          <a:p>
            <a:pPr lvl="1"/>
            <a:r>
              <a:rPr lang="en-US" dirty="0"/>
              <a:t>difference between total gold earned by winning team minus the losing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3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 – </a:t>
            </a:r>
            <a:r>
              <a:rPr lang="en-US" dirty="0" err="1"/>
              <a:t>PuckHunt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5181600"/>
          </a:xfrm>
        </p:spPr>
        <p:txBody>
          <a:bodyPr>
            <a:normAutofit/>
          </a:bodyPr>
          <a:lstStyle/>
          <a:p>
            <a:r>
              <a:rPr lang="en-US" dirty="0"/>
              <a:t>Participate in study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http://www.tinyurl.com/lagstudy</a:t>
            </a:r>
            <a:r>
              <a:rPr lang="en-US" sz="2000" dirty="0"/>
              <a:t> </a:t>
            </a:r>
          </a:p>
          <a:p>
            <a:r>
              <a:rPr lang="en-US" dirty="0"/>
              <a:t>Takes about 30 minutes</a:t>
            </a:r>
          </a:p>
          <a:p>
            <a:r>
              <a:rPr lang="en-US" dirty="0"/>
              <a:t>By next Tuesday!</a:t>
            </a:r>
          </a:p>
          <a:p>
            <a:endParaRPr lang="en-US" dirty="0"/>
          </a:p>
          <a:p>
            <a:r>
              <a:rPr lang="en-US" dirty="0"/>
              <a:t>Analyze data </a:t>
            </a:r>
          </a:p>
          <a:p>
            <a:pPr lvl="1"/>
            <a:r>
              <a:rPr lang="en-US" dirty="0"/>
              <a:t>(Pending)</a:t>
            </a: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81600" y="2057400"/>
            <a:ext cx="3722812" cy="35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78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</TotalTime>
  <Words>328</Words>
  <Application>Microsoft Office PowerPoint</Application>
  <PresentationFormat>On-screen Show (4:3)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Consolas</vt:lpstr>
      <vt:lpstr>Wingdings</vt:lpstr>
      <vt:lpstr>Office Theme</vt:lpstr>
      <vt:lpstr>League of Legends Player Analytics</vt:lpstr>
      <vt:lpstr>Overview</vt:lpstr>
      <vt:lpstr>League of Legends</vt:lpstr>
      <vt:lpstr>Parts</vt:lpstr>
      <vt:lpstr>Part 0 - Setup</vt:lpstr>
      <vt:lpstr>Part 1 – Matches and Champions</vt:lpstr>
      <vt:lpstr>Part 2 – The Golden Rule</vt:lpstr>
      <vt:lpstr>Part 3 – PuckHunt 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85</cp:revision>
  <cp:lastPrinted>2016-08-25T14:33:07Z</cp:lastPrinted>
  <dcterms:created xsi:type="dcterms:W3CDTF">2012-01-13T01:01:36Z</dcterms:created>
  <dcterms:modified xsi:type="dcterms:W3CDTF">2018-04-12T13:44:07Z</dcterms:modified>
</cp:coreProperties>
</file>