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0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6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9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2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9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CCF4-F0E6-4143-8292-544D6B4ABC62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D89D7-09A1-A54E-9569-66DB837C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5981" y="1527579"/>
            <a:ext cx="349702" cy="20705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6919" y="1527580"/>
            <a:ext cx="349702" cy="4141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4468" y="2057274"/>
            <a:ext cx="349702" cy="4141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24468" y="2623776"/>
            <a:ext cx="349702" cy="4141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30737" y="3190278"/>
            <a:ext cx="349702" cy="4141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991211" y="2363641"/>
            <a:ext cx="963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One RDD (R)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675807" y="1104277"/>
            <a:ext cx="8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Partitions of 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0904" y="1591997"/>
            <a:ext cx="44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4722" y="2114508"/>
            <a:ext cx="44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R1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73295" y="3245064"/>
            <a:ext cx="44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56122" y="2489780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2071" y="2586968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7223" y="2684156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567541" y="945038"/>
            <a:ext cx="0" cy="29539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19704" y="663376"/>
            <a:ext cx="2119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i="1" dirty="0" smtClean="0"/>
              <a:t>…......</a:t>
            </a:r>
            <a:r>
              <a:rPr lang="en-US" sz="1200" i="1" dirty="0" smtClean="0"/>
              <a:t>Show the index here</a:t>
            </a:r>
            <a:r>
              <a:rPr lang="is-IS" sz="1200" i="1" dirty="0" smtClean="0"/>
              <a:t>….....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98401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5980" y="1527579"/>
            <a:ext cx="2742395" cy="20705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015381" y="1527579"/>
            <a:ext cx="0" cy="20705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20535" y="2314937"/>
            <a:ext cx="2037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55285" y="2314937"/>
            <a:ext cx="0" cy="128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3"/>
          </p:cNvCxnSpPr>
          <p:nvPr/>
        </p:nvCxnSpPr>
        <p:spPr>
          <a:xfrm>
            <a:off x="3055285" y="2562836"/>
            <a:ext cx="1003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5381" y="3055720"/>
            <a:ext cx="10399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58341" y="3055720"/>
            <a:ext cx="0" cy="5423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655525" y="1527579"/>
            <a:ext cx="0" cy="797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319072" y="319241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08641" y="32655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443863" y="3326412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2135489" y="324751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33075" y="345120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2785947" y="319241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652905" y="315584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805305" y="330824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1616329" y="273366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1878457" y="22881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442590" y="294746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2495899" y="252626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648299" y="267866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2319072" y="283106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502171" y="2983460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323275" y="3265568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847827" y="3302144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738977" y="2770236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3465595" y="2378908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3847827" y="2461768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148424" y="17923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300824" y="19447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3676782" y="20685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2969120" y="20971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2407287" y="17923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2245920" y="2068527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2508923" y="2038863"/>
            <a:ext cx="73152" cy="731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80712" y="1513342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P1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2020535" y="1513342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648299" y="1513342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P3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006648" y="2308780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P4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042272" y="2241183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P5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69836" y="2979832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P6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508009" y="2994433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P7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055285" y="2566972"/>
            <a:ext cx="342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P8</a:t>
            </a:r>
            <a:endParaRPr lang="en-US" sz="1200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089474" y="3487550"/>
            <a:ext cx="213320" cy="322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41919" y="3791341"/>
            <a:ext cx="933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Query point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32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4</cp:revision>
  <dcterms:created xsi:type="dcterms:W3CDTF">2017-03-23T19:53:00Z</dcterms:created>
  <dcterms:modified xsi:type="dcterms:W3CDTF">2017-03-23T20:39:48Z</dcterms:modified>
</cp:coreProperties>
</file>