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3688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E00B-6197-9746-B7B4-9846137BDECB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CBE-AADE-5B49-8FA4-5FFB55DB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0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E00B-6197-9746-B7B4-9846137BDECB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CBE-AADE-5B49-8FA4-5FFB55DB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5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E00B-6197-9746-B7B4-9846137BDECB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CBE-AADE-5B49-8FA4-5FFB55DB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7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E00B-6197-9746-B7B4-9846137BDECB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CBE-AADE-5B49-8FA4-5FFB55DB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E00B-6197-9746-B7B4-9846137BDECB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CBE-AADE-5B49-8FA4-5FFB55DB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4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E00B-6197-9746-B7B4-9846137BDECB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CBE-AADE-5B49-8FA4-5FFB55DB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E00B-6197-9746-B7B4-9846137BDECB}" type="datetimeFigureOut">
              <a:rPr lang="en-US" smtClean="0"/>
              <a:t>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CBE-AADE-5B49-8FA4-5FFB55DB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7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E00B-6197-9746-B7B4-9846137BDECB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CBE-AADE-5B49-8FA4-5FFB55DB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7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E00B-6197-9746-B7B4-9846137BDECB}" type="datetimeFigureOut">
              <a:rPr lang="en-US" smtClean="0"/>
              <a:t>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CBE-AADE-5B49-8FA4-5FFB55DB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0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E00B-6197-9746-B7B4-9846137BDECB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CBE-AADE-5B49-8FA4-5FFB55DB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6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E00B-6197-9746-B7B4-9846137BDECB}" type="datetimeFigureOut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ACCBE-AADE-5B49-8FA4-5FFB55DB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4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E00B-6197-9746-B7B4-9846137BDECB}" type="datetimeFigureOut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ACCBE-AADE-5B49-8FA4-5FFB55DB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3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eb.cs.wpi.edu/~meltabakh/VM/Hadoop-VM-2015-V3.vdi" TargetMode="External"/><Relationship Id="rId3" Type="http://schemas.openxmlformats.org/officeDocument/2006/relationships/hyperlink" Target="https://www.virtualbox.org/wiki/Download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virtualbox.org/wiki/Downloa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135050" y="215695"/>
            <a:ext cx="4821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CS585/DS503: </a:t>
            </a:r>
            <a:r>
              <a:rPr lang="en-US" b="1" dirty="0" smtClean="0"/>
              <a:t>Downloading the Virtual Machine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6166" y="3144892"/>
            <a:ext cx="6304451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1- </a:t>
            </a:r>
            <a:r>
              <a:rPr lang="en-US" sz="1200" dirty="0"/>
              <a:t>You need to download </a:t>
            </a:r>
            <a:r>
              <a:rPr lang="en-US" sz="1200" dirty="0" smtClean="0"/>
              <a:t>the  </a:t>
            </a:r>
            <a:r>
              <a:rPr lang="en-US" sz="1200" dirty="0"/>
              <a:t>Virtual </a:t>
            </a:r>
            <a:r>
              <a:rPr lang="en-US" sz="1200" dirty="0" smtClean="0"/>
              <a:t>Machine  </a:t>
            </a:r>
            <a:r>
              <a:rPr lang="en-US" sz="1200" dirty="0"/>
              <a:t>from </a:t>
            </a:r>
            <a:r>
              <a:rPr lang="en-US" sz="1200" dirty="0" smtClean="0"/>
              <a:t>this link:</a:t>
            </a:r>
            <a:r>
              <a:rPr lang="en-US" sz="1200" dirty="0"/>
              <a:t> </a:t>
            </a:r>
            <a:endParaRPr lang="en-US" sz="1200" dirty="0" smtClean="0"/>
          </a:p>
          <a:p>
            <a:r>
              <a:rPr lang="en-US" sz="1200" dirty="0" smtClean="0"/>
              <a:t>  </a:t>
            </a:r>
            <a:r>
              <a:rPr lang="en-US" sz="1200" dirty="0">
                <a:hlinkClick r:id="rId2"/>
              </a:rPr>
              <a:t>http://web.cs.wpi.edu/~meltabakh/VM/Hadoop-VM-2015-V3.vdi</a:t>
            </a:r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2- To run the machine, download the </a:t>
            </a:r>
            <a:r>
              <a:rPr lang="en-US" sz="1200" dirty="0" err="1" smtClean="0"/>
              <a:t>VirtualBox</a:t>
            </a:r>
            <a:r>
              <a:rPr lang="en-US" sz="1200" dirty="0" smtClean="0"/>
              <a:t> tool. It is free and can be obtained from:</a:t>
            </a:r>
          </a:p>
          <a:p>
            <a:r>
              <a:rPr lang="en-US" sz="1200" dirty="0" smtClean="0"/>
              <a:t>	</a:t>
            </a:r>
            <a:r>
              <a:rPr lang="en-US" sz="1200" dirty="0" smtClean="0">
                <a:hlinkClick r:id="rId3"/>
              </a:rPr>
              <a:t>https://www.virtualbox.org/wiki/Downloads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/>
              <a:t>3</a:t>
            </a:r>
            <a:r>
              <a:rPr lang="en-US" sz="1200" dirty="0" smtClean="0"/>
              <a:t>- When open </a:t>
            </a:r>
            <a:r>
              <a:rPr lang="en-US" sz="1200" dirty="0" err="1" smtClean="0"/>
              <a:t>VirtualBox</a:t>
            </a:r>
            <a:r>
              <a:rPr lang="en-US" sz="1200" dirty="0"/>
              <a:t> </a:t>
            </a:r>
            <a:r>
              <a:rPr lang="en-US" sz="1200" dirty="0" smtClean="0">
                <a:sym typeface="Wingdings"/>
              </a:rPr>
              <a:t> Click the “New” icon to start setting up the machine.</a:t>
            </a:r>
          </a:p>
          <a:p>
            <a:r>
              <a:rPr lang="en-US" sz="1200" dirty="0">
                <a:sym typeface="Wingdings"/>
              </a:rPr>
              <a:t>	</a:t>
            </a:r>
            <a:r>
              <a:rPr lang="en-US" sz="1200" dirty="0" smtClean="0">
                <a:sym typeface="Wingdings"/>
              </a:rPr>
              <a:t>OS Type: Linux</a:t>
            </a:r>
          </a:p>
          <a:p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        Version: Ubuntu (64 bits)</a:t>
            </a:r>
          </a:p>
          <a:p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        memory: Recommended to have between 4 to 8 GBs  (The higher the better)</a:t>
            </a:r>
          </a:p>
          <a:p>
            <a:r>
              <a:rPr lang="en-US" sz="1200" dirty="0">
                <a:sym typeface="Wingdings"/>
              </a:rPr>
              <a:t>	</a:t>
            </a:r>
            <a:r>
              <a:rPr lang="en-US" sz="1200" dirty="0" smtClean="0">
                <a:sym typeface="Wingdings"/>
              </a:rPr>
              <a:t>Hard Drive: Use exiting virtual hard drive      &lt;&lt;and select the downloaded file&gt;&gt;</a:t>
            </a:r>
          </a:p>
          <a:p>
            <a:endParaRPr lang="en-US" sz="1200" dirty="0">
              <a:sym typeface="Wingdings"/>
            </a:endParaRPr>
          </a:p>
          <a:p>
            <a:r>
              <a:rPr lang="en-US" sz="1200" dirty="0">
                <a:sym typeface="Wingdings"/>
              </a:rPr>
              <a:t>4</a:t>
            </a:r>
            <a:r>
              <a:rPr lang="en-US" sz="1200" dirty="0" smtClean="0">
                <a:sym typeface="Wingdings"/>
              </a:rPr>
              <a:t>- When the machine is setup and you start it, the OS username is “</a:t>
            </a:r>
            <a:r>
              <a:rPr lang="en-US" sz="1200" dirty="0" smtClean="0">
                <a:solidFill>
                  <a:srgbClr val="FF0000"/>
                </a:solidFill>
                <a:sym typeface="Wingdings"/>
              </a:rPr>
              <a:t>Hadoop</a:t>
            </a:r>
            <a:r>
              <a:rPr lang="en-US" sz="1200" dirty="0" smtClean="0">
                <a:sym typeface="Wingdings"/>
              </a:rPr>
              <a:t>”, password is 	“</a:t>
            </a:r>
            <a:r>
              <a:rPr lang="en-US" sz="1200" dirty="0" smtClean="0">
                <a:solidFill>
                  <a:srgbClr val="FF0000"/>
                </a:solidFill>
                <a:sym typeface="Wingdings"/>
              </a:rPr>
              <a:t>hadoop@12</a:t>
            </a:r>
            <a:r>
              <a:rPr lang="en-US" sz="1200" dirty="0" smtClean="0">
                <a:sym typeface="Wingdings"/>
              </a:rPr>
              <a:t>”, and root password is “</a:t>
            </a:r>
            <a:r>
              <a:rPr lang="en-US" sz="1200" dirty="0" smtClean="0">
                <a:solidFill>
                  <a:srgbClr val="FF0000"/>
                </a:solidFill>
                <a:sym typeface="Wingdings"/>
              </a:rPr>
              <a:t>root@12</a:t>
            </a:r>
            <a:r>
              <a:rPr lang="en-US" sz="1200" dirty="0" smtClean="0">
                <a:sym typeface="Wingdings"/>
              </a:rPr>
              <a:t>”</a:t>
            </a:r>
          </a:p>
          <a:p>
            <a:endParaRPr lang="en-US" sz="1200" dirty="0">
              <a:sym typeface="Wingdings"/>
            </a:endParaRPr>
          </a:p>
          <a:p>
            <a:r>
              <a:rPr lang="en-US" sz="1200" dirty="0">
                <a:sym typeface="Wingdings"/>
              </a:rPr>
              <a:t>5</a:t>
            </a:r>
            <a:r>
              <a:rPr lang="en-US" sz="1200" dirty="0" smtClean="0">
                <a:sym typeface="Wingdings"/>
              </a:rPr>
              <a:t>- You should find a Readme file on the desktop with useful instructions on how to start.. Make sure to read this file.</a:t>
            </a:r>
          </a:p>
          <a:p>
            <a:endParaRPr lang="en-US" sz="1200" dirty="0">
              <a:sym typeface="Wingdings"/>
            </a:endParaRPr>
          </a:p>
          <a:p>
            <a:r>
              <a:rPr lang="en-US" sz="1200" dirty="0">
                <a:sym typeface="Wingdings"/>
              </a:rPr>
              <a:t>6</a:t>
            </a:r>
            <a:r>
              <a:rPr lang="en-US" sz="1200" dirty="0" smtClean="0">
                <a:sym typeface="Wingdings"/>
              </a:rPr>
              <a:t>- If you have problems, we will go through the steps in class together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266166" y="1042620"/>
            <a:ext cx="3739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Option 1: Using the Already-Built VM 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66166" y="1679651"/>
            <a:ext cx="6455613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/>
              <a:t>This VM has almost all needed software, which you will use for your projects. 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It does not contain Spark. I will provide you with another VM that has Spark later in the semester.</a:t>
            </a:r>
          </a:p>
          <a:p>
            <a:pPr marL="171450" indent="-171450">
              <a:buFont typeface="Arial"/>
              <a:buChar char="•"/>
            </a:pPr>
            <a:endParaRPr lang="en-US" sz="1200" dirty="0" smtClean="0"/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Pros: Everything is built for you, and you are ready to code your projects</a:t>
            </a:r>
          </a:p>
          <a:p>
            <a:pPr marL="171450" indent="-171450">
              <a:buFont typeface="Arial"/>
              <a:buChar char="•"/>
            </a:pPr>
            <a:endParaRPr lang="en-US" sz="1200" b="1" dirty="0"/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Cons: The VM is more than a year old, so newer versions of the software is already out there.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45948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135050" y="215695"/>
            <a:ext cx="4821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CS585/DS503: </a:t>
            </a:r>
            <a:r>
              <a:rPr lang="en-US" b="1" dirty="0" smtClean="0"/>
              <a:t>Downloading the Virtual Machine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66166" y="2738896"/>
            <a:ext cx="6304451" cy="3970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1- </a:t>
            </a:r>
            <a:r>
              <a:rPr lang="en-US" sz="1200" dirty="0" smtClean="0"/>
              <a:t>Download Ubuntu OS VM. It is available on several sites. Here is one:</a:t>
            </a:r>
          </a:p>
          <a:p>
            <a:r>
              <a:rPr lang="en-US" sz="1200" dirty="0" smtClean="0"/>
              <a:t>	http</a:t>
            </a:r>
            <a:r>
              <a:rPr lang="en-US" sz="1200" dirty="0"/>
              <a:t>://</a:t>
            </a:r>
            <a:r>
              <a:rPr lang="en-US" sz="1200" dirty="0" err="1"/>
              <a:t>www.osboxes.org</a:t>
            </a:r>
            <a:r>
              <a:rPr lang="en-US" sz="1200" dirty="0"/>
              <a:t>/</a:t>
            </a:r>
            <a:r>
              <a:rPr lang="en-US" sz="1200" dirty="0" err="1"/>
              <a:t>ubuntu</a:t>
            </a:r>
            <a:r>
              <a:rPr lang="en-US" sz="1200" dirty="0"/>
              <a:t>/</a:t>
            </a:r>
          </a:p>
          <a:p>
            <a:r>
              <a:rPr lang="en-US" sz="1200" dirty="0" smtClean="0"/>
              <a:t> </a:t>
            </a:r>
          </a:p>
          <a:p>
            <a:endParaRPr lang="en-US" sz="1200" dirty="0" smtClean="0"/>
          </a:p>
          <a:p>
            <a:r>
              <a:rPr lang="en-US" sz="1200" dirty="0" smtClean="0"/>
              <a:t>2- To run the machine, download the </a:t>
            </a:r>
            <a:r>
              <a:rPr lang="en-US" sz="1200" dirty="0" err="1" smtClean="0"/>
              <a:t>VirtualBox</a:t>
            </a:r>
            <a:r>
              <a:rPr lang="en-US" sz="1200" dirty="0" smtClean="0"/>
              <a:t> tool. It is free and can be obtained from:</a:t>
            </a:r>
          </a:p>
          <a:p>
            <a:r>
              <a:rPr lang="en-US" sz="1200" dirty="0" smtClean="0"/>
              <a:t>	</a:t>
            </a:r>
            <a:r>
              <a:rPr lang="en-US" sz="1200" dirty="0" smtClean="0">
                <a:hlinkClick r:id="rId2"/>
              </a:rPr>
              <a:t>https://www.virtualbox.org/wiki/Downloads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/>
              <a:t>3</a:t>
            </a:r>
            <a:r>
              <a:rPr lang="en-US" sz="1200" dirty="0" smtClean="0"/>
              <a:t>- When open </a:t>
            </a:r>
            <a:r>
              <a:rPr lang="en-US" sz="1200" dirty="0" err="1" smtClean="0"/>
              <a:t>VirtualBox</a:t>
            </a:r>
            <a:r>
              <a:rPr lang="en-US" sz="1200" dirty="0"/>
              <a:t> </a:t>
            </a:r>
            <a:r>
              <a:rPr lang="en-US" sz="1200" dirty="0" smtClean="0">
                <a:sym typeface="Wingdings"/>
              </a:rPr>
              <a:t> Click the “New” icon to start setting up the machine.</a:t>
            </a:r>
          </a:p>
          <a:p>
            <a:r>
              <a:rPr lang="en-US" sz="1200" dirty="0">
                <a:sym typeface="Wingdings"/>
              </a:rPr>
              <a:t>	</a:t>
            </a:r>
            <a:r>
              <a:rPr lang="en-US" sz="1200" dirty="0" smtClean="0">
                <a:sym typeface="Wingdings"/>
              </a:rPr>
              <a:t>OS Type: Linux</a:t>
            </a:r>
          </a:p>
          <a:p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        Version: Ubuntu (64 bits)</a:t>
            </a:r>
          </a:p>
          <a:p>
            <a:r>
              <a:rPr lang="en-US" sz="1200" dirty="0">
                <a:sym typeface="Wingdings"/>
              </a:rPr>
              <a:t> </a:t>
            </a:r>
            <a:r>
              <a:rPr lang="en-US" sz="1200" dirty="0" smtClean="0">
                <a:sym typeface="Wingdings"/>
              </a:rPr>
              <a:t>            memory: Recommended to have between 4 to 8 GBs  (The higher the better)</a:t>
            </a:r>
          </a:p>
          <a:p>
            <a:r>
              <a:rPr lang="en-US" sz="1200" dirty="0">
                <a:sym typeface="Wingdings"/>
              </a:rPr>
              <a:t>	</a:t>
            </a:r>
            <a:r>
              <a:rPr lang="en-US" sz="1200" dirty="0" smtClean="0">
                <a:sym typeface="Wingdings"/>
              </a:rPr>
              <a:t>Hard Drive: Use exiting virtual hard drive      &lt;&lt;and select the downloaded file&gt;&gt;</a:t>
            </a:r>
          </a:p>
          <a:p>
            <a:endParaRPr lang="en-US" sz="1200" dirty="0" smtClean="0">
              <a:sym typeface="Wingdings"/>
            </a:endParaRPr>
          </a:p>
          <a:p>
            <a:endParaRPr lang="en-US" sz="1200" dirty="0">
              <a:sym typeface="Wingdings"/>
            </a:endParaRPr>
          </a:p>
          <a:p>
            <a:r>
              <a:rPr lang="en-US" sz="1200" dirty="0" smtClean="0">
                <a:sym typeface="Wingdings"/>
              </a:rPr>
              <a:t>4- Start installing the needed software for the course, which includes:</a:t>
            </a:r>
          </a:p>
          <a:p>
            <a:r>
              <a:rPr lang="en-US" sz="1200" dirty="0">
                <a:sym typeface="Wingdings"/>
              </a:rPr>
              <a:t>	</a:t>
            </a:r>
            <a:r>
              <a:rPr lang="en-US" sz="1200" dirty="0" smtClean="0">
                <a:sym typeface="Wingdings"/>
              </a:rPr>
              <a:t>- Apache </a:t>
            </a:r>
            <a:r>
              <a:rPr lang="en-US" sz="1200" dirty="0" err="1" smtClean="0">
                <a:sym typeface="Wingdings"/>
              </a:rPr>
              <a:t>Hadoop</a:t>
            </a:r>
            <a:r>
              <a:rPr lang="en-US" sz="1200" dirty="0" smtClean="0">
                <a:sym typeface="Wingdings"/>
              </a:rPr>
              <a:t> (</a:t>
            </a:r>
            <a:r>
              <a:rPr lang="en-US" sz="1200" dirty="0" err="1" smtClean="0">
                <a:sym typeface="Wingdings"/>
              </a:rPr>
              <a:t>MapReduce</a:t>
            </a:r>
            <a:r>
              <a:rPr lang="en-US" sz="1200" dirty="0" smtClean="0">
                <a:sym typeface="Wingdings"/>
              </a:rPr>
              <a:t>)</a:t>
            </a:r>
          </a:p>
          <a:p>
            <a:r>
              <a:rPr lang="en-US" sz="1200" dirty="0">
                <a:sym typeface="Wingdings"/>
              </a:rPr>
              <a:t>	</a:t>
            </a:r>
            <a:r>
              <a:rPr lang="en-US" sz="1200" dirty="0" smtClean="0">
                <a:sym typeface="Wingdings"/>
              </a:rPr>
              <a:t>- </a:t>
            </a:r>
            <a:r>
              <a:rPr lang="en-US" sz="1200" dirty="0" err="1" smtClean="0">
                <a:sym typeface="Wingdings"/>
              </a:rPr>
              <a:t>Hadoop</a:t>
            </a:r>
            <a:r>
              <a:rPr lang="en-US" sz="1200" dirty="0" smtClean="0">
                <a:sym typeface="Wingdings"/>
              </a:rPr>
              <a:t> Streaming library</a:t>
            </a:r>
          </a:p>
          <a:p>
            <a:r>
              <a:rPr lang="en-US" sz="1200" dirty="0">
                <a:sym typeface="Wingdings"/>
              </a:rPr>
              <a:t>	</a:t>
            </a:r>
            <a:r>
              <a:rPr lang="en-US" sz="1200" dirty="0" smtClean="0">
                <a:sym typeface="Wingdings"/>
              </a:rPr>
              <a:t>- Apache Pig Latin</a:t>
            </a:r>
          </a:p>
          <a:p>
            <a:r>
              <a:rPr lang="en-US" sz="1200" dirty="0">
                <a:sym typeface="Wingdings"/>
              </a:rPr>
              <a:t>	</a:t>
            </a:r>
            <a:r>
              <a:rPr lang="en-US" sz="1200" dirty="0" smtClean="0">
                <a:sym typeface="Wingdings"/>
              </a:rPr>
              <a:t>- </a:t>
            </a:r>
            <a:r>
              <a:rPr lang="en-US" sz="1200" dirty="0" err="1" smtClean="0">
                <a:sym typeface="Wingdings"/>
              </a:rPr>
              <a:t>MongoDB</a:t>
            </a:r>
            <a:endParaRPr lang="en-US" sz="1200" dirty="0" smtClean="0">
              <a:sym typeface="Wingdings"/>
            </a:endParaRPr>
          </a:p>
          <a:p>
            <a:r>
              <a:rPr lang="en-US" sz="1200" dirty="0">
                <a:sym typeface="Wingdings"/>
              </a:rPr>
              <a:t>	</a:t>
            </a:r>
            <a:r>
              <a:rPr lang="en-US" sz="1200" dirty="0" smtClean="0">
                <a:sym typeface="Wingdings"/>
              </a:rPr>
              <a:t>- Apache Spark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266166" y="1042620"/>
            <a:ext cx="2977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Option 2: Build your own VM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66166" y="1679651"/>
            <a:ext cx="589135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Pros: It is a good experience to do it yourself. You will have the most recent versions</a:t>
            </a:r>
          </a:p>
          <a:p>
            <a:pPr marL="171450" indent="-171450">
              <a:buFont typeface="Arial"/>
              <a:buChar char="•"/>
            </a:pPr>
            <a:endParaRPr lang="en-US" sz="1200" b="1" dirty="0"/>
          </a:p>
          <a:p>
            <a:pPr marL="171450" indent="-171450">
              <a:buFont typeface="Arial"/>
              <a:buChar char="•"/>
            </a:pPr>
            <a:r>
              <a:rPr lang="en-US" sz="1200" b="1" dirty="0" smtClean="0"/>
              <a:t>Cons: It may take you some time to be able to install things correctly and make it work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18796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176</Words>
  <Application>Microsoft Macintosh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Eltabakh</dc:creator>
  <cp:lastModifiedBy>Mohamed Eltabakh</cp:lastModifiedBy>
  <cp:revision>12</cp:revision>
  <dcterms:created xsi:type="dcterms:W3CDTF">2015-06-30T17:38:57Z</dcterms:created>
  <dcterms:modified xsi:type="dcterms:W3CDTF">2017-01-25T18:03:52Z</dcterms:modified>
</cp:coreProperties>
</file>