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B9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 snapToGrid="0" snapToObjects="1">
      <p:cViewPr>
        <p:scale>
          <a:sx n="92" d="100"/>
          <a:sy n="92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761D-1F95-3B4C-BE9C-CDD1389A8812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DCD51-711A-044D-9B2C-C47F74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A596-FA52-0448-9C24-EA3FEFB30C0E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5791-7364-9E4F-986D-297FD347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F164A81-75B2-194C-A843-C64EC5C16B31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8DB3-0A53-D340-B3CF-599B34F5F3EB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2E5-7E97-2F44-B961-B3631B15779F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2E74-C78C-C942-965B-B6CC6D494C40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7E5-F24F-664E-AC9C-26173D2CF6BA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9F-CB8F-D149-BA56-8B0C015E5021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2CA6-DA21-D448-9BFF-3B41542CED08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87D6CFC-0B4B-2148-A17F-CDDE4D02F4BF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0D79-2A23-4C40-804A-C01F394F0C72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B835-C713-9846-B110-24995DE671EF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3BC9-E94F-5B47-BD76-EECA0CBE7CA1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08A2-EBB5-744B-B5B4-7699A7EC7B98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72E7-27FD-CA40-8E81-E7A5851A1F00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C8EB-B6A2-A747-83AD-60E35A0235F5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6F81F14-9AEC-394B-B8F6-AE69A194437D}" type="datetime1">
              <a:rPr lang="en-US" smtClean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73" y="578700"/>
            <a:ext cx="7781442" cy="2459476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8999"/>
            <a:ext cx="7342188" cy="2358003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solidFill>
                  <a:srgbClr val="800000"/>
                </a:solidFill>
              </a:rPr>
              <a:t>Apache Spark II</a:t>
            </a:r>
            <a:endParaRPr lang="en-US" sz="3000" b="1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366" y="1309902"/>
            <a:ext cx="3810000" cy="163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3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76" y="1780940"/>
            <a:ext cx="7748500" cy="4284581"/>
          </a:xfrm>
        </p:spPr>
        <p:txBody>
          <a:bodyPr>
            <a:normAutofit/>
          </a:bodyPr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You can persist (cache) an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RDD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Can choose storage level (MEMORY_ONLY, DISK_ONLY, MEMORY_AND_DISK, etc.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Memory Caching allows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future actions to be much faster (often &gt;10x).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Mark RDD to be persisted using the </a:t>
            </a:r>
            <a:r>
              <a:rPr lang="en-US" b="1" dirty="0">
                <a:solidFill>
                  <a:srgbClr val="FF0000"/>
                </a:solidFill>
                <a:latin typeface="Tahoma" charset="0"/>
                <a:ea typeface="ＭＳ Ｐゴシック" charset="0"/>
                <a:cs typeface="ＭＳ Ｐゴシック" charset="0"/>
              </a:rPr>
              <a:t>persist()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or </a:t>
            </a:r>
            <a:r>
              <a:rPr lang="en-US" b="1" dirty="0">
                <a:solidFill>
                  <a:srgbClr val="FF0000"/>
                </a:solidFill>
                <a:latin typeface="Tahoma" charset="0"/>
                <a:ea typeface="ＭＳ Ｐゴシック" charset="0"/>
                <a:cs typeface="ＭＳ Ｐゴシック" charset="0"/>
              </a:rPr>
              <a:t>cache()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methods on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7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76" y="1780940"/>
            <a:ext cx="7748500" cy="42845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Memory Cache RDD is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fault-tolerant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using Lineage mechanism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Disk Copy RDD is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fault-tolerant using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HDFS replication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Can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manually call </a:t>
            </a:r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unpersist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Screen Shot 2017-03-01 at 3.34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81" y="1843997"/>
            <a:ext cx="7942101" cy="432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2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Screen Shot 2017-03-01 at 3.36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66" y="1923652"/>
            <a:ext cx="7584409" cy="398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18997"/>
            <a:ext cx="7345363" cy="39898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Spark is faster than </a:t>
            </a:r>
            <a:r>
              <a:rPr lang="en-US" dirty="0" err="1" smtClean="0"/>
              <a:t>Hadoop</a:t>
            </a:r>
            <a:r>
              <a:rPr lang="en-US" dirty="0" smtClean="0"/>
              <a:t> 10x – 100x</a:t>
            </a:r>
          </a:p>
          <a:p>
            <a:r>
              <a:rPr lang="en-US" dirty="0" smtClean="0"/>
              <a:t>Especially for Iterative algorithms</a:t>
            </a:r>
          </a:p>
          <a:p>
            <a:r>
              <a:rPr lang="en-US" dirty="0" smtClean="0"/>
              <a:t>Spark needs more memory than </a:t>
            </a:r>
            <a:r>
              <a:rPr lang="en-US" dirty="0" err="1" smtClean="0"/>
              <a:t>Hadoop</a:t>
            </a:r>
            <a:endParaRPr lang="en-US" dirty="0" smtClean="0"/>
          </a:p>
          <a:p>
            <a:r>
              <a:rPr lang="en-US" dirty="0" smtClean="0"/>
              <a:t>Jobs that require one iteration </a:t>
            </a:r>
          </a:p>
          <a:p>
            <a:pPr lvl="1"/>
            <a:r>
              <a:rPr lang="en-US" dirty="0" smtClean="0"/>
              <a:t>No big difference between Spark &amp;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Spark performance is more sensitive to availability of memory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5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 descr="Screen Shot 2017-03-01 at 3.48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87" y="2001832"/>
            <a:ext cx="7823732" cy="381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8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&amp; L.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 descr="Screen Shot 2017-03-01 at 3.48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0" y="2041211"/>
            <a:ext cx="7440824" cy="377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12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3107</TotalTime>
  <Words>148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 </vt:lpstr>
      <vt:lpstr>RDD Summary</vt:lpstr>
      <vt:lpstr>RDD Summary</vt:lpstr>
      <vt:lpstr>Example I</vt:lpstr>
      <vt:lpstr>Example II</vt:lpstr>
      <vt:lpstr>Performance </vt:lpstr>
      <vt:lpstr>PageRank</vt:lpstr>
      <vt:lpstr>K-Means &amp; L. Regression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366</cp:revision>
  <dcterms:created xsi:type="dcterms:W3CDTF">2013-01-13T20:33:29Z</dcterms:created>
  <dcterms:modified xsi:type="dcterms:W3CDTF">2017-03-02T00:20:00Z</dcterms:modified>
</cp:coreProperties>
</file>