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0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1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1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9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0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3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2CB7-1EBF-DB4F-BA02-4BEEFA512653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80A2-C421-EB40-B62B-2F110D76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2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50"/>
            <a:ext cx="8229600" cy="75649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Summary of </a:t>
            </a:r>
            <a:r>
              <a:rPr lang="en-US" sz="4800" b="1" dirty="0" smtClean="0"/>
              <a:t>Course</a:t>
            </a:r>
            <a:br>
              <a:rPr lang="en-US" sz="4800" b="1" dirty="0" smtClean="0"/>
            </a:br>
            <a:r>
              <a:rPr lang="en-US" sz="4800" b="1" dirty="0" smtClean="0"/>
              <a:t>What we Covered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</a:t>
            </a:fld>
            <a:endParaRPr lang="en-US" dirty="0"/>
          </a:p>
        </p:txBody>
      </p:sp>
      <p:pic>
        <p:nvPicPr>
          <p:cNvPr id="14" name="Picture 13" descr="0212-nosql-log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231" y="1406376"/>
            <a:ext cx="1763393" cy="13792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68813" y="1113084"/>
            <a:ext cx="2434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800000"/>
                </a:solidFill>
              </a:rPr>
              <a:t>NoSQL</a:t>
            </a:r>
            <a:r>
              <a:rPr lang="en-US" sz="1600" b="1" dirty="0" smtClean="0">
                <a:solidFill>
                  <a:srgbClr val="800000"/>
                </a:solidFill>
              </a:rPr>
              <a:t>: </a:t>
            </a:r>
            <a:r>
              <a:rPr lang="en-US" sz="1600" b="1" dirty="0" err="1" smtClean="0">
                <a:solidFill>
                  <a:srgbClr val="800000"/>
                </a:solidFill>
              </a:rPr>
              <a:t>NotOnly</a:t>
            </a:r>
            <a:r>
              <a:rPr lang="en-US" sz="1600" b="1" dirty="0" smtClean="0">
                <a:solidFill>
                  <a:srgbClr val="800000"/>
                </a:solidFill>
              </a:rPr>
              <a:t> SQL</a:t>
            </a:r>
            <a:endParaRPr lang="en-US" sz="1600" b="1" dirty="0">
              <a:solidFill>
                <a:srgbClr val="80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286" y="4664745"/>
            <a:ext cx="2068811" cy="129492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88125" y="5914637"/>
            <a:ext cx="24347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Presenting &amp; Reading Research Papers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886380"/>
            <a:ext cx="2421279" cy="12588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4664" y="4294893"/>
            <a:ext cx="1854790" cy="131787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966493" y="5622249"/>
            <a:ext cx="24347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Big Data Mining &amp; Analytics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963" y="1182153"/>
            <a:ext cx="2812489" cy="13583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9076" y="1417638"/>
            <a:ext cx="1528789" cy="1373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095" y="4379081"/>
            <a:ext cx="1817734" cy="21679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93686" y="3148628"/>
            <a:ext cx="3221795" cy="87516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28915" y="3090247"/>
            <a:ext cx="1908709" cy="129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Summary of Course What we Covered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Course</dc:title>
  <dc:creator>Mohamed Eltabakh</dc:creator>
  <cp:lastModifiedBy>Mohamed Eltabakh</cp:lastModifiedBy>
  <cp:revision>3</cp:revision>
  <dcterms:created xsi:type="dcterms:W3CDTF">2017-04-20T22:10:56Z</dcterms:created>
  <dcterms:modified xsi:type="dcterms:W3CDTF">2017-05-08T15:47:27Z</dcterms:modified>
</cp:coreProperties>
</file>