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9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9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7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A6A21-54B0-384E-9648-E02DB4EBEF43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FB3-F968-3D49-A4A5-317812360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1397000"/>
            <a:ext cx="71374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320800"/>
            <a:ext cx="7277100" cy="421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93923" y="2163979"/>
            <a:ext cx="1814222" cy="660856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93922" y="3952178"/>
            <a:ext cx="1516171" cy="1046498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06654" y="4094715"/>
            <a:ext cx="2173962" cy="738604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33015" y="2837793"/>
            <a:ext cx="1616737" cy="738604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33015" y="3744850"/>
            <a:ext cx="1120659" cy="1253826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05028" y="3356111"/>
            <a:ext cx="631332" cy="1642565"/>
          </a:xfrm>
          <a:prstGeom prst="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68005" y="1878908"/>
            <a:ext cx="338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93923" y="3644401"/>
            <a:ext cx="338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5952" y="3798289"/>
            <a:ext cx="338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r3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33015" y="2530016"/>
            <a:ext cx="338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r4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1693" y="3798289"/>
            <a:ext cx="339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r5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88964" y="3048334"/>
            <a:ext cx="338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541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3</cp:revision>
  <dcterms:created xsi:type="dcterms:W3CDTF">2013-02-10T06:14:33Z</dcterms:created>
  <dcterms:modified xsi:type="dcterms:W3CDTF">2013-02-10T06:37:50Z</dcterms:modified>
</cp:coreProperties>
</file>