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358403-0A9A-4AC8-A14E-E6D8C7BFCA3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5626CB-B53A-444D-87BF-540D59BA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Mining Applications</a:t>
            </a:r>
            <a:br>
              <a:rPr lang="en-US" dirty="0" smtClean="0"/>
            </a:br>
            <a:r>
              <a:rPr lang="en-US" dirty="0" smtClean="0"/>
              <a:t>in Robotics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95800"/>
            <a:ext cx="7772400" cy="1199704"/>
          </a:xfrm>
        </p:spPr>
        <p:txBody>
          <a:bodyPr/>
          <a:lstStyle/>
          <a:p>
            <a:r>
              <a:rPr lang="en-US" dirty="0" smtClean="0"/>
              <a:t>Blink </a:t>
            </a:r>
            <a:r>
              <a:rPr lang="en-US" dirty="0" err="1" smtClean="0"/>
              <a:t>Sakulkueakulsuk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928" indent="-457200"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Wilking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T.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Rofer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Realtime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Object Recognition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Using Decision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Tree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Learning, 2005</a:t>
            </a:r>
          </a:p>
          <a:p>
            <a:pPr marL="822960" lvl="1" indent="-457200"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://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www.informatik.uni-bremen.de/kogrob/papers/rc05-objectrecognition.pd</a:t>
            </a:r>
          </a:p>
          <a:p>
            <a:pPr marL="566928" indent="-457200"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J. Li, Q. Pan, and B.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Hong, A New Approach of Multi-robot Cooperative Pursuit Based on Association Rule Data Mining, 2009</a:t>
            </a:r>
          </a:p>
          <a:p>
            <a:pPr marL="822960" lvl="1" indent="-457200">
              <a:buNone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://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cdn.intechopen.com/pdfs-wm/6967.pd</a:t>
            </a: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Ravankar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Y. Hoshino, T.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Emaru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Y.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Kobayashi,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Robot Mapping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Using k-means Clustering Of Laser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Range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Sensor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Data, 2012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22960" lvl="1" indent="-457200"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http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://bncss.org/index.php/bncss/article/view/2/2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H. Lipson, </a:t>
            </a:r>
            <a:r>
              <a:rPr lang="en-US" sz="2000" dirty="0" smtClean="0"/>
              <a:t>Mining experimental data for dynamical invariants - from cognitive robotics to computational </a:t>
            </a:r>
            <a:r>
              <a:rPr lang="en-US" sz="2000" dirty="0" smtClean="0"/>
              <a:t>biology, 2010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http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://videolectures.net/ecmlpkdd2010_lipson_med/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Interdisciplinary Field</a:t>
            </a:r>
          </a:p>
          <a:p>
            <a:endParaRPr lang="en-US" dirty="0" smtClean="0"/>
          </a:p>
          <a:p>
            <a:r>
              <a:rPr lang="en-US" dirty="0" smtClean="0"/>
              <a:t>RBE = ME + EE + CS</a:t>
            </a:r>
          </a:p>
          <a:p>
            <a:endParaRPr lang="en-US" dirty="0" smtClean="0"/>
          </a:p>
          <a:p>
            <a:r>
              <a:rPr lang="en-US" dirty="0" smtClean="0"/>
              <a:t>Computer Science components</a:t>
            </a:r>
          </a:p>
          <a:p>
            <a:pPr lvl="1"/>
            <a:r>
              <a:rPr lang="en-US" dirty="0" smtClean="0"/>
              <a:t>Computer Vision</a:t>
            </a:r>
          </a:p>
          <a:p>
            <a:pPr lvl="1"/>
            <a:r>
              <a:rPr lang="en-US" dirty="0" smtClean="0"/>
              <a:t>Artificial Intelligence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DATA MINING!!!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Robotics Engineering?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Realtime</a:t>
            </a:r>
            <a:r>
              <a:rPr lang="en-US" dirty="0" smtClean="0"/>
              <a:t> Object Recognition Using Decision Tree Learning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DM: Decision Trees</a:t>
            </a:r>
            <a:endParaRPr lang="en-US" dirty="0"/>
          </a:p>
        </p:txBody>
      </p:sp>
      <p:pic>
        <p:nvPicPr>
          <p:cNvPr id="1026" name="Picture 2" descr="C:\Users\Bawornsak.S\Desktop\Work\cs548\showcase\D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14600"/>
            <a:ext cx="4123113" cy="3657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105400" y="5181600"/>
            <a:ext cx="129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6248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Ref.1 page 2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Bawornsak.S\Desktop\Work\cs548\showcase\D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0"/>
            <a:ext cx="6616123" cy="5562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76800" y="6248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Ref.1 page 3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Mapping Using k-means Clustering Of Laser Range Sensor Data</a:t>
            </a:r>
          </a:p>
          <a:p>
            <a:pPr lvl="1"/>
            <a:r>
              <a:rPr lang="en-US" dirty="0" smtClean="0"/>
              <a:t>Create a map of the environment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DM: Clustering</a:t>
            </a:r>
            <a:endParaRPr lang="en-US" dirty="0"/>
          </a:p>
        </p:txBody>
      </p:sp>
      <p:pic>
        <p:nvPicPr>
          <p:cNvPr id="3074" name="Picture 2" descr="C:\Users\Bawornsak.S\Desktop\Work\cs548\showcase\A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733800"/>
            <a:ext cx="3190876" cy="1628775"/>
          </a:xfrm>
          <a:prstGeom prst="rect">
            <a:avLst/>
          </a:prstGeom>
          <a:noFill/>
        </p:spPr>
      </p:pic>
      <p:pic>
        <p:nvPicPr>
          <p:cNvPr id="3075" name="Picture 3" descr="C:\Users\Bawornsak.S\Desktop\Work\cs548\showcase\A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57600"/>
            <a:ext cx="2657475" cy="18764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0" y="56388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Ref.3 page 2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awornsak.S\Desktop\Work\cs548\showcase\A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"/>
            <a:ext cx="3429000" cy="5857875"/>
          </a:xfrm>
          <a:prstGeom prst="rect">
            <a:avLst/>
          </a:prstGeom>
          <a:noFill/>
        </p:spPr>
      </p:pic>
      <p:pic>
        <p:nvPicPr>
          <p:cNvPr id="4099" name="Picture 3" descr="C:\Users\Bawornsak.S\Desktop\Work\cs548\showcase\AR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"/>
            <a:ext cx="3324225" cy="65246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9000" y="6172200"/>
            <a:ext cx="152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Ref.3 page 2-3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good with noise.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Limitations</a:t>
            </a:r>
            <a:endParaRPr lang="en-US" dirty="0"/>
          </a:p>
        </p:txBody>
      </p:sp>
      <p:pic>
        <p:nvPicPr>
          <p:cNvPr id="5122" name="Picture 2" descr="C:\Users\Bawornsak.S\Desktop\Work\cs548\showcase\AR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639562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6248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Ref.3 page 3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Association Rules</a:t>
            </a:r>
          </a:p>
          <a:p>
            <a:pPr lvl="1"/>
            <a:r>
              <a:rPr lang="en-US" dirty="0" smtClean="0"/>
              <a:t>Multi-robot Cooperative Pursuit Based on Association Rule Data Mining</a:t>
            </a:r>
          </a:p>
          <a:p>
            <a:pPr lvl="2"/>
            <a:r>
              <a:rPr lang="en-US" dirty="0" smtClean="0"/>
              <a:t>The robots try to pursuit a target. Using association rules, the robots form a group.</a:t>
            </a:r>
          </a:p>
          <a:p>
            <a:endParaRPr lang="en-US" dirty="0" smtClean="0"/>
          </a:p>
          <a:p>
            <a:r>
              <a:rPr lang="en-US" dirty="0" smtClean="0"/>
              <a:t>Other applications</a:t>
            </a:r>
          </a:p>
          <a:p>
            <a:pPr lvl="1"/>
            <a:r>
              <a:rPr lang="en-US" dirty="0" smtClean="0"/>
              <a:t>Mining experimental data for dynamical invariants - from cognitive robotics to computational biology</a:t>
            </a:r>
          </a:p>
          <a:p>
            <a:pPr lvl="2"/>
            <a:r>
              <a:rPr lang="en-US" dirty="0" smtClean="0"/>
              <a:t>Invariants = Something that is constant in the system</a:t>
            </a:r>
          </a:p>
          <a:p>
            <a:pPr lvl="2"/>
            <a:r>
              <a:rPr lang="en-US" dirty="0" smtClean="0"/>
              <a:t>Finding invariants = using unsupervised learning to find </a:t>
            </a:r>
            <a:r>
              <a:rPr lang="en-US" u="sng" dirty="0" smtClean="0"/>
              <a:t>patterns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DM Applications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172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Data Mining Applications in Robotics Engineering</vt:lpstr>
      <vt:lpstr>References</vt:lpstr>
      <vt:lpstr>What is Robotics Engineering?</vt:lpstr>
      <vt:lpstr>DM: Decision Trees</vt:lpstr>
      <vt:lpstr>Slide 5</vt:lpstr>
      <vt:lpstr>DM: Clustering</vt:lpstr>
      <vt:lpstr>Slide 7</vt:lpstr>
      <vt:lpstr>Clustering Limitations</vt:lpstr>
      <vt:lpstr>Other DM 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Applications in Robotics Engineering</dc:title>
  <dc:creator>Bawornsak.S</dc:creator>
  <cp:lastModifiedBy>Bawornsak.S</cp:lastModifiedBy>
  <cp:revision>9</cp:revision>
  <dcterms:created xsi:type="dcterms:W3CDTF">2014-04-21T19:54:35Z</dcterms:created>
  <dcterms:modified xsi:type="dcterms:W3CDTF">2014-04-22T01:25:07Z</dcterms:modified>
</cp:coreProperties>
</file>