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57" r:id="rId4"/>
    <p:sldId id="264" r:id="rId5"/>
    <p:sldId id="268" r:id="rId6"/>
    <p:sldId id="269" r:id="rId7"/>
    <p:sldId id="258" r:id="rId8"/>
    <p:sldId id="259" r:id="rId9"/>
    <p:sldId id="270" r:id="rId10"/>
    <p:sldId id="267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432" y="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E489C-1232-411F-B128-87C9C76AE7A8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2971F-F0CA-45C0-9141-E0DA5B7D4E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516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2971F-F0CA-45C0-9141-E0DA5B7D4EA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6354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D51-EC64-4962-AFFF-636AA3988AF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83EA-938C-48E9-B296-02F7E6BEF0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048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D51-EC64-4962-AFFF-636AA3988AF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83EA-938C-48E9-B296-02F7E6BEF0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14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D51-EC64-4962-AFFF-636AA3988AF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83EA-938C-48E9-B296-02F7E6BEF0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2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D51-EC64-4962-AFFF-636AA3988AF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83EA-938C-48E9-B296-02F7E6BEF0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858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D51-EC64-4962-AFFF-636AA3988AF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83EA-938C-48E9-B296-02F7E6BEF0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861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D51-EC64-4962-AFFF-636AA3988AF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83EA-938C-48E9-B296-02F7E6BEF0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8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D51-EC64-4962-AFFF-636AA3988AF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83EA-938C-48E9-B296-02F7E6BEF0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435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D51-EC64-4962-AFFF-636AA3988AF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83EA-938C-48E9-B296-02F7E6BEF0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604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D51-EC64-4962-AFFF-636AA3988AF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83EA-938C-48E9-B296-02F7E6BEF0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064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D51-EC64-4962-AFFF-636AA3988AF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83EA-938C-48E9-B296-02F7E6BEF0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310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6D51-EC64-4962-AFFF-636AA3988AF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83EA-938C-48E9-B296-02F7E6BEF0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843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t="-4000" r="-8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96D51-EC64-4962-AFFF-636AA3988AF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383EA-938C-48E9-B296-02F7E6BEF0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040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Clustering in R</a:t>
            </a:r>
            <a:endParaRPr lang="zh-CN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Xue</a:t>
            </a:r>
            <a:r>
              <a:rPr lang="en-US" altLang="zh-CN" dirty="0" smtClean="0">
                <a:solidFill>
                  <a:schemeClr val="tx1"/>
                </a:solidFill>
              </a:rPr>
              <a:t> li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CS548 showcase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35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Advantage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8486" y="1844824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Can handle large dataset</a:t>
            </a:r>
          </a:p>
          <a:p>
            <a:r>
              <a:rPr lang="en-US" altLang="zh-CN" dirty="0" smtClean="0"/>
              <a:t>Write our own functions 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(Easier than Java in </a:t>
            </a:r>
            <a:r>
              <a:rPr lang="en-US" altLang="zh-CN" dirty="0" err="1" smtClean="0"/>
              <a:t>Weka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386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Source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u="sng" dirty="0" smtClean="0">
                <a:solidFill>
                  <a:srgbClr val="0000CC"/>
                </a:solidFill>
              </a:rPr>
              <a:t>http://www.statmethods.net/advstats/cluster.html</a:t>
            </a:r>
          </a:p>
          <a:p>
            <a:r>
              <a:rPr lang="en-US" altLang="zh-CN" u="sng" dirty="0" smtClean="0">
                <a:solidFill>
                  <a:srgbClr val="0000CC"/>
                </a:solidFill>
              </a:rPr>
              <a:t>http://www.r-project.org/</a:t>
            </a:r>
          </a:p>
          <a:p>
            <a:r>
              <a:rPr lang="en-US" altLang="zh-CN" u="sng" dirty="0">
                <a:solidFill>
                  <a:srgbClr val="0000CC"/>
                </a:solidFill>
              </a:rPr>
              <a:t>http://cran.r-project.org/web/packages/cluster/index.html</a:t>
            </a:r>
          </a:p>
          <a:p>
            <a:r>
              <a:rPr lang="en-US" altLang="zh-CN" u="sng" dirty="0">
                <a:solidFill>
                  <a:srgbClr val="0000CC"/>
                </a:solidFill>
              </a:rPr>
              <a:t>http://cran.r-project.org/web/packages/</a:t>
            </a:r>
            <a:endParaRPr lang="zh-CN" altLang="en-US" u="sng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2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Introduction to 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864" y="198884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b="1" dirty="0" smtClean="0"/>
              <a:t>R</a:t>
            </a:r>
            <a:r>
              <a:rPr lang="en-US" altLang="zh-CN" dirty="0"/>
              <a:t> is a </a:t>
            </a:r>
            <a:r>
              <a:rPr lang="en-US" altLang="zh-CN" u="sng" dirty="0"/>
              <a:t>free software programming language</a:t>
            </a:r>
            <a:r>
              <a:rPr lang="en-US" altLang="zh-CN" dirty="0"/>
              <a:t> and </a:t>
            </a:r>
            <a:r>
              <a:rPr lang="en-US" altLang="zh-CN" u="sng" dirty="0"/>
              <a:t>software environment </a:t>
            </a:r>
            <a:r>
              <a:rPr lang="en-US" altLang="zh-CN" dirty="0"/>
              <a:t>for </a:t>
            </a:r>
            <a:r>
              <a:rPr lang="en-US" altLang="zh-CN" u="sng" dirty="0"/>
              <a:t>statistical computing and graphics</a:t>
            </a:r>
            <a:r>
              <a:rPr lang="en-US" altLang="zh-CN" dirty="0"/>
              <a:t>. (From Wikipedia)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             For two kinds of people:</a:t>
            </a:r>
          </a:p>
          <a:p>
            <a:pPr marL="0" indent="0">
              <a:buNone/>
            </a:pPr>
            <a:r>
              <a:rPr lang="en-US" altLang="zh-CN" smtClean="0"/>
              <a:t>             </a:t>
            </a:r>
            <a:r>
              <a:rPr lang="en-US" altLang="zh-CN" smtClean="0"/>
              <a:t>Statisticians </a:t>
            </a:r>
            <a:r>
              <a:rPr lang="en-US" altLang="zh-CN" dirty="0" smtClean="0"/>
              <a:t>and data miners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             Two main applications:</a:t>
            </a:r>
          </a:p>
          <a:p>
            <a:pPr marL="0" indent="0">
              <a:buNone/>
            </a:pPr>
            <a:r>
              <a:rPr lang="en-US" altLang="zh-CN" dirty="0" smtClean="0"/>
              <a:t>             Developing statistical tools, </a:t>
            </a:r>
          </a:p>
          <a:p>
            <a:pPr marL="0" indent="0">
              <a:buNone/>
            </a:pPr>
            <a:r>
              <a:rPr lang="en-US" altLang="zh-CN" dirty="0" smtClean="0"/>
              <a:t>             Data analysis</a:t>
            </a:r>
          </a:p>
        </p:txBody>
      </p:sp>
    </p:spTree>
    <p:extLst>
      <p:ext uri="{BB962C8B-B14F-4D97-AF65-F5344CB8AC3E}">
        <p14:creationId xmlns:p14="http://schemas.microsoft.com/office/powerpoint/2010/main" val="86898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8" y="2276872"/>
            <a:ext cx="7200800" cy="302433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If you have learned any other programming language, it will be very easy to handle R.</a:t>
            </a:r>
          </a:p>
          <a:p>
            <a:r>
              <a:rPr lang="en-US" altLang="zh-CN" dirty="0" smtClean="0"/>
              <a:t>If you don’t, R will be a good start</a:t>
            </a:r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53840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Package and function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7030A0"/>
                </a:solidFill>
              </a:rPr>
              <a:t>http://</a:t>
            </a:r>
            <a:r>
              <a:rPr lang="en-US" altLang="zh-CN" dirty="0" smtClean="0">
                <a:solidFill>
                  <a:srgbClr val="7030A0"/>
                </a:solidFill>
              </a:rPr>
              <a:t>cran.r-project.org/web/packages/available_packages_by_name.html</a:t>
            </a:r>
          </a:p>
          <a:p>
            <a:endParaRPr lang="zh-CN" altLang="en-US" dirty="0"/>
          </a:p>
          <a:p>
            <a:endParaRPr lang="zh-CN" altLang="en-US" dirty="0"/>
          </a:p>
        </p:txBody>
      </p:sp>
      <p:pic>
        <p:nvPicPr>
          <p:cNvPr id="1025" name="Picture 1" descr="C:\Users\Administrator\AppData\Roaming\Tencent\Users\553246902\QQ\WinTemp\RichOle\6ORXE2}6R79$E3R3UAZ}26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29000"/>
            <a:ext cx="8020050" cy="2524125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61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49" name="Picture 1" descr="C:\Users\Administrator\AppData\Roaming\Tencent\Users\553246902\QQ\WinTemp\RichOle\(A}E%Y5[F@}POI4%$S_(7{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619" y="548680"/>
            <a:ext cx="6408712" cy="575870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12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Clustering 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Package:</a:t>
            </a:r>
          </a:p>
          <a:p>
            <a:pPr marL="0" indent="0">
              <a:buNone/>
            </a:pPr>
            <a:r>
              <a:rPr lang="en-US" altLang="zh-CN" dirty="0" smtClean="0"/>
              <a:t>    “cluster”, “</a:t>
            </a:r>
            <a:r>
              <a:rPr lang="en-US" altLang="zh-CN" dirty="0" err="1" smtClean="0"/>
              <a:t>fpc</a:t>
            </a:r>
            <a:r>
              <a:rPr lang="en-US" altLang="zh-CN" dirty="0" smtClean="0"/>
              <a:t>”…</a:t>
            </a:r>
          </a:p>
          <a:p>
            <a:r>
              <a:rPr lang="en-US" altLang="zh-CN" b="1" dirty="0" smtClean="0"/>
              <a:t>Functions:</a:t>
            </a:r>
          </a:p>
          <a:p>
            <a:pPr marL="0" indent="0">
              <a:buNone/>
            </a:pPr>
            <a:r>
              <a:rPr lang="en-US" altLang="zh-CN" dirty="0" smtClean="0"/>
              <a:t>   “</a:t>
            </a:r>
            <a:r>
              <a:rPr lang="en-US" altLang="zh-CN" dirty="0" err="1" smtClean="0"/>
              <a:t>kmeans</a:t>
            </a:r>
            <a:r>
              <a:rPr lang="en-US" altLang="zh-CN" dirty="0" smtClean="0"/>
              <a:t>”, “</a:t>
            </a:r>
            <a:r>
              <a:rPr lang="en-US" altLang="zh-CN" dirty="0" err="1" smtClean="0"/>
              <a:t>dist</a:t>
            </a:r>
            <a:r>
              <a:rPr lang="en-US" altLang="zh-CN" dirty="0" smtClean="0"/>
              <a:t>”, “daisy”,</a:t>
            </a:r>
            <a:r>
              <a:rPr lang="zh-CN" altLang="en-US" dirty="0" smtClean="0"/>
              <a:t> </a:t>
            </a:r>
            <a:r>
              <a:rPr lang="en-US" altLang="zh-CN" dirty="0" smtClean="0"/>
              <a:t>“</a:t>
            </a:r>
            <a:r>
              <a:rPr lang="en-US" altLang="zh-CN" dirty="0" err="1" smtClean="0"/>
              <a:t>hclust</a:t>
            </a:r>
            <a:r>
              <a:rPr lang="en-US" altLang="zh-CN" dirty="0" smtClean="0"/>
              <a:t>”…</a:t>
            </a:r>
          </a:p>
        </p:txBody>
      </p:sp>
    </p:spTree>
    <p:extLst>
      <p:ext uri="{BB962C8B-B14F-4D97-AF65-F5344CB8AC3E}">
        <p14:creationId xmlns:p14="http://schemas.microsoft.com/office/powerpoint/2010/main" val="424047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en-US" altLang="zh-CN" b="1" dirty="0" smtClean="0"/>
              <a:t>Main steps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8" y="1556792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Data preparation</a:t>
            </a:r>
          </a:p>
          <a:p>
            <a:pPr marL="0" indent="0">
              <a:buNone/>
            </a:pPr>
            <a:r>
              <a:rPr lang="en-US" altLang="zh-CN" dirty="0" smtClean="0"/>
              <a:t>    (missing value, nominal attribute…)</a:t>
            </a:r>
          </a:p>
          <a:p>
            <a:r>
              <a:rPr lang="en-US" altLang="zh-CN" dirty="0" smtClean="0"/>
              <a:t>K-means</a:t>
            </a:r>
          </a:p>
          <a:p>
            <a:r>
              <a:rPr lang="en-US" altLang="zh-CN" dirty="0" smtClean="0"/>
              <a:t>Hierarchical </a:t>
            </a:r>
          </a:p>
          <a:p>
            <a:r>
              <a:rPr lang="en-US" altLang="zh-CN" dirty="0" smtClean="0"/>
              <a:t>Plotting/Visualization</a:t>
            </a:r>
          </a:p>
          <a:p>
            <a:r>
              <a:rPr lang="en-US" altLang="zh-CN" dirty="0" smtClean="0"/>
              <a:t>Validating/Evaluation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430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disadvantage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Cannot handle nominal attributes</a:t>
            </a:r>
            <a:r>
              <a:rPr lang="zh-CN" altLang="en-US" dirty="0"/>
              <a:t> </a:t>
            </a:r>
            <a:r>
              <a:rPr lang="en-US" altLang="zh-CN" dirty="0" smtClean="0"/>
              <a:t>and missing values directly</a:t>
            </a:r>
          </a:p>
          <a:p>
            <a:r>
              <a:rPr lang="en-US" altLang="zh-CN" dirty="0" smtClean="0"/>
              <a:t>Cannot provide evaluating matrix directly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6632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133</Words>
  <Application>Microsoft Office PowerPoint</Application>
  <PresentationFormat>On-screen Show (4:3)</PresentationFormat>
  <Paragraphs>40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主题​​</vt:lpstr>
      <vt:lpstr>Clustering in R</vt:lpstr>
      <vt:lpstr>Source</vt:lpstr>
      <vt:lpstr>Introduction to R</vt:lpstr>
      <vt:lpstr>PowerPoint Presentation</vt:lpstr>
      <vt:lpstr>Package and function</vt:lpstr>
      <vt:lpstr>PowerPoint Presentation</vt:lpstr>
      <vt:lpstr>Clustering </vt:lpstr>
      <vt:lpstr>Main steps</vt:lpstr>
      <vt:lpstr>disadvantage</vt:lpstr>
      <vt:lpstr>Advantage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Ruiz</cp:lastModifiedBy>
  <cp:revision>22</cp:revision>
  <dcterms:created xsi:type="dcterms:W3CDTF">2014-04-04T13:52:32Z</dcterms:created>
  <dcterms:modified xsi:type="dcterms:W3CDTF">2014-04-08T14:41:28Z</dcterms:modified>
</cp:coreProperties>
</file>