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71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s.ucla.edu/stat/spss/output/reg_sps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CS548 Showcase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SPSS for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Ahmedul</a:t>
            </a:r>
            <a:r>
              <a:rPr lang="en-US" dirty="0" smtClean="0"/>
              <a:t> Kabir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Features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Features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Features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(Linear Regression)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/>
              <a:t>(Linear Regression)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/>
              <a:t>(Linear Regression)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/>
              <a:t>(Linear Regression)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Output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6055"/>
            <a:ext cx="7974592" cy="448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557" y="554219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Predicted Score </a:t>
            </a:r>
            <a:r>
              <a:rPr lang="en-US" b="1" dirty="0" smtClean="0"/>
              <a:t>= -0.002*</a:t>
            </a:r>
            <a:r>
              <a:rPr lang="en-US" b="1" i="1" dirty="0" smtClean="0"/>
              <a:t>Age</a:t>
            </a:r>
            <a:r>
              <a:rPr lang="en-US" b="1" dirty="0" smtClean="0"/>
              <a:t> + 0.004*</a:t>
            </a:r>
            <a:r>
              <a:rPr lang="en-US" b="1" i="1" dirty="0" smtClean="0"/>
              <a:t>Level of Education</a:t>
            </a:r>
            <a:r>
              <a:rPr lang="en-US" b="1" dirty="0" smtClean="0"/>
              <a:t> – 0.22*</a:t>
            </a:r>
            <a:r>
              <a:rPr lang="en-US" b="1" i="1" dirty="0" smtClean="0"/>
              <a:t>Years with current employer</a:t>
            </a:r>
            <a:r>
              <a:rPr lang="en-US" b="1" dirty="0" smtClean="0"/>
              <a:t> + …..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429000" y="3124200"/>
            <a:ext cx="457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51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http://www-01.ibm.com/software/analytics/spss/</a:t>
            </a:r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://en.wikipedia.org/wiki/Spss</a:t>
            </a:r>
          </a:p>
          <a:p>
            <a:endParaRPr lang="en-US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www.ats.ucla.edu/stat/spss/output/reg_spss.htm</a:t>
            </a:r>
            <a:r>
              <a:rPr lang="en-US" b="1" dirty="0" smtClean="0"/>
              <a:t> </a:t>
            </a:r>
            <a:r>
              <a:rPr lang="en-US" sz="1800" b="1" dirty="0" smtClean="0"/>
              <a:t>(for a good interpretation of the results)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Software Package used for Statistical Analysis of data.</a:t>
            </a:r>
          </a:p>
          <a:p>
            <a:endParaRPr lang="en-US" sz="2000" dirty="0"/>
          </a:p>
          <a:p>
            <a:r>
              <a:rPr lang="en-US" sz="2000" dirty="0" smtClean="0"/>
              <a:t>Produced by SPSS Inc. in 1968.</a:t>
            </a:r>
          </a:p>
          <a:p>
            <a:endParaRPr lang="en-US" sz="2000" dirty="0" smtClean="0"/>
          </a:p>
          <a:p>
            <a:r>
              <a:rPr lang="en-US" sz="2000" dirty="0" smtClean="0"/>
              <a:t>SPSS used to stand </a:t>
            </a:r>
            <a:r>
              <a:rPr lang="en-US" sz="2000" dirty="0"/>
              <a:t>for “</a:t>
            </a:r>
            <a:r>
              <a:rPr lang="en-US" sz="2000" b="1" dirty="0"/>
              <a:t>Statistical Package for the Social Sciences</a:t>
            </a:r>
            <a:r>
              <a:rPr lang="en-US" sz="2000" dirty="0" smtClean="0"/>
              <a:t>”</a:t>
            </a:r>
          </a:p>
          <a:p>
            <a:endParaRPr lang="en-US" sz="2000" dirty="0" smtClean="0"/>
          </a:p>
          <a:p>
            <a:r>
              <a:rPr lang="en-US" sz="2000" dirty="0" smtClean="0"/>
              <a:t>Later changed </a:t>
            </a:r>
            <a:r>
              <a:rPr lang="en-US" sz="2000" dirty="0"/>
              <a:t>to “</a:t>
            </a:r>
            <a:r>
              <a:rPr lang="en-US" sz="2000" b="1" dirty="0"/>
              <a:t>Statistical Product and Service Solutions</a:t>
            </a:r>
            <a:r>
              <a:rPr lang="en-US" sz="2000" dirty="0" smtClean="0"/>
              <a:t>”</a:t>
            </a:r>
          </a:p>
          <a:p>
            <a:endParaRPr lang="en-US" sz="2000" dirty="0" smtClean="0"/>
          </a:p>
          <a:p>
            <a:r>
              <a:rPr lang="en-US" sz="2000" dirty="0" smtClean="0"/>
              <a:t>Acquired by IBM in 2009. Now known as </a:t>
            </a:r>
            <a:r>
              <a:rPr lang="en-US" sz="2000" b="1" dirty="0" smtClean="0"/>
              <a:t>IBM-SPSS Statistics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99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437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version is 22.0</a:t>
            </a:r>
          </a:p>
          <a:p>
            <a:endParaRPr lang="en-US" dirty="0" smtClean="0"/>
          </a:p>
          <a:p>
            <a:r>
              <a:rPr lang="en-US" dirty="0" smtClean="0"/>
              <a:t>SPSS is a </a:t>
            </a:r>
            <a:r>
              <a:rPr lang="en-US" b="1" dirty="0" smtClean="0"/>
              <a:t>commercial</a:t>
            </a:r>
            <a:r>
              <a:rPr lang="en-US" dirty="0" smtClean="0"/>
              <a:t> software</a:t>
            </a:r>
          </a:p>
          <a:p>
            <a:endParaRPr lang="en-US" dirty="0" smtClean="0"/>
          </a:p>
          <a:p>
            <a:r>
              <a:rPr lang="en-US" dirty="0" smtClean="0"/>
              <a:t>Statistic 17.0 (basic package) is freely available for WPI students</a:t>
            </a:r>
          </a:p>
          <a:p>
            <a:endParaRPr lang="en-US" dirty="0" smtClean="0"/>
          </a:p>
          <a:p>
            <a:r>
              <a:rPr lang="en-US" dirty="0" smtClean="0"/>
              <a:t>Several specialized packages can be bought:</a:t>
            </a:r>
          </a:p>
          <a:p>
            <a:pPr lvl="1"/>
            <a:r>
              <a:rPr lang="en-US" dirty="0" smtClean="0"/>
              <a:t>SPSS </a:t>
            </a:r>
            <a:r>
              <a:rPr lang="en-US" b="1" dirty="0" smtClean="0"/>
              <a:t>Data Collection </a:t>
            </a:r>
            <a:r>
              <a:rPr lang="en-US" dirty="0" smtClean="0"/>
              <a:t>(for surveys)</a:t>
            </a:r>
          </a:p>
          <a:p>
            <a:pPr lvl="1"/>
            <a:r>
              <a:rPr lang="en-US" dirty="0" smtClean="0"/>
              <a:t>SPSS </a:t>
            </a:r>
            <a:r>
              <a:rPr lang="en-US" b="1" dirty="0" smtClean="0"/>
              <a:t>Modeler</a:t>
            </a:r>
            <a:r>
              <a:rPr lang="en-US" dirty="0" smtClean="0"/>
              <a:t> (for </a:t>
            </a:r>
            <a:r>
              <a:rPr lang="en-US" dirty="0"/>
              <a:t>d</a:t>
            </a:r>
            <a:r>
              <a:rPr lang="en-US" dirty="0" smtClean="0"/>
              <a:t>ata mining)</a:t>
            </a:r>
          </a:p>
          <a:p>
            <a:pPr lvl="1"/>
            <a:r>
              <a:rPr lang="en-US" dirty="0" smtClean="0"/>
              <a:t>SPSS </a:t>
            </a:r>
            <a:r>
              <a:rPr lang="en-US" b="1" dirty="0" smtClean="0"/>
              <a:t>Analytic Catalyst </a:t>
            </a:r>
            <a:r>
              <a:rPr lang="en-US" dirty="0" smtClean="0"/>
              <a:t>(for Big data)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format is .SAV</a:t>
            </a:r>
          </a:p>
          <a:p>
            <a:endParaRPr lang="en-US" dirty="0" smtClean="0"/>
          </a:p>
          <a:p>
            <a:r>
              <a:rPr lang="en-US" dirty="0" smtClean="0"/>
              <a:t>Supports other common formats such as .XLSX, .CSV, .DAT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SPSS syntax file (.SPS) can be used to convert other formats to SPSS format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NOT using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77317" cy="3508977"/>
          </a:xfrm>
        </p:spPr>
        <p:txBody>
          <a:bodyPr/>
          <a:lstStyle/>
          <a:p>
            <a:r>
              <a:rPr lang="en-US" dirty="0" smtClean="0"/>
              <a:t>Expensive (at least, not free!)</a:t>
            </a:r>
          </a:p>
          <a:p>
            <a:endParaRPr lang="en-US" dirty="0" smtClean="0"/>
          </a:p>
          <a:p>
            <a:r>
              <a:rPr lang="en-US" dirty="0" smtClean="0"/>
              <a:t>Basic Package is not tailored for Data Mining.</a:t>
            </a:r>
          </a:p>
          <a:p>
            <a:endParaRPr lang="en-US" dirty="0"/>
          </a:p>
          <a:p>
            <a:r>
              <a:rPr lang="en-US" dirty="0" smtClean="0"/>
              <a:t>Heavy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it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rich collection of Statistical tests and methods</a:t>
            </a:r>
          </a:p>
          <a:p>
            <a:endParaRPr lang="en-US" dirty="0" smtClean="0"/>
          </a:p>
          <a:p>
            <a:r>
              <a:rPr lang="en-US" dirty="0" smtClean="0"/>
              <a:t>Outputs an extensive set of metrics and statistically important factors</a:t>
            </a:r>
          </a:p>
          <a:p>
            <a:endParaRPr lang="en-US" dirty="0"/>
          </a:p>
          <a:p>
            <a:r>
              <a:rPr lang="en-US" dirty="0" smtClean="0"/>
              <a:t>Support available</a:t>
            </a:r>
          </a:p>
          <a:p>
            <a:endParaRPr lang="en-US" dirty="0"/>
          </a:p>
          <a:p>
            <a:r>
              <a:rPr lang="en-US" dirty="0" smtClean="0"/>
              <a:t>Well known in non-CS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(Data view)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(Variable view)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951" y="2324100"/>
            <a:ext cx="623711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6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359</TotalTime>
  <Words>285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CS548 Showcase Using SPSS for Data Mining</vt:lpstr>
      <vt:lpstr>References</vt:lpstr>
      <vt:lpstr>What is SPSS </vt:lpstr>
      <vt:lpstr>More on SPSS software</vt:lpstr>
      <vt:lpstr>File formats</vt:lpstr>
      <vt:lpstr>Reasons for NOT using SPSS</vt:lpstr>
      <vt:lpstr>Why use it then?</vt:lpstr>
      <vt:lpstr>Demo (Data view)</vt:lpstr>
      <vt:lpstr>Demo (Variable view)</vt:lpstr>
      <vt:lpstr>Available Features</vt:lpstr>
      <vt:lpstr>Available Features</vt:lpstr>
      <vt:lpstr>Available Features</vt:lpstr>
      <vt:lpstr>Demo (Linear Regression)</vt:lpstr>
      <vt:lpstr>Demo (Linear Regression)</vt:lpstr>
      <vt:lpstr>Demo (Linear Regression)</vt:lpstr>
      <vt:lpstr>Demo (Linear Regression)</vt:lpstr>
      <vt:lpstr>Demo Output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Ruiz</cp:lastModifiedBy>
  <cp:revision>16</cp:revision>
  <dcterms:created xsi:type="dcterms:W3CDTF">2006-08-16T00:00:00Z</dcterms:created>
  <dcterms:modified xsi:type="dcterms:W3CDTF">2014-02-24T18:45:35Z</dcterms:modified>
</cp:coreProperties>
</file>