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4" r:id="rId7"/>
    <p:sldId id="263" r:id="rId8"/>
    <p:sldId id="259" r:id="rId9"/>
    <p:sldId id="265" r:id="rId10"/>
    <p:sldId id="266" r:id="rId11"/>
    <p:sldId id="267" r:id="rId12"/>
    <p:sldId id="260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5078D2C-4787-45F8-A4CC-8381F6025E8D}" type="datetimeFigureOut">
              <a:rPr lang="en-US" smtClean="0"/>
              <a:pPr/>
              <a:t>12/14/2007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B384E80-035E-490D-A0D3-7DB7D4032C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CS542 Project Final Report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400800" cy="1626078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err="1" smtClean="0"/>
              <a:t>Zhe</a:t>
            </a:r>
            <a:r>
              <a:rPr lang="en-US" dirty="0" smtClean="0"/>
              <a:t> Zhou, Di Wang</a:t>
            </a:r>
          </a:p>
          <a:p>
            <a:r>
              <a:rPr lang="en-US" dirty="0" smtClean="0"/>
              <a:t>Instructor: </a:t>
            </a:r>
            <a:r>
              <a:rPr lang="en-US" dirty="0" err="1" smtClean="0"/>
              <a:t>Elke</a:t>
            </a:r>
            <a:r>
              <a:rPr lang="en-US" dirty="0" smtClean="0"/>
              <a:t> A. </a:t>
            </a:r>
            <a:r>
              <a:rPr lang="en-US" dirty="0" err="1" smtClean="0"/>
              <a:t>Rundensteiner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13 Dec, 2007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Insert an entry to the index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Search a record by key value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Complementation Consideration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Architecture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Can 3"/>
          <p:cNvSpPr/>
          <p:nvPr/>
        </p:nvSpPr>
        <p:spPr>
          <a:xfrm>
            <a:off x="2133600" y="4419600"/>
            <a:ext cx="4191000" cy="2209800"/>
          </a:xfrm>
          <a:prstGeom prst="can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76600" y="1981200"/>
            <a:ext cx="16002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B+ Tree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05200" y="3276600"/>
            <a:ext cx="12954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Buffer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05200" y="4648200"/>
            <a:ext cx="12954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Page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4600" y="5638800"/>
            <a:ext cx="1295400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Raw Page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24400" y="5638800"/>
            <a:ext cx="1143000" cy="533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BT Page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0" name="Up-Down Arrow 9"/>
          <p:cNvSpPr/>
          <p:nvPr/>
        </p:nvSpPr>
        <p:spPr>
          <a:xfrm>
            <a:off x="4114800" y="2590800"/>
            <a:ext cx="45719" cy="6858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 smtClean="0"/>
              <a:t>jdd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438400" y="2743200"/>
            <a:ext cx="3860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Read pages from/ write pages to buffer</a:t>
            </a:r>
            <a:endParaRPr lang="en-US" dirty="0"/>
          </a:p>
        </p:txBody>
      </p:sp>
      <p:sp>
        <p:nvSpPr>
          <p:cNvPr id="12" name="Up-Down Arrow 11"/>
          <p:cNvSpPr/>
          <p:nvPr/>
        </p:nvSpPr>
        <p:spPr>
          <a:xfrm>
            <a:off x="4114800" y="3886200"/>
            <a:ext cx="45719" cy="7620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937945" y="4038600"/>
            <a:ext cx="2548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Load/ manage disk pages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8" idx="0"/>
          </p:cNvCxnSpPr>
          <p:nvPr/>
        </p:nvCxnSpPr>
        <p:spPr>
          <a:xfrm rot="5400000" flipH="1" flipV="1">
            <a:off x="3257550" y="5162550"/>
            <a:ext cx="381000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0"/>
          </p:cNvCxnSpPr>
          <p:nvPr/>
        </p:nvCxnSpPr>
        <p:spPr>
          <a:xfrm rot="16200000" flipV="1">
            <a:off x="4743450" y="5086350"/>
            <a:ext cx="381000" cy="723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Comments?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Thanks</a:t>
            </a:r>
            <a:r>
              <a:rPr lang="en-US" dirty="0" smtClean="0">
                <a:solidFill>
                  <a:schemeClr val="accent1"/>
                </a:solidFill>
                <a:sym typeface="Wingdings" pitchFamily="2" charset="2"/>
              </a:rPr>
              <a:t>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</a:p>
          <a:p>
            <a:endParaRPr lang="en-US" dirty="0" smtClean="0"/>
          </a:p>
          <a:p>
            <a:r>
              <a:rPr lang="en-US" dirty="0" smtClean="0"/>
              <a:t>Highlights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Demonstration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Complementation Consideration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This project is to build a B+ Tree index used in relational database from scratch.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Object:</a:t>
            </a:r>
          </a:p>
          <a:p>
            <a:pPr lvl="1"/>
            <a:r>
              <a:rPr lang="en-US" sz="2400" dirty="0" smtClean="0"/>
              <a:t>better understand data storage, records organization and tree-structured indexing in database </a:t>
            </a:r>
            <a:r>
              <a:rPr lang="en-US" sz="2400" dirty="0" smtClean="0"/>
              <a:t>system</a:t>
            </a:r>
          </a:p>
          <a:p>
            <a:pPr lvl="1"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we are really interested in the indexing stuff</a:t>
            </a:r>
            <a:endParaRPr lang="en-US" sz="24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homemade B+ tree index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                    ---- Building from scratch</a:t>
            </a:r>
          </a:p>
          <a:p>
            <a:pPr lvl="1"/>
            <a:r>
              <a:rPr lang="en-US" dirty="0" smtClean="0"/>
              <a:t>Design the architecture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    -- need to figure out data storage, disk management, tree-structured index … all the stuff 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Build foundational components</a:t>
            </a:r>
          </a:p>
          <a:p>
            <a:pPr lvl="1">
              <a:buNone/>
            </a:pPr>
            <a:r>
              <a:rPr lang="en-US" dirty="0" smtClean="0"/>
              <a:t> </a:t>
            </a:r>
            <a:r>
              <a:rPr lang="en-US" dirty="0" smtClean="0"/>
              <a:t>   -- disk page, memory buffer, disk I/O mechanism…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Program the B+ tree indexing algorithms</a:t>
            </a:r>
          </a:p>
          <a:p>
            <a:pPr lvl="1">
              <a:buNone/>
            </a:pPr>
            <a:r>
              <a:rPr lang="en-US" dirty="0" smtClean="0"/>
              <a:t> </a:t>
            </a:r>
            <a:r>
              <a:rPr lang="en-US" dirty="0" smtClean="0"/>
              <a:t>   -- </a:t>
            </a:r>
            <a:r>
              <a:rPr lang="en-US" dirty="0" smtClean="0"/>
              <a:t>The fact </a:t>
            </a:r>
            <a:r>
              <a:rPr lang="en-US" dirty="0" smtClean="0"/>
              <a:t>: </a:t>
            </a:r>
            <a:r>
              <a:rPr lang="en-US" dirty="0" smtClean="0"/>
              <a:t>algorithms seem to </a:t>
            </a:r>
            <a:r>
              <a:rPr lang="en-US" dirty="0" smtClean="0"/>
              <a:t>make </a:t>
            </a:r>
            <a:r>
              <a:rPr lang="en-US" dirty="0" smtClean="0"/>
              <a:t>sense, but when </a:t>
            </a:r>
            <a:r>
              <a:rPr lang="en-US" dirty="0" smtClean="0"/>
              <a:t>set </a:t>
            </a:r>
            <a:r>
              <a:rPr lang="en-US" dirty="0" smtClean="0"/>
              <a:t>them in program, bunch of problems </a:t>
            </a:r>
            <a:r>
              <a:rPr lang="en-US" dirty="0" smtClean="0"/>
              <a:t>and complex considerations came…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Distributive implementation of indexing</a:t>
            </a:r>
            <a:endParaRPr lang="en-US" dirty="0"/>
          </a:p>
        </p:txBody>
      </p:sp>
      <p:sp>
        <p:nvSpPr>
          <p:cNvPr id="5" name="Isosceles Triangle 4"/>
          <p:cNvSpPr/>
          <p:nvPr/>
        </p:nvSpPr>
        <p:spPr>
          <a:xfrm>
            <a:off x="914400" y="2286000"/>
            <a:ext cx="1371600" cy="16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29718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Complex centric B+ tree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638800" y="2286000"/>
            <a:ext cx="5334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724400" y="2743200"/>
            <a:ext cx="5334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486400" y="2743200"/>
            <a:ext cx="5334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48400" y="2743200"/>
            <a:ext cx="5334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934200" y="2743200"/>
            <a:ext cx="5334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00600" y="3429000"/>
            <a:ext cx="5334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486400" y="3429000"/>
            <a:ext cx="5334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172200" y="3429000"/>
            <a:ext cx="5334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>
            <a:stCxn id="7" idx="1"/>
            <a:endCxn id="8" idx="0"/>
          </p:cNvCxnSpPr>
          <p:nvPr/>
        </p:nvCxnSpPr>
        <p:spPr>
          <a:xfrm rot="10800000" flipV="1">
            <a:off x="4991100" y="2400300"/>
            <a:ext cx="647700" cy="342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  <a:endCxn id="9" idx="0"/>
          </p:cNvCxnSpPr>
          <p:nvPr/>
        </p:nvCxnSpPr>
        <p:spPr>
          <a:xfrm rot="5400000">
            <a:off x="5715000" y="2552700"/>
            <a:ext cx="22860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7" idx="2"/>
            <a:endCxn id="10" idx="0"/>
          </p:cNvCxnSpPr>
          <p:nvPr/>
        </p:nvCxnSpPr>
        <p:spPr>
          <a:xfrm rot="16200000" flipH="1">
            <a:off x="6096000" y="2324100"/>
            <a:ext cx="22860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7" idx="3"/>
            <a:endCxn id="11" idx="0"/>
          </p:cNvCxnSpPr>
          <p:nvPr/>
        </p:nvCxnSpPr>
        <p:spPr>
          <a:xfrm>
            <a:off x="6172200" y="2400300"/>
            <a:ext cx="1028700" cy="342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9" idx="2"/>
            <a:endCxn id="12" idx="0"/>
          </p:cNvCxnSpPr>
          <p:nvPr/>
        </p:nvCxnSpPr>
        <p:spPr>
          <a:xfrm rot="5400000">
            <a:off x="5181600" y="2857500"/>
            <a:ext cx="4572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9" idx="2"/>
            <a:endCxn id="15" idx="0"/>
          </p:cNvCxnSpPr>
          <p:nvPr/>
        </p:nvCxnSpPr>
        <p:spPr>
          <a:xfrm rot="5400000">
            <a:off x="5524500" y="3200400"/>
            <a:ext cx="457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9" idx="2"/>
            <a:endCxn id="16" idx="0"/>
          </p:cNvCxnSpPr>
          <p:nvPr/>
        </p:nvCxnSpPr>
        <p:spPr>
          <a:xfrm rot="16200000" flipH="1">
            <a:off x="5867400" y="2857500"/>
            <a:ext cx="4572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495800" y="29718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Recursively operations</a:t>
            </a:r>
            <a:endParaRPr lang="en-US" dirty="0"/>
          </a:p>
        </p:txBody>
      </p:sp>
      <p:sp>
        <p:nvSpPr>
          <p:cNvPr id="41" name="Right Arrow 40"/>
          <p:cNvSpPr/>
          <p:nvPr/>
        </p:nvSpPr>
        <p:spPr>
          <a:xfrm>
            <a:off x="2895600" y="3048000"/>
            <a:ext cx="1066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685800" y="4648200"/>
            <a:ext cx="77492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400" dirty="0" smtClean="0"/>
              <a:t>If each page knows how to handle its own operation, </a:t>
            </a:r>
            <a:endParaRPr lang="en-US" sz="2400" dirty="0" smtClean="0"/>
          </a:p>
          <a:p>
            <a:r>
              <a:rPr lang="en-US" sz="2400" dirty="0" smtClean="0"/>
              <a:t>a </a:t>
            </a:r>
            <a:r>
              <a:rPr lang="en-US" sz="2400" dirty="0" smtClean="0"/>
              <a:t>complex routine will be </a:t>
            </a:r>
            <a:r>
              <a:rPr lang="en-US" sz="2400" smtClean="0"/>
              <a:t>completed </a:t>
            </a:r>
            <a:endParaRPr lang="en-US" sz="2400" smtClean="0"/>
          </a:p>
          <a:p>
            <a:r>
              <a:rPr lang="en-US" sz="2400" smtClean="0"/>
              <a:t>by </a:t>
            </a:r>
            <a:r>
              <a:rPr lang="en-US" sz="2400" dirty="0" smtClean="0"/>
              <a:t>several pages </a:t>
            </a:r>
            <a:r>
              <a:rPr lang="en-US" sz="2400" b="1" i="1" dirty="0" err="1" smtClean="0"/>
              <a:t>distributively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Highlights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Tracing functionality and I/O cost model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a tracing functionality in our project across the whole indexing activities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In our implementation, the I/O is simulated as reading from or writing to Page via Buffer. Buffer provides the interface to show the I/O statistics to user.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Least Recent Used schedule and Lazy Writing </a:t>
            </a:r>
          </a:p>
          <a:p>
            <a:pPr>
              <a:buNone/>
            </a:pPr>
            <a:r>
              <a:rPr lang="en-US" dirty="0" smtClean="0"/>
              <a:t>    in buffer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0600" y="2362200"/>
            <a:ext cx="6019800" cy="2438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66800" y="1600200"/>
            <a:ext cx="7467600" cy="4873752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B+ </a:t>
            </a:r>
            <a:r>
              <a:rPr lang="en-US" dirty="0" smtClean="0"/>
              <a:t>Tree Indexing operations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Create </a:t>
            </a:r>
          </a:p>
          <a:p>
            <a:r>
              <a:rPr lang="en-US" dirty="0" smtClean="0"/>
              <a:t>Search</a:t>
            </a:r>
            <a:endParaRPr lang="en-US" dirty="0" smtClean="0"/>
          </a:p>
          <a:p>
            <a:r>
              <a:rPr lang="en-US" dirty="0" smtClean="0"/>
              <a:t>Insert</a:t>
            </a:r>
            <a:endParaRPr lang="en-US" dirty="0" smtClean="0"/>
          </a:p>
          <a:p>
            <a:r>
              <a:rPr lang="en-US" dirty="0" smtClean="0"/>
              <a:t>Delete (to be done)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895600" y="2514600"/>
            <a:ext cx="3429000" cy="5232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Berlin Sans FB Demi" pitchFamily="34" charset="0"/>
              </a:rPr>
              <a:t>Operations Tracing</a:t>
            </a:r>
            <a:endParaRPr lang="en-US" sz="2800" b="1" dirty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3352800"/>
            <a:ext cx="3429000" cy="5232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Berlin Sans FB Demi" pitchFamily="34" charset="0"/>
              </a:rPr>
              <a:t>I/O statistics</a:t>
            </a:r>
            <a:endParaRPr lang="en-US" sz="2800" b="1" dirty="0">
              <a:solidFill>
                <a:schemeClr val="bg1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Create an index on given table</a:t>
            </a:r>
          </a:p>
          <a:p>
            <a:pPr lvl="1">
              <a:buNone/>
            </a:pPr>
            <a:r>
              <a:rPr lang="en-US" dirty="0" smtClean="0"/>
              <a:t> Index field is the primary key by default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175</TotalTime>
  <Words>325</Words>
  <Application>Microsoft Office PowerPoint</Application>
  <PresentationFormat>On-screen Show (4:3)</PresentationFormat>
  <Paragraphs>86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Oriel</vt:lpstr>
      <vt:lpstr>CS542 Project Final Report</vt:lpstr>
      <vt:lpstr>Outline</vt:lpstr>
      <vt:lpstr>Overview</vt:lpstr>
      <vt:lpstr>Highlights</vt:lpstr>
      <vt:lpstr>Highlights</vt:lpstr>
      <vt:lpstr>Highlights </vt:lpstr>
      <vt:lpstr>Highlights</vt:lpstr>
      <vt:lpstr>Demonstration</vt:lpstr>
      <vt:lpstr>Demonstration</vt:lpstr>
      <vt:lpstr>Demonstration</vt:lpstr>
      <vt:lpstr>Demonstration</vt:lpstr>
      <vt:lpstr>Complementation Consideration</vt:lpstr>
      <vt:lpstr> </vt:lpstr>
    </vt:vector>
  </TitlesOfParts>
  <Company>Worcester Polytechnic Institute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CS542 Project Final Report</dc:title>
  <dc:creator>default</dc:creator>
  <cp:lastModifiedBy>Di Wang</cp:lastModifiedBy>
  <cp:revision>28</cp:revision>
  <dcterms:created xsi:type="dcterms:W3CDTF">2007-12-12T18:27:17Z</dcterms:created>
  <dcterms:modified xsi:type="dcterms:W3CDTF">2007-12-15T05:47:29Z</dcterms:modified>
</cp:coreProperties>
</file>